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257" r:id="rId3"/>
    <p:sldId id="323" r:id="rId4"/>
    <p:sldId id="324" r:id="rId5"/>
    <p:sldId id="325" r:id="rId6"/>
    <p:sldId id="326" r:id="rId7"/>
    <p:sldId id="327" r:id="rId8"/>
    <p:sldId id="328" r:id="rId9"/>
    <p:sldId id="329" r:id="rId10"/>
    <p:sldId id="330" r:id="rId11"/>
    <p:sldId id="331" r:id="rId12"/>
    <p:sldId id="332" r:id="rId13"/>
    <p:sldId id="334" r:id="rId14"/>
    <p:sldId id="417" r:id="rId15"/>
    <p:sldId id="351" r:id="rId16"/>
    <p:sldId id="416" r:id="rId17"/>
    <p:sldId id="335" r:id="rId18"/>
    <p:sldId id="352" r:id="rId19"/>
    <p:sldId id="354" r:id="rId20"/>
    <p:sldId id="357" r:id="rId21"/>
    <p:sldId id="358" r:id="rId22"/>
    <p:sldId id="287" r:id="rId23"/>
    <p:sldId id="361" r:id="rId24"/>
    <p:sldId id="362" r:id="rId25"/>
    <p:sldId id="363" r:id="rId26"/>
    <p:sldId id="365" r:id="rId27"/>
    <p:sldId id="366" r:id="rId28"/>
    <p:sldId id="367" r:id="rId29"/>
    <p:sldId id="369" r:id="rId30"/>
    <p:sldId id="376" r:id="rId31"/>
    <p:sldId id="377" r:id="rId32"/>
    <p:sldId id="385" r:id="rId33"/>
    <p:sldId id="387" r:id="rId34"/>
    <p:sldId id="391" r:id="rId35"/>
    <p:sldId id="395" r:id="rId36"/>
    <p:sldId id="418" r:id="rId37"/>
    <p:sldId id="378" r:id="rId38"/>
    <p:sldId id="397" r:id="rId39"/>
    <p:sldId id="390" r:id="rId40"/>
    <p:sldId id="419" r:id="rId41"/>
    <p:sldId id="392" r:id="rId42"/>
    <p:sldId id="379" r:id="rId43"/>
    <p:sldId id="380" r:id="rId44"/>
    <p:sldId id="381" r:id="rId45"/>
    <p:sldId id="382" r:id="rId46"/>
    <p:sldId id="393" r:id="rId47"/>
    <p:sldId id="394" r:id="rId48"/>
    <p:sldId id="396" r:id="rId49"/>
    <p:sldId id="383" r:id="rId50"/>
    <p:sldId id="399" r:id="rId51"/>
    <p:sldId id="400" r:id="rId52"/>
    <p:sldId id="401" r:id="rId53"/>
    <p:sldId id="398" r:id="rId54"/>
    <p:sldId id="402" r:id="rId55"/>
    <p:sldId id="403" r:id="rId56"/>
    <p:sldId id="319" r:id="rId57"/>
    <p:sldId id="320" r:id="rId58"/>
    <p:sldId id="321" r:id="rId59"/>
    <p:sldId id="322" r:id="rId60"/>
    <p:sldId id="404" r:id="rId61"/>
    <p:sldId id="405" r:id="rId62"/>
    <p:sldId id="406" r:id="rId63"/>
    <p:sldId id="407" r:id="rId64"/>
    <p:sldId id="408" r:id="rId65"/>
    <p:sldId id="409" r:id="rId66"/>
    <p:sldId id="410" r:id="rId67"/>
    <p:sldId id="411" r:id="rId68"/>
    <p:sldId id="412" r:id="rId69"/>
    <p:sldId id="413" r:id="rId70"/>
    <p:sldId id="333" r:id="rId71"/>
    <p:sldId id="414" r:id="rId72"/>
    <p:sldId id="415" r:id="rId73"/>
    <p:sldId id="336" r:id="rId74"/>
    <p:sldId id="337" r:id="rId75"/>
    <p:sldId id="338" r:id="rId76"/>
    <p:sldId id="339" r:id="rId77"/>
    <p:sldId id="340" r:id="rId78"/>
    <p:sldId id="341"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087"/>
    <a:srgbClr val="1B8E1D"/>
    <a:srgbClr val="E6A20E"/>
    <a:srgbClr val="FB0008"/>
    <a:srgbClr val="2000EA"/>
    <a:srgbClr val="1700AE"/>
    <a:srgbClr val="1123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8105" autoAdjust="0"/>
  </p:normalViewPr>
  <p:slideViewPr>
    <p:cSldViewPr snapToGrid="0" snapToObjects="1">
      <p:cViewPr varScale="1">
        <p:scale>
          <a:sx n="72" d="100"/>
          <a:sy n="72" d="100"/>
        </p:scale>
        <p:origin x="888"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22:40:46.427"/>
    </inkml:context>
    <inkml:brush xml:id="br0">
      <inkml:brushProperty name="width" value="0.035" units="cm"/>
      <inkml:brushProperty name="height" value="0.035" units="cm"/>
      <inkml:brushProperty name="color" value="#E71224"/>
    </inkml:brush>
  </inkml:definitions>
  <inkml:trace contextRef="#ctx0" brushRef="#br0">1 120 24575,'601'0'0,"-557"-3"0,1-1 0,70-17 0,-34 6 0,149-44 0,-201 53 0,0 1 0,0 2 0,0 0 0,1 2 0,43 4 0,-13-1 0,-30-2 0,53 9 0,-74-8 0,1 1 0,-1 1 0,1-1 0,-1 2 0,0-1 0,0 1 0,-1 1 0,1 0 0,10 8 0,-14-9 0,0 1 0,0 1 0,-1-1 0,0 1 0,0 0 0,0 0 0,-1 0 0,0 0 0,0 0 0,-1 1 0,1 0 0,-2-1 0,3 13 0,0 5 0,-2 1 0,0 36 0,-2-44 0,0 23 0,-5 41 0,3-69 0,0 0 0,-1-1 0,0 1 0,0-1 0,-1 1 0,-1-1 0,-11 20 0,2-7 0,-16 42 0,23-49 0,0 0 0,-1-1 0,0 0 0,-2-1 0,-21 28 0,23-34 0,-1 0 0,2 1 0,-1 0 0,1 1 0,1-1 0,0 1 0,0 0 0,-4 14 0,0-2 0,0 0 0,-27 41 0,21-38 0,-55 83 0,-9 16 0,63-100 0,-2 0 0,0-1 0,-2-1 0,0-1 0,-42 32 0,53-45 0,-2-1 0,1 0 0,-1-1 0,0 0 0,-1-1 0,1 0 0,-1-1 0,0 0 0,-1-1 0,1-1 0,-1 0 0,0-1 0,0 0 0,1-1 0,-19-1 0,28 0 0,-26 1 0,1-1 0,-1-2 0,-39-7 0,60 7 0,0 0 0,0-1 0,0 0 0,1 0 0,-1-1 0,1 0 0,0-1 0,0 0 0,0 0 0,1-1 0,0 1 0,0-2 0,1 1 0,-1-1 0,-6-9 0,-24-42 0,3-1 0,-36-86 0,63 131 0,1-3 0,0 1 0,1-1 0,-4-26 0,6 27 0,-1 0 0,0 0 0,-1 0 0,-10-22 0,-4 1 0,-15-26 0,3-3 0,-34-104 0,41 93 0,-27-109 0,44 160-1365,0 7-5461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22:40:53.088"/>
    </inkml:context>
    <inkml:brush xml:id="br0">
      <inkml:brushProperty name="width" value="0.035" units="cm"/>
      <inkml:brushProperty name="height" value="0.035" units="cm"/>
      <inkml:brushProperty name="color" value="#E71224"/>
    </inkml:brush>
  </inkml:definitions>
  <inkml:trace contextRef="#ctx0" brushRef="#br0">228 1 24575,'-1'0'0,"1"0"0,-1 1 0,0-1 0,0 0 0,0 1 0,0-1 0,0 1 0,0-1 0,1 1 0,-1 0 0,0-1 0,0 1 0,1 0 0,-1-1 0,0 1 0,1 0 0,-1 0 0,1 0 0,-1-1 0,0 3 0,-10 22 0,9-19 0,-13 35 0,1 1 0,3 1 0,-7 44 0,-10 137 0,17-125 0,-18 107 0,-13 137 0,28-187 0,-2 44 0,17 223 0,2-382 0,1 1 0,3-1 0,15 56 0,-2-9 0,9 90 0,-10-56 0,-12-66 0,-1 65 0,2 14 0,35 184 0,-36-266 0,16 213 0,-22-170 0,-4 289 0,-10-278 0,7-72 0,-3 49 0,11 176 0,-4 85 0,-3-300 0,-2-1 0,-2 1 0,-25 71 0,19-67 0,1 0 0,-9 72 0,17 232 0,8-198 0,-2 327 0,0-466 0,1-1 0,0 1 0,1-1 0,1 1 0,0-1 0,1 0 0,1 0 0,0 0 0,1-1 0,14 25 0,-17-35 0,1-1 0,-1 0 0,0 0 0,1 0 0,0-1 0,0 1 0,0-1 0,0 0 0,0 0 0,0 0 0,0 0 0,1-1 0,-1 0 0,1 0 0,7 1 0,9 0 0,1-1 0,23-1 0,-21-1 0,12 1 0,150-6 0,-170 4 0,1-1 0,-1-2 0,31-10 0,20-7 0,-55 19 0,1-1 0,-2 0 0,1-1 0,0-1 0,-1 0 0,0 0 0,0-1 0,-1 0 0,0-1 0,12-12 0,-8 9 0,242-172 0,8-4 0,-206 150 0,85-38 0,-78 43 0,114-75 0,-130 74 0,-21 17 0,-1-2 0,-1-1 0,-1-1 0,-1-1 0,-1-2 0,31-36 0,-5-10 0,59-112 0,-94 147 0,-1 0 0,-2-1 0,-1 0 0,6-43 0,-5 24 0,-4 23 0,54-269 0,-49 220 0,3-145 0,-15 215 0,-5-193 0,1 162 0,-1 1 0,-1 1 0,-13-40 0,2 22 0,5 11 0,-2 1 0,-2 0 0,-2 1 0,-27-47 0,-27-39 0,40 68 0,-48-68 0,59 96 0,1 0 0,-17-40 0,-19-35 0,-92-161 0,99 180 0,26 50 0,-27-62 0,34 62 0,-21-40 0,29 67 0,0 0 0,0 0 0,-1 0 0,-1 1 0,0 0 0,-16-14 0,15 17 0,1-1 0,0-1 0,1 0 0,1 0 0,-1-1 0,2 0 0,-9-18 0,-35-95 0,45 106 0,-50-155 0,-43-110 0,80 231 0,2 0 0,2-1 0,-9-66 0,4 18 0,8 64 0,-1 0 0,-1 2 0,-3-1 0,-20-33 0,8 14 0,-35-79 0,-65-117 0,109 223 0,-24-26 0,26 33 0,1 0 0,-24-41 0,32 49 0,-1 0 0,0 1 0,-1 0 0,0 1 0,-1 0 0,0 0 0,-27-17 0,-28-28 0,58 50 10,0 0 0,0 0 0,0 1 0,-1 0 0,0 1 0,0 0 0,-1 1 0,1 0 0,-1 0 0,0 1 0,-16-2 0,-11-1-753,-74 0 1,70 5-6084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F57B-C747-FC49-8C8F-81AE37C96CA4}" type="datetimeFigureOut">
              <a:rPr lang="en-US" smtClean="0"/>
              <a:t>12/8/2024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62E29-99FC-EB40-923F-D38E4FE7BE7E}" type="slidenum">
              <a:rPr lang="en-US" smtClean="0"/>
              <a:t>‹#›</a:t>
            </a:fld>
            <a:endParaRPr lang="en-US"/>
          </a:p>
        </p:txBody>
      </p:sp>
    </p:spTree>
    <p:extLst>
      <p:ext uri="{BB962C8B-B14F-4D97-AF65-F5344CB8AC3E}">
        <p14:creationId xmlns:p14="http://schemas.microsoft.com/office/powerpoint/2010/main" val="84076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iaBEKo5sM7w"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youtube.com/watch?v=QRq6p9s8NV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utorialspoint.com/data_structures_algorithms/graph_data_structure.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khanacademy.org/computing/computer-science/algorithms/graph-representation/a/representing-graph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killed.dev/course/tree-traversal-in-order-pre-order-post-ord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2</a:t>
            </a:fld>
            <a:endParaRPr lang="en-US"/>
          </a:p>
        </p:txBody>
      </p:sp>
    </p:spTree>
    <p:extLst>
      <p:ext uri="{BB962C8B-B14F-4D97-AF65-F5344CB8AC3E}">
        <p14:creationId xmlns:p14="http://schemas.microsoft.com/office/powerpoint/2010/main" val="336750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Starting from node 0:</a:t>
            </a:r>
          </a:p>
          <a:p>
            <a:pPr lvl="1"/>
            <a:r>
              <a:rPr lang="en-GB" dirty="0"/>
              <a:t>Pre-order traversal is “0 5 2 3 1 4” or “0 4 1 5 2 3” . </a:t>
            </a:r>
          </a:p>
          <a:p>
            <a:pPr lvl="1"/>
            <a:r>
              <a:rPr lang="en-GB" dirty="0"/>
              <a:t>Post-order traversal is “0 1 3 2 5 4”. </a:t>
            </a:r>
          </a:p>
          <a:p>
            <a:pPr lvl="1"/>
            <a:r>
              <a:rPr lang="en-GB" dirty="0"/>
              <a:t>A topological sort is reverse order of Post-order traversal: “4 5 2 3 1 0”.</a:t>
            </a:r>
          </a:p>
          <a:p>
            <a:pPr lvl="1"/>
            <a:r>
              <a:rPr lang="en-GB" dirty="0"/>
              <a:t>Starting from node 3:</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39</a:t>
            </a:fld>
            <a:endParaRPr lang="en-US"/>
          </a:p>
        </p:txBody>
      </p:sp>
    </p:spTree>
    <p:extLst>
      <p:ext uri="{BB962C8B-B14F-4D97-AF65-F5344CB8AC3E}">
        <p14:creationId xmlns:p14="http://schemas.microsoft.com/office/powerpoint/2010/main" val="4187501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 D, E, H, F, G, A, B</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40</a:t>
            </a:fld>
            <a:endParaRPr lang="en-US"/>
          </a:p>
        </p:txBody>
      </p:sp>
    </p:spTree>
    <p:extLst>
      <p:ext uri="{BB962C8B-B14F-4D97-AF65-F5344CB8AC3E}">
        <p14:creationId xmlns:p14="http://schemas.microsoft.com/office/powerpoint/2010/main" val="113703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47</a:t>
            </a:fld>
            <a:endParaRPr lang="en-US"/>
          </a:p>
        </p:txBody>
      </p:sp>
    </p:spTree>
    <p:extLst>
      <p:ext uri="{BB962C8B-B14F-4D97-AF65-F5344CB8AC3E}">
        <p14:creationId xmlns:p14="http://schemas.microsoft.com/office/powerpoint/2010/main" val="345516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nSpc>
                <a:spcPct val="120000"/>
              </a:lnSpc>
            </a:pPr>
            <a:r>
              <a:rPr lang="en-US" sz="2500" dirty="0"/>
              <a:t>Depth First Search Algorithm</a:t>
            </a:r>
          </a:p>
          <a:p>
            <a:pPr lvl="1">
              <a:lnSpc>
                <a:spcPct val="120000"/>
              </a:lnSpc>
            </a:pPr>
            <a:r>
              <a:rPr lang="en-US" sz="2100" dirty="0">
                <a:hlinkClick r:id="rId3"/>
              </a:rPr>
              <a:t>https://www.youtube.com/watch?v=iaBEKo5sM7w</a:t>
            </a:r>
            <a:r>
              <a:rPr lang="en-US" sz="2100" dirty="0"/>
              <a:t> </a:t>
            </a:r>
          </a:p>
          <a:p>
            <a:pPr>
              <a:lnSpc>
                <a:spcPct val="120000"/>
              </a:lnSpc>
            </a:pPr>
            <a:r>
              <a:rPr lang="en-US" sz="2500" dirty="0"/>
              <a:t>Breadth First Search Algorithm</a:t>
            </a:r>
          </a:p>
          <a:p>
            <a:pPr lvl="1">
              <a:lnSpc>
                <a:spcPct val="120000"/>
              </a:lnSpc>
            </a:pPr>
            <a:r>
              <a:rPr lang="en-US" sz="2100" dirty="0">
                <a:hlinkClick r:id="rId4"/>
              </a:rPr>
              <a:t>https://www.youtube.com/watch?v=QRq6p9s8NVg</a:t>
            </a:r>
            <a:r>
              <a:rPr lang="en-US" sz="2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49</a:t>
            </a:fld>
            <a:endParaRPr lang="en-US"/>
          </a:p>
        </p:txBody>
      </p:sp>
    </p:spTree>
    <p:extLst>
      <p:ext uri="{BB962C8B-B14F-4D97-AF65-F5344CB8AC3E}">
        <p14:creationId xmlns:p14="http://schemas.microsoft.com/office/powerpoint/2010/main" val="1281261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63e203ec6d_0_7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63e203ec6d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Dark blue: Most recently marked</a:t>
            </a:r>
            <a:endParaRPr dirty="0"/>
          </a:p>
          <a:p>
            <a:pPr marL="0" lvl="0" indent="0" algn="l" rtl="0">
              <a:spcBef>
                <a:spcPts val="0"/>
              </a:spcBef>
              <a:spcAft>
                <a:spcPts val="0"/>
              </a:spcAft>
              <a:buNone/>
            </a:pPr>
            <a:r>
              <a:rPr lang="en" dirty="0"/>
              <a:t>Light blue: Node has been marked, in the middle of visiting its children</a:t>
            </a:r>
            <a:endParaRPr dirty="0"/>
          </a:p>
          <a:p>
            <a:pPr marL="0" lvl="0" indent="0" algn="l" rtl="0">
              <a:spcBef>
                <a:spcPts val="0"/>
              </a:spcBef>
              <a:spcAft>
                <a:spcPts val="0"/>
              </a:spcAft>
              <a:buNone/>
            </a:pPr>
            <a:r>
              <a:rPr lang="en" dirty="0"/>
              <a:t>Green: Node has been marked and we’re finished visiting (have seen all children)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c727d8f5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c727d8f5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c727d8f583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c727d8f58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c727d8f583_0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c727d8f583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c727d8f583_0_2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5" name="Google Shape;1655;gc727d8f583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c727d8f583_0_3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c727d8f583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8E1D"/>
                </a:solidFill>
                <a:latin typeface="Menlo" panose="020B0609030804020204" pitchFamily="49" charset="0"/>
              </a:rPr>
              <a:t>// constructor, methods update the </a:t>
            </a:r>
            <a:r>
              <a:rPr lang="en-US" sz="1200" dirty="0" err="1">
                <a:solidFill>
                  <a:srgbClr val="1B8E1D"/>
                </a:solidFill>
                <a:latin typeface="Menlo" panose="020B0609030804020204" pitchFamily="49" charset="0"/>
              </a:rPr>
              <a:t>adjMatrix</a:t>
            </a:r>
            <a:endParaRPr lang="en-US" sz="1200" dirty="0">
              <a:solidFill>
                <a:srgbClr val="1B8E1D"/>
              </a:solidFill>
              <a:latin typeface="Menlo" panose="020B0609030804020204" pitchFamily="49" charset="0"/>
            </a:endParaRPr>
          </a:p>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7</a:t>
            </a:fld>
            <a:endParaRPr lang="en-US"/>
          </a:p>
        </p:txBody>
      </p:sp>
    </p:spTree>
    <p:extLst>
      <p:ext uri="{BB962C8B-B14F-4D97-AF65-F5344CB8AC3E}">
        <p14:creationId xmlns:p14="http://schemas.microsoft.com/office/powerpoint/2010/main" val="315951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c727d8f583_0_3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c727d8f583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c727d8f583_0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c727d8f583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c727d8f583_0_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7" name="Google Shape;1747;gc727d8f583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c727d8f583_0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c727d8f583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c727d8f583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3" name="Google Shape;1793;gc727d8f583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c727d8f583_0_5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c727d8f583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c727d8f583_0_5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c727d8f583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2176b3037fc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2176b3037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2c18b7412cf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2c18b7412c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g2c18b7412cf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9" name="Google Shape;1909;g2c18b7412cf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2500" dirty="0"/>
              <a:t>Graph Data Structure</a:t>
            </a:r>
          </a:p>
          <a:p>
            <a:pPr lvl="1">
              <a:lnSpc>
                <a:spcPct val="120000"/>
              </a:lnSpc>
            </a:pPr>
            <a:r>
              <a:rPr lang="en-US" sz="2100" dirty="0">
                <a:solidFill>
                  <a:schemeClr val="accent1"/>
                </a:solidFill>
                <a:hlinkClick r:id="rId3"/>
              </a:rPr>
              <a:t>http://www.tutorialspoint.com/data_structures_algorithms/graph_data_structure.htm</a:t>
            </a:r>
            <a:r>
              <a:rPr lang="en-US" sz="2100" dirty="0">
                <a:solidFill>
                  <a:schemeClr val="accent1"/>
                </a:solidFill>
              </a:rPr>
              <a:t>   </a:t>
            </a:r>
          </a:p>
          <a:p>
            <a:pPr>
              <a:lnSpc>
                <a:spcPct val="120000"/>
              </a:lnSpc>
            </a:pPr>
            <a:r>
              <a:rPr lang="en-US" sz="2500" dirty="0"/>
              <a:t>Representing Graphs, Adjacency matrix and list</a:t>
            </a:r>
          </a:p>
          <a:p>
            <a:pPr lvl="1">
              <a:lnSpc>
                <a:spcPct val="120000"/>
              </a:lnSpc>
            </a:pPr>
            <a:r>
              <a:rPr lang="en-US" sz="2100" dirty="0">
                <a:solidFill>
                  <a:schemeClr val="accent1"/>
                </a:solidFill>
                <a:hlinkClick r:id="rId4"/>
              </a:rPr>
              <a:t>https://www.khanacademy.org/computing/computer-science/algorithms/graph-representation/a/representing-graphs</a:t>
            </a:r>
            <a:r>
              <a:rPr lang="en-US" sz="2100" dirty="0">
                <a:solidFill>
                  <a:schemeClr val="accent1"/>
                </a:solidFill>
              </a:rPr>
              <a:t>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8</a:t>
            </a:fld>
            <a:endParaRPr lang="en-US"/>
          </a:p>
        </p:txBody>
      </p:sp>
    </p:spTree>
    <p:extLst>
      <p:ext uri="{BB962C8B-B14F-4D97-AF65-F5344CB8AC3E}">
        <p14:creationId xmlns:p14="http://schemas.microsoft.com/office/powerpoint/2010/main" val="2619647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2c18b7412cf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2c18b7412cf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2c18b7412cf_1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2c18b7412cf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2c18b7412cf_1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2c18b7412cf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2c18b7412cf_1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2c18b7412cf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2c18b7412cf_1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4" name="Google Shape;2024;g2c18b7412cf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2c18b7412cf_1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2c18b7412cf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2c18b7412cf_1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2c18b7412cf_1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 blue: Most recently marked</a:t>
            </a:r>
            <a:endParaRPr/>
          </a:p>
          <a:p>
            <a:pPr marL="0" lvl="0" indent="0" algn="l" rtl="0">
              <a:spcBef>
                <a:spcPts val="0"/>
              </a:spcBef>
              <a:spcAft>
                <a:spcPts val="0"/>
              </a:spcAft>
              <a:buNone/>
            </a:pPr>
            <a:r>
              <a:rPr lang="en"/>
              <a:t>Light blue: Node has been marked, in the middle of visiting its children</a:t>
            </a:r>
            <a:endParaRPr/>
          </a:p>
          <a:p>
            <a:pPr marL="0" lvl="0" indent="0" algn="l" rtl="0">
              <a:spcBef>
                <a:spcPts val="0"/>
              </a:spcBef>
              <a:spcAft>
                <a:spcPts val="0"/>
              </a:spcAft>
              <a:buNone/>
            </a:pPr>
            <a:r>
              <a:rPr lang="en"/>
              <a:t>Green: Node has been marked and we’re finished visiting (have seen all children)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12</a:t>
            </a:fld>
            <a:endParaRPr lang="en-US"/>
          </a:p>
        </p:txBody>
      </p:sp>
    </p:spTree>
    <p:extLst>
      <p:ext uri="{BB962C8B-B14F-4D97-AF65-F5344CB8AC3E}">
        <p14:creationId xmlns:p14="http://schemas.microsoft.com/office/powerpoint/2010/main" val="213487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13</a:t>
            </a:fld>
            <a:endParaRPr lang="en-US"/>
          </a:p>
        </p:txBody>
      </p:sp>
    </p:spTree>
    <p:extLst>
      <p:ext uri="{BB962C8B-B14F-4D97-AF65-F5344CB8AC3E}">
        <p14:creationId xmlns:p14="http://schemas.microsoft.com/office/powerpoint/2010/main" val="413399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15</a:t>
            </a:fld>
            <a:endParaRPr lang="en-US"/>
          </a:p>
        </p:txBody>
      </p:sp>
    </p:spTree>
    <p:extLst>
      <p:ext uri="{BB962C8B-B14F-4D97-AF65-F5344CB8AC3E}">
        <p14:creationId xmlns:p14="http://schemas.microsoft.com/office/powerpoint/2010/main" val="421804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28</a:t>
            </a:fld>
            <a:endParaRPr lang="en-US"/>
          </a:p>
        </p:txBody>
      </p:sp>
    </p:spTree>
    <p:extLst>
      <p:ext uri="{BB962C8B-B14F-4D97-AF65-F5344CB8AC3E}">
        <p14:creationId xmlns:p14="http://schemas.microsoft.com/office/powerpoint/2010/main" val="147437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https://skilled.dev/course/tree-traversal-in-order-pre-order-post-order</a:t>
            </a:r>
            <a:endParaRPr lang="en-GB" sz="1200"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32</a:t>
            </a:fld>
            <a:endParaRPr lang="en-US"/>
          </a:p>
        </p:txBody>
      </p:sp>
    </p:spTree>
    <p:extLst>
      <p:ext uri="{BB962C8B-B14F-4D97-AF65-F5344CB8AC3E}">
        <p14:creationId xmlns:p14="http://schemas.microsoft.com/office/powerpoint/2010/main" val="278844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Arial" panose="020B0604020202020204" pitchFamily="34" charset="0"/>
                <a:cs typeface="Arial" panose="020B0604020202020204" pitchFamily="34" charset="0"/>
              </a:rPr>
              <a:t>from every unmarked vertex</a:t>
            </a:r>
          </a:p>
          <a:p>
            <a:endParaRPr lang="en-SE"/>
          </a:p>
        </p:txBody>
      </p:sp>
      <p:sp>
        <p:nvSpPr>
          <p:cNvPr id="4" name="Slide Number Placeholder 3"/>
          <p:cNvSpPr>
            <a:spLocks noGrp="1"/>
          </p:cNvSpPr>
          <p:nvPr>
            <p:ph type="sldNum" sz="quarter" idx="5"/>
          </p:nvPr>
        </p:nvSpPr>
        <p:spPr/>
        <p:txBody>
          <a:bodyPr/>
          <a:lstStyle/>
          <a:p>
            <a:fld id="{13F62E29-99FC-EB40-923F-D38E4FE7BE7E}" type="slidenum">
              <a:rPr lang="en-US" smtClean="0"/>
              <a:t>37</a:t>
            </a:fld>
            <a:endParaRPr lang="en-US"/>
          </a:p>
        </p:txBody>
      </p:sp>
    </p:spTree>
    <p:extLst>
      <p:ext uri="{BB962C8B-B14F-4D97-AF65-F5344CB8AC3E}">
        <p14:creationId xmlns:p14="http://schemas.microsoft.com/office/powerpoint/2010/main" val="335489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1318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gif"/><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hyperlink" Target="https://en.wikipedia.org/wiki/Flood_fill" TargetMode="External"/><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21" Type="http://schemas.openxmlformats.org/officeDocument/2006/relationships/image" Target="../media/image60.png"/><Relationship Id="rId34" Type="http://schemas.openxmlformats.org/officeDocument/2006/relationships/image" Target="../media/image73.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2" Type="http://schemas.openxmlformats.org/officeDocument/2006/relationships/hyperlink" Target="http://www.princeton.edu/" TargetMode="Externa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5.png"/><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70.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8" Type="http://schemas.openxmlformats.org/officeDocument/2006/relationships/image" Target="../media/image47.png"/><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jp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33" Type="http://schemas.openxmlformats.org/officeDocument/2006/relationships/image" Target="../media/image109.png"/><Relationship Id="rId2" Type="http://schemas.openxmlformats.org/officeDocument/2006/relationships/image" Target="../media/image78.png"/><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32" Type="http://schemas.openxmlformats.org/officeDocument/2006/relationships/image" Target="../media/image108.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png"/><Relationship Id="rId31"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png"/><Relationship Id="rId30" Type="http://schemas.openxmlformats.org/officeDocument/2006/relationships/image" Target="../media/image106.png"/><Relationship Id="rId8"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20.png"/></Relationships>
</file>

<file path=ppt/slides/_rels/slide33.xml.rels><?xml version="1.0" encoding="UTF-8" standalone="yes"?>
<Relationships xmlns="http://schemas.openxmlformats.org/package/2006/relationships"><Relationship Id="rId3" Type="http://schemas.openxmlformats.org/officeDocument/2006/relationships/hyperlink" Target="https://www.geeksforgeeks.org/topological-sorting/" TargetMode="External"/><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7J3GadLzydI" TargetMode="External"/><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HtXDt0gDvk4" TargetMode="External"/><Relationship Id="rId4" Type="http://schemas.openxmlformats.org/officeDocument/2006/relationships/image" Target="../media/image1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avtutor.com/blogs/detect-cycle-in-directed-graph" TargetMode="External"/><Relationship Id="rId7" Type="http://schemas.openxmlformats.org/officeDocument/2006/relationships/image" Target="../media/image126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250.png"/><Relationship Id="rId4" Type="http://schemas.openxmlformats.org/officeDocument/2006/relationships/customXml" Target="../ink/ink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48.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HZ5YTanv5Q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bIA8HEEUxZI" TargetMode="External"/><Relationship Id="rId4" Type="http://schemas.openxmlformats.org/officeDocument/2006/relationships/hyperlink" Target="https://www.youtube.com/watch?v=Urx87-NMm6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sp24.datastructur.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guA5uMEmZ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10</a:t>
            </a:r>
            <a:br>
              <a:rPr lang="en-US" altLang="zh-CN" dirty="0">
                <a:solidFill>
                  <a:schemeClr val="accent1"/>
                </a:solidFill>
              </a:rPr>
            </a:br>
            <a:r>
              <a:rPr lang="en-US" dirty="0"/>
              <a:t>Basic Graph Algorithms</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A58-D3A1-3F49-B0A3-64066D580D95}"/>
              </a:ext>
            </a:extLst>
          </p:cNvPr>
          <p:cNvSpPr>
            <a:spLocks noGrp="1"/>
          </p:cNvSpPr>
          <p:nvPr>
            <p:ph type="title"/>
          </p:nvPr>
        </p:nvSpPr>
        <p:spPr>
          <a:xfrm>
            <a:off x="457200" y="274638"/>
            <a:ext cx="8229600" cy="1143000"/>
          </a:xfrm>
        </p:spPr>
        <p:txBody>
          <a:bodyPr>
            <a:normAutofit/>
          </a:bodyPr>
          <a:lstStyle/>
          <a:p>
            <a:r>
              <a:rPr lang="en-US" dirty="0"/>
              <a:t>Find the Neighbors</a:t>
            </a:r>
          </a:p>
        </p:txBody>
      </p:sp>
      <p:grpSp>
        <p:nvGrpSpPr>
          <p:cNvPr id="122" name="Group 121">
            <a:extLst>
              <a:ext uri="{FF2B5EF4-FFF2-40B4-BE49-F238E27FC236}">
                <a16:creationId xmlns:a16="http://schemas.microsoft.com/office/drawing/2014/main" id="{2BFF09E7-916F-1E4B-87B4-3EBC7C526B0D}"/>
              </a:ext>
            </a:extLst>
          </p:cNvPr>
          <p:cNvGrpSpPr/>
          <p:nvPr/>
        </p:nvGrpSpPr>
        <p:grpSpPr>
          <a:xfrm>
            <a:off x="789901" y="1287435"/>
            <a:ext cx="2723426" cy="1418320"/>
            <a:chOff x="495467" y="1180381"/>
            <a:chExt cx="2723426" cy="1418320"/>
          </a:xfrm>
        </p:grpSpPr>
        <p:sp>
          <p:nvSpPr>
            <p:cNvPr id="5" name="Oval 4">
              <a:extLst>
                <a:ext uri="{FF2B5EF4-FFF2-40B4-BE49-F238E27FC236}">
                  <a16:creationId xmlns:a16="http://schemas.microsoft.com/office/drawing/2014/main" id="{60CD6DA4-1D40-F849-B0DD-2AAD308B1327}"/>
                </a:ext>
              </a:extLst>
            </p:cNvPr>
            <p:cNvSpPr/>
            <p:nvPr/>
          </p:nvSpPr>
          <p:spPr>
            <a:xfrm>
              <a:off x="495467" y="118038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0</a:t>
              </a:r>
            </a:p>
          </p:txBody>
        </p:sp>
        <p:sp>
          <p:nvSpPr>
            <p:cNvPr id="6" name="Oval 5">
              <a:extLst>
                <a:ext uri="{FF2B5EF4-FFF2-40B4-BE49-F238E27FC236}">
                  <a16:creationId xmlns:a16="http://schemas.microsoft.com/office/drawing/2014/main" id="{F299A8C5-B544-5D4B-8C1F-2A2DD324BD90}"/>
                </a:ext>
              </a:extLst>
            </p:cNvPr>
            <p:cNvSpPr/>
            <p:nvPr/>
          </p:nvSpPr>
          <p:spPr>
            <a:xfrm>
              <a:off x="1000381" y="1731639"/>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5E1942AC-3784-0145-9941-EF1D9489747B}"/>
                </a:ext>
              </a:extLst>
            </p:cNvPr>
            <p:cNvSpPr/>
            <p:nvPr/>
          </p:nvSpPr>
          <p:spPr>
            <a:xfrm>
              <a:off x="1765354" y="201030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8" name="Oval 7">
              <a:extLst>
                <a:ext uri="{FF2B5EF4-FFF2-40B4-BE49-F238E27FC236}">
                  <a16:creationId xmlns:a16="http://schemas.microsoft.com/office/drawing/2014/main" id="{1A6EDF03-EEC6-3347-8A50-F22C679B1774}"/>
                </a:ext>
              </a:extLst>
            </p:cNvPr>
            <p:cNvSpPr/>
            <p:nvPr/>
          </p:nvSpPr>
          <p:spPr>
            <a:xfrm>
              <a:off x="2342359" y="158129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9" name="Oval 8">
              <a:extLst>
                <a:ext uri="{FF2B5EF4-FFF2-40B4-BE49-F238E27FC236}">
                  <a16:creationId xmlns:a16="http://schemas.microsoft.com/office/drawing/2014/main" id="{2FA0BEFE-F718-1B49-A208-1AD85E492151}"/>
                </a:ext>
              </a:extLst>
            </p:cNvPr>
            <p:cNvSpPr/>
            <p:nvPr/>
          </p:nvSpPr>
          <p:spPr>
            <a:xfrm>
              <a:off x="1652648" y="118038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10" name="Straight Arrow Connector 9">
              <a:extLst>
                <a:ext uri="{FF2B5EF4-FFF2-40B4-BE49-F238E27FC236}">
                  <a16:creationId xmlns:a16="http://schemas.microsoft.com/office/drawing/2014/main" id="{B4A67D6C-1CB0-1344-852D-C75C028A1D10}"/>
                </a:ext>
              </a:extLst>
            </p:cNvPr>
            <p:cNvCxnSpPr>
              <a:cxnSpLocks/>
              <a:stCxn id="5" idx="5"/>
              <a:endCxn id="6" idx="1"/>
            </p:cNvCxnSpPr>
            <p:nvPr/>
          </p:nvCxnSpPr>
          <p:spPr>
            <a:xfrm>
              <a:off x="767564" y="1452478"/>
              <a:ext cx="279502" cy="32584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D88A518-B9E4-294E-BACC-627B5E2CFB2D}"/>
                </a:ext>
              </a:extLst>
            </p:cNvPr>
            <p:cNvCxnSpPr>
              <a:cxnSpLocks/>
              <a:stCxn id="7" idx="6"/>
              <a:endCxn id="15" idx="2"/>
            </p:cNvCxnSpPr>
            <p:nvPr/>
          </p:nvCxnSpPr>
          <p:spPr>
            <a:xfrm>
              <a:off x="2084136" y="2169692"/>
              <a:ext cx="815975" cy="269618"/>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AC267E8-F042-574F-9031-82D010EEEA38}"/>
                </a:ext>
              </a:extLst>
            </p:cNvPr>
            <p:cNvCxnSpPr>
              <a:cxnSpLocks/>
              <a:stCxn id="9" idx="5"/>
              <a:endCxn id="8" idx="1"/>
            </p:cNvCxnSpPr>
            <p:nvPr/>
          </p:nvCxnSpPr>
          <p:spPr>
            <a:xfrm>
              <a:off x="1924745" y="1452478"/>
              <a:ext cx="464299" cy="17550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DCF85EE-B769-4048-87D0-49D0326EF9F5}"/>
                </a:ext>
              </a:extLst>
            </p:cNvPr>
            <p:cNvCxnSpPr>
              <a:cxnSpLocks/>
              <a:stCxn id="8" idx="3"/>
              <a:endCxn id="7" idx="7"/>
            </p:cNvCxnSpPr>
            <p:nvPr/>
          </p:nvCxnSpPr>
          <p:spPr>
            <a:xfrm flipH="1">
              <a:off x="2037451" y="1853390"/>
              <a:ext cx="351593" cy="203596"/>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783733C-D738-9340-9707-9D115E2C6DCE}"/>
                </a:ext>
              </a:extLst>
            </p:cNvPr>
            <p:cNvCxnSpPr>
              <a:cxnSpLocks/>
              <a:stCxn id="8" idx="5"/>
              <a:endCxn id="15" idx="1"/>
            </p:cNvCxnSpPr>
            <p:nvPr/>
          </p:nvCxnSpPr>
          <p:spPr>
            <a:xfrm>
              <a:off x="2614456" y="1853390"/>
              <a:ext cx="332340" cy="473214"/>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BB80AA86-9948-F842-B37B-781741146B6E}"/>
                </a:ext>
              </a:extLst>
            </p:cNvPr>
            <p:cNvSpPr/>
            <p:nvPr/>
          </p:nvSpPr>
          <p:spPr>
            <a:xfrm>
              <a:off x="2900111" y="2279919"/>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grpSp>
      <p:sp>
        <p:nvSpPr>
          <p:cNvPr id="16" name="Rectangle 15">
            <a:extLst>
              <a:ext uri="{FF2B5EF4-FFF2-40B4-BE49-F238E27FC236}">
                <a16:creationId xmlns:a16="http://schemas.microsoft.com/office/drawing/2014/main" id="{8A243D1D-4102-A544-9420-51CB95BEF2DB}"/>
              </a:ext>
            </a:extLst>
          </p:cNvPr>
          <p:cNvSpPr/>
          <p:nvPr/>
        </p:nvSpPr>
        <p:spPr>
          <a:xfrm>
            <a:off x="3850373" y="1350833"/>
            <a:ext cx="3569363" cy="338554"/>
          </a:xfrm>
          <a:prstGeom prst="rect">
            <a:avLst/>
          </a:prstGeom>
          <a:solidFill>
            <a:srgbClr val="1B8E1D"/>
          </a:solidFill>
        </p:spPr>
        <p:txBody>
          <a:bodyPr wrap="square">
            <a:spAutoFit/>
          </a:bodyPr>
          <a:lstStyle/>
          <a:p>
            <a:pPr>
              <a:spcBef>
                <a:spcPts val="100"/>
              </a:spcBef>
              <a:spcAft>
                <a:spcPts val="100"/>
              </a:spcAft>
            </a:pPr>
            <a:r>
              <a:rPr lang="en-US" sz="1600" dirty="0">
                <a:solidFill>
                  <a:srgbClr val="FFFF00"/>
                </a:solidFill>
                <a:latin typeface="Arial" panose="020B0604020202020204" pitchFamily="34" charset="0"/>
                <a:cs typeface="Arial" panose="020B0604020202020204" pitchFamily="34" charset="0"/>
              </a:rPr>
              <a:t>Neighbors: </a:t>
            </a:r>
            <a:r>
              <a:rPr lang="en-US" sz="1600" dirty="0">
                <a:solidFill>
                  <a:schemeClr val="bg1"/>
                </a:solidFill>
                <a:latin typeface="Arial" panose="020B0604020202020204" pitchFamily="34" charset="0"/>
                <a:cs typeface="Arial" panose="020B0604020202020204" pitchFamily="34" charset="0"/>
              </a:rPr>
              <a:t>vertices that are adjacent. </a:t>
            </a:r>
          </a:p>
        </p:txBody>
      </p:sp>
      <p:sp>
        <p:nvSpPr>
          <p:cNvPr id="17" name="Rectangle 16">
            <a:extLst>
              <a:ext uri="{FF2B5EF4-FFF2-40B4-BE49-F238E27FC236}">
                <a16:creationId xmlns:a16="http://schemas.microsoft.com/office/drawing/2014/main" id="{31A2E27C-8E75-CF4A-AB8C-CB8970D35987}"/>
              </a:ext>
            </a:extLst>
          </p:cNvPr>
          <p:cNvSpPr/>
          <p:nvPr/>
        </p:nvSpPr>
        <p:spPr>
          <a:xfrm>
            <a:off x="3850373" y="2271929"/>
            <a:ext cx="3670031" cy="338554"/>
          </a:xfrm>
          <a:prstGeom prst="rect">
            <a:avLst/>
          </a:prstGeom>
          <a:solidFill>
            <a:srgbClr val="FFC000"/>
          </a:solidFill>
        </p:spPr>
        <p:txBody>
          <a:bodyPr wrap="square">
            <a:spAutoFit/>
          </a:bodyPr>
          <a:lstStyle/>
          <a:p>
            <a:pPr>
              <a:spcBef>
                <a:spcPts val="100"/>
              </a:spcBef>
              <a:spcAft>
                <a:spcPts val="100"/>
              </a:spcAft>
            </a:pPr>
            <a:r>
              <a:rPr lang="en-US" sz="1600" dirty="0">
                <a:solidFill>
                  <a:schemeClr val="accent1"/>
                </a:solidFill>
                <a:latin typeface="Arial" panose="020B0604020202020204" pitchFamily="34" charset="0"/>
                <a:cs typeface="Arial" panose="020B0604020202020204" pitchFamily="34" charset="0"/>
              </a:rPr>
              <a:t>In degree: </a:t>
            </a:r>
            <a:r>
              <a:rPr lang="en-US" sz="1600" dirty="0">
                <a:latin typeface="Arial" panose="020B0604020202020204" pitchFamily="34" charset="0"/>
                <a:cs typeface="Arial" panose="020B0604020202020204" pitchFamily="34" charset="0"/>
              </a:rPr>
              <a:t>number of incoming edges. </a:t>
            </a:r>
          </a:p>
        </p:txBody>
      </p:sp>
      <p:sp>
        <p:nvSpPr>
          <p:cNvPr id="18" name="Rectangle 17">
            <a:extLst>
              <a:ext uri="{FF2B5EF4-FFF2-40B4-BE49-F238E27FC236}">
                <a16:creationId xmlns:a16="http://schemas.microsoft.com/office/drawing/2014/main" id="{B7003A92-BCAD-6D4E-9AD3-E145AC710210}"/>
              </a:ext>
            </a:extLst>
          </p:cNvPr>
          <p:cNvSpPr/>
          <p:nvPr/>
        </p:nvSpPr>
        <p:spPr>
          <a:xfrm>
            <a:off x="3850373" y="1795966"/>
            <a:ext cx="3736104" cy="338554"/>
          </a:xfrm>
          <a:prstGeom prst="rect">
            <a:avLst/>
          </a:prstGeom>
          <a:solidFill>
            <a:srgbClr val="FFC000"/>
          </a:solidFill>
        </p:spPr>
        <p:txBody>
          <a:bodyPr wrap="square">
            <a:spAutoFit/>
          </a:bodyPr>
          <a:lstStyle/>
          <a:p>
            <a:pPr>
              <a:spcBef>
                <a:spcPts val="100"/>
              </a:spcBef>
              <a:spcAft>
                <a:spcPts val="100"/>
              </a:spcAft>
            </a:pPr>
            <a:r>
              <a:rPr lang="en-US" sz="1600" dirty="0">
                <a:solidFill>
                  <a:schemeClr val="accent1"/>
                </a:solidFill>
                <a:latin typeface="Arial" panose="020B0604020202020204" pitchFamily="34" charset="0"/>
                <a:cs typeface="Arial" panose="020B0604020202020204" pitchFamily="34" charset="0"/>
              </a:rPr>
              <a:t>Out degree: </a:t>
            </a:r>
            <a:r>
              <a:rPr lang="en-US" sz="1600" dirty="0">
                <a:latin typeface="Arial" panose="020B0604020202020204" pitchFamily="34" charset="0"/>
                <a:cs typeface="Arial" panose="020B0604020202020204" pitchFamily="34" charset="0"/>
              </a:rPr>
              <a:t>number of outgoing edges. </a:t>
            </a:r>
          </a:p>
        </p:txBody>
      </p:sp>
      <p:sp>
        <p:nvSpPr>
          <p:cNvPr id="68" name="TextBox 67">
            <a:extLst>
              <a:ext uri="{FF2B5EF4-FFF2-40B4-BE49-F238E27FC236}">
                <a16:creationId xmlns:a16="http://schemas.microsoft.com/office/drawing/2014/main" id="{4446A299-DD7D-AF41-8EFB-2985903D5570}"/>
              </a:ext>
            </a:extLst>
          </p:cNvPr>
          <p:cNvSpPr txBox="1"/>
          <p:nvPr/>
        </p:nvSpPr>
        <p:spPr>
          <a:xfrm>
            <a:off x="3789758" y="2972091"/>
            <a:ext cx="394568" cy="2018501"/>
          </a:xfrm>
          <a:prstGeom prst="rect">
            <a:avLst/>
          </a:prstGeom>
          <a:noFill/>
        </p:spPr>
        <p:txBody>
          <a:bodyPr wrap="square" rtlCol="0">
            <a:spAutoFit/>
          </a:bodyPr>
          <a:lstStyle/>
          <a:p>
            <a:pPr>
              <a:spcBef>
                <a:spcPts val="400"/>
              </a:spcBef>
              <a:spcAft>
                <a:spcPts val="300"/>
              </a:spcAft>
            </a:pPr>
            <a:r>
              <a:rPr lang="en-US" sz="1600" dirty="0">
                <a:latin typeface="Arial" panose="020B0604020202020204" pitchFamily="34" charset="0"/>
                <a:cs typeface="Arial" panose="020B0604020202020204" pitchFamily="34" charset="0"/>
              </a:rPr>
              <a:t>0</a:t>
            </a:r>
          </a:p>
          <a:p>
            <a:pPr>
              <a:spcBef>
                <a:spcPts val="400"/>
              </a:spcBef>
              <a:spcAft>
                <a:spcPts val="300"/>
              </a:spcAft>
            </a:pPr>
            <a:r>
              <a:rPr lang="en-US" sz="1600" dirty="0">
                <a:latin typeface="Arial" panose="020B0604020202020204" pitchFamily="34" charset="0"/>
                <a:cs typeface="Arial" panose="020B0604020202020204" pitchFamily="34" charset="0"/>
              </a:rPr>
              <a:t>1</a:t>
            </a:r>
          </a:p>
          <a:p>
            <a:pPr>
              <a:spcBef>
                <a:spcPts val="400"/>
              </a:spcBef>
              <a:spcAft>
                <a:spcPts val="300"/>
              </a:spcAft>
            </a:pPr>
            <a:r>
              <a:rPr lang="en-US" sz="1600" dirty="0">
                <a:latin typeface="Arial" panose="020B0604020202020204" pitchFamily="34" charset="0"/>
                <a:cs typeface="Arial" panose="020B0604020202020204" pitchFamily="34" charset="0"/>
              </a:rPr>
              <a:t>2</a:t>
            </a:r>
          </a:p>
          <a:p>
            <a:pPr>
              <a:spcBef>
                <a:spcPts val="400"/>
              </a:spcBef>
              <a:spcAft>
                <a:spcPts val="300"/>
              </a:spcAft>
            </a:pPr>
            <a:r>
              <a:rPr lang="en-US" sz="1600" dirty="0">
                <a:latin typeface="Arial" panose="020B0604020202020204" pitchFamily="34" charset="0"/>
                <a:cs typeface="Arial" panose="020B0604020202020204" pitchFamily="34" charset="0"/>
              </a:rPr>
              <a:t>3</a:t>
            </a:r>
          </a:p>
          <a:p>
            <a:pPr>
              <a:spcBef>
                <a:spcPts val="400"/>
              </a:spcBef>
              <a:spcAft>
                <a:spcPts val="300"/>
              </a:spcAft>
            </a:pPr>
            <a:r>
              <a:rPr lang="en-US" sz="1600" dirty="0">
                <a:latin typeface="Arial" panose="020B0604020202020204" pitchFamily="34" charset="0"/>
                <a:cs typeface="Arial" panose="020B0604020202020204" pitchFamily="34" charset="0"/>
              </a:rPr>
              <a:t>4</a:t>
            </a:r>
          </a:p>
          <a:p>
            <a:pPr>
              <a:spcBef>
                <a:spcPts val="400"/>
              </a:spcBef>
              <a:spcAft>
                <a:spcPts val="300"/>
              </a:spcAft>
            </a:pPr>
            <a:r>
              <a:rPr lang="en-US" sz="1600" dirty="0">
                <a:latin typeface="Arial" panose="020B0604020202020204" pitchFamily="34" charset="0"/>
                <a:cs typeface="Arial" panose="020B0604020202020204" pitchFamily="34" charset="0"/>
              </a:rPr>
              <a:t>5</a:t>
            </a:r>
          </a:p>
        </p:txBody>
      </p:sp>
      <p:sp>
        <p:nvSpPr>
          <p:cNvPr id="70" name="Rectangle 69">
            <a:extLst>
              <a:ext uri="{FF2B5EF4-FFF2-40B4-BE49-F238E27FC236}">
                <a16:creationId xmlns:a16="http://schemas.microsoft.com/office/drawing/2014/main" id="{BCD2319D-18B6-BA42-84C0-1E4693F83A1D}"/>
              </a:ext>
            </a:extLst>
          </p:cNvPr>
          <p:cNvSpPr/>
          <p:nvPr/>
        </p:nvSpPr>
        <p:spPr>
          <a:xfrm>
            <a:off x="4179330" y="302367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1" name="Rectangle 70">
            <a:extLst>
              <a:ext uri="{FF2B5EF4-FFF2-40B4-BE49-F238E27FC236}">
                <a16:creationId xmlns:a16="http://schemas.microsoft.com/office/drawing/2014/main" id="{5524F895-0388-A54E-9F7C-9D4476747BA2}"/>
              </a:ext>
            </a:extLst>
          </p:cNvPr>
          <p:cNvSpPr/>
          <p:nvPr/>
        </p:nvSpPr>
        <p:spPr>
          <a:xfrm>
            <a:off x="4756335" y="302367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72" name="Rectangle 71">
            <a:extLst>
              <a:ext uri="{FF2B5EF4-FFF2-40B4-BE49-F238E27FC236}">
                <a16:creationId xmlns:a16="http://schemas.microsoft.com/office/drawing/2014/main" id="{54A88661-719B-0942-B194-2FA2E0EFA744}"/>
              </a:ext>
            </a:extLst>
          </p:cNvPr>
          <p:cNvSpPr/>
          <p:nvPr/>
        </p:nvSpPr>
        <p:spPr>
          <a:xfrm>
            <a:off x="5333340" y="302367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3" name="Rectangle 72">
            <a:extLst>
              <a:ext uri="{FF2B5EF4-FFF2-40B4-BE49-F238E27FC236}">
                <a16:creationId xmlns:a16="http://schemas.microsoft.com/office/drawing/2014/main" id="{A4C0CDE0-C97D-9D47-B08D-FE253B55FB6F}"/>
              </a:ext>
            </a:extLst>
          </p:cNvPr>
          <p:cNvSpPr/>
          <p:nvPr/>
        </p:nvSpPr>
        <p:spPr>
          <a:xfrm>
            <a:off x="5910345" y="302367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4" name="Rectangle 73">
            <a:extLst>
              <a:ext uri="{FF2B5EF4-FFF2-40B4-BE49-F238E27FC236}">
                <a16:creationId xmlns:a16="http://schemas.microsoft.com/office/drawing/2014/main" id="{2B8E995B-96C7-D741-876A-9420546F1923}"/>
              </a:ext>
            </a:extLst>
          </p:cNvPr>
          <p:cNvSpPr/>
          <p:nvPr/>
        </p:nvSpPr>
        <p:spPr>
          <a:xfrm>
            <a:off x="6487350" y="302367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5" name="Rectangle 74">
            <a:extLst>
              <a:ext uri="{FF2B5EF4-FFF2-40B4-BE49-F238E27FC236}">
                <a16:creationId xmlns:a16="http://schemas.microsoft.com/office/drawing/2014/main" id="{DDE7B901-EDEC-0749-9172-98082ABEDC41}"/>
              </a:ext>
            </a:extLst>
          </p:cNvPr>
          <p:cNvSpPr/>
          <p:nvPr/>
        </p:nvSpPr>
        <p:spPr>
          <a:xfrm>
            <a:off x="7064355" y="302367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6" name="Rectangle 75">
            <a:extLst>
              <a:ext uri="{FF2B5EF4-FFF2-40B4-BE49-F238E27FC236}">
                <a16:creationId xmlns:a16="http://schemas.microsoft.com/office/drawing/2014/main" id="{33C848D1-E550-6444-94A8-DD42619EDF15}"/>
              </a:ext>
            </a:extLst>
          </p:cNvPr>
          <p:cNvSpPr/>
          <p:nvPr/>
        </p:nvSpPr>
        <p:spPr>
          <a:xfrm>
            <a:off x="4179330" y="3337610"/>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7" name="Rectangle 76">
            <a:extLst>
              <a:ext uri="{FF2B5EF4-FFF2-40B4-BE49-F238E27FC236}">
                <a16:creationId xmlns:a16="http://schemas.microsoft.com/office/drawing/2014/main" id="{98A14BCD-67FF-9A47-8B72-2E99004CC036}"/>
              </a:ext>
            </a:extLst>
          </p:cNvPr>
          <p:cNvSpPr/>
          <p:nvPr/>
        </p:nvSpPr>
        <p:spPr>
          <a:xfrm>
            <a:off x="4756335" y="3337610"/>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8" name="Rectangle 77">
            <a:extLst>
              <a:ext uri="{FF2B5EF4-FFF2-40B4-BE49-F238E27FC236}">
                <a16:creationId xmlns:a16="http://schemas.microsoft.com/office/drawing/2014/main" id="{1467A5FB-A717-3F40-8651-B029DDA6D50A}"/>
              </a:ext>
            </a:extLst>
          </p:cNvPr>
          <p:cNvSpPr/>
          <p:nvPr/>
        </p:nvSpPr>
        <p:spPr>
          <a:xfrm>
            <a:off x="5333340" y="3337610"/>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9" name="Rectangle 78">
            <a:extLst>
              <a:ext uri="{FF2B5EF4-FFF2-40B4-BE49-F238E27FC236}">
                <a16:creationId xmlns:a16="http://schemas.microsoft.com/office/drawing/2014/main" id="{373EAA8B-E502-8146-8FD8-CFEDC3196E98}"/>
              </a:ext>
            </a:extLst>
          </p:cNvPr>
          <p:cNvSpPr/>
          <p:nvPr/>
        </p:nvSpPr>
        <p:spPr>
          <a:xfrm>
            <a:off x="5910345" y="3337610"/>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0" name="Rectangle 79">
            <a:extLst>
              <a:ext uri="{FF2B5EF4-FFF2-40B4-BE49-F238E27FC236}">
                <a16:creationId xmlns:a16="http://schemas.microsoft.com/office/drawing/2014/main" id="{5E69174F-78FE-074F-9557-336BEC8DFF51}"/>
              </a:ext>
            </a:extLst>
          </p:cNvPr>
          <p:cNvSpPr/>
          <p:nvPr/>
        </p:nvSpPr>
        <p:spPr>
          <a:xfrm>
            <a:off x="6487350" y="3337610"/>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1" name="Rectangle 80">
            <a:extLst>
              <a:ext uri="{FF2B5EF4-FFF2-40B4-BE49-F238E27FC236}">
                <a16:creationId xmlns:a16="http://schemas.microsoft.com/office/drawing/2014/main" id="{82E8361B-0DC9-2B47-AC10-C3B2D4F294FD}"/>
              </a:ext>
            </a:extLst>
          </p:cNvPr>
          <p:cNvSpPr/>
          <p:nvPr/>
        </p:nvSpPr>
        <p:spPr>
          <a:xfrm>
            <a:off x="7064355" y="3337610"/>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2" name="Rectangle 81">
            <a:extLst>
              <a:ext uri="{FF2B5EF4-FFF2-40B4-BE49-F238E27FC236}">
                <a16:creationId xmlns:a16="http://schemas.microsoft.com/office/drawing/2014/main" id="{DEFC8295-F384-854A-8DD3-871FFDA4C1A7}"/>
              </a:ext>
            </a:extLst>
          </p:cNvPr>
          <p:cNvSpPr/>
          <p:nvPr/>
        </p:nvSpPr>
        <p:spPr>
          <a:xfrm>
            <a:off x="4179330" y="3656391"/>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3" name="Rectangle 82">
            <a:extLst>
              <a:ext uri="{FF2B5EF4-FFF2-40B4-BE49-F238E27FC236}">
                <a16:creationId xmlns:a16="http://schemas.microsoft.com/office/drawing/2014/main" id="{145F5FD9-0F30-8F45-923D-162056EB6DA8}"/>
              </a:ext>
            </a:extLst>
          </p:cNvPr>
          <p:cNvSpPr/>
          <p:nvPr/>
        </p:nvSpPr>
        <p:spPr>
          <a:xfrm>
            <a:off x="4756335" y="3656391"/>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4" name="Rectangle 83">
            <a:extLst>
              <a:ext uri="{FF2B5EF4-FFF2-40B4-BE49-F238E27FC236}">
                <a16:creationId xmlns:a16="http://schemas.microsoft.com/office/drawing/2014/main" id="{39A2EEB5-936F-C447-A4C9-5702E24656CF}"/>
              </a:ext>
            </a:extLst>
          </p:cNvPr>
          <p:cNvSpPr/>
          <p:nvPr/>
        </p:nvSpPr>
        <p:spPr>
          <a:xfrm>
            <a:off x="5333340" y="3656391"/>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5" name="Rectangle 84">
            <a:extLst>
              <a:ext uri="{FF2B5EF4-FFF2-40B4-BE49-F238E27FC236}">
                <a16:creationId xmlns:a16="http://schemas.microsoft.com/office/drawing/2014/main" id="{AEBCF930-D5BF-DC43-B40C-51FA3DEEACED}"/>
              </a:ext>
            </a:extLst>
          </p:cNvPr>
          <p:cNvSpPr/>
          <p:nvPr/>
        </p:nvSpPr>
        <p:spPr>
          <a:xfrm>
            <a:off x="5910345" y="3656391"/>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86" name="Rectangle 85">
            <a:extLst>
              <a:ext uri="{FF2B5EF4-FFF2-40B4-BE49-F238E27FC236}">
                <a16:creationId xmlns:a16="http://schemas.microsoft.com/office/drawing/2014/main" id="{D6D514BB-30B8-7347-80A9-51A34DEA76F6}"/>
              </a:ext>
            </a:extLst>
          </p:cNvPr>
          <p:cNvSpPr/>
          <p:nvPr/>
        </p:nvSpPr>
        <p:spPr>
          <a:xfrm>
            <a:off x="6487350" y="3656391"/>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7" name="Rectangle 86">
            <a:extLst>
              <a:ext uri="{FF2B5EF4-FFF2-40B4-BE49-F238E27FC236}">
                <a16:creationId xmlns:a16="http://schemas.microsoft.com/office/drawing/2014/main" id="{79DF53AC-EFF4-4943-B52B-B505E7167080}"/>
              </a:ext>
            </a:extLst>
          </p:cNvPr>
          <p:cNvSpPr/>
          <p:nvPr/>
        </p:nvSpPr>
        <p:spPr>
          <a:xfrm>
            <a:off x="7064355" y="3656391"/>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8" name="Rectangle 87">
            <a:extLst>
              <a:ext uri="{FF2B5EF4-FFF2-40B4-BE49-F238E27FC236}">
                <a16:creationId xmlns:a16="http://schemas.microsoft.com/office/drawing/2014/main" id="{AAE35695-9D6D-6F41-8E57-15147F51F317}"/>
              </a:ext>
            </a:extLst>
          </p:cNvPr>
          <p:cNvSpPr/>
          <p:nvPr/>
        </p:nvSpPr>
        <p:spPr>
          <a:xfrm>
            <a:off x="4179330" y="3967926"/>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9" name="Rectangle 88">
            <a:extLst>
              <a:ext uri="{FF2B5EF4-FFF2-40B4-BE49-F238E27FC236}">
                <a16:creationId xmlns:a16="http://schemas.microsoft.com/office/drawing/2014/main" id="{C423572B-5B63-554D-86C8-DAE2D9AD11B8}"/>
              </a:ext>
            </a:extLst>
          </p:cNvPr>
          <p:cNvSpPr/>
          <p:nvPr/>
        </p:nvSpPr>
        <p:spPr>
          <a:xfrm>
            <a:off x="4756335" y="3967926"/>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0" name="Rectangle 89">
            <a:extLst>
              <a:ext uri="{FF2B5EF4-FFF2-40B4-BE49-F238E27FC236}">
                <a16:creationId xmlns:a16="http://schemas.microsoft.com/office/drawing/2014/main" id="{68FCC664-342A-9F40-8D75-BC8BDF18B044}"/>
              </a:ext>
            </a:extLst>
          </p:cNvPr>
          <p:cNvSpPr/>
          <p:nvPr/>
        </p:nvSpPr>
        <p:spPr>
          <a:xfrm>
            <a:off x="5333340" y="3967926"/>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1" name="Rectangle 90">
            <a:extLst>
              <a:ext uri="{FF2B5EF4-FFF2-40B4-BE49-F238E27FC236}">
                <a16:creationId xmlns:a16="http://schemas.microsoft.com/office/drawing/2014/main" id="{8976D8D3-F753-3741-AE94-D831BBDDB520}"/>
              </a:ext>
            </a:extLst>
          </p:cNvPr>
          <p:cNvSpPr/>
          <p:nvPr/>
        </p:nvSpPr>
        <p:spPr>
          <a:xfrm>
            <a:off x="5910345" y="3967926"/>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2" name="Rectangle 91">
            <a:extLst>
              <a:ext uri="{FF2B5EF4-FFF2-40B4-BE49-F238E27FC236}">
                <a16:creationId xmlns:a16="http://schemas.microsoft.com/office/drawing/2014/main" id="{C32CC116-9E1C-0C42-9720-89B381D04613}"/>
              </a:ext>
            </a:extLst>
          </p:cNvPr>
          <p:cNvSpPr/>
          <p:nvPr/>
        </p:nvSpPr>
        <p:spPr>
          <a:xfrm>
            <a:off x="6487350" y="3967926"/>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3" name="Rectangle 92">
            <a:extLst>
              <a:ext uri="{FF2B5EF4-FFF2-40B4-BE49-F238E27FC236}">
                <a16:creationId xmlns:a16="http://schemas.microsoft.com/office/drawing/2014/main" id="{F060D258-6317-6E40-811B-EE59C221229C}"/>
              </a:ext>
            </a:extLst>
          </p:cNvPr>
          <p:cNvSpPr/>
          <p:nvPr/>
        </p:nvSpPr>
        <p:spPr>
          <a:xfrm>
            <a:off x="7064355" y="3967926"/>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4" name="Rectangle 93">
            <a:extLst>
              <a:ext uri="{FF2B5EF4-FFF2-40B4-BE49-F238E27FC236}">
                <a16:creationId xmlns:a16="http://schemas.microsoft.com/office/drawing/2014/main" id="{9081D212-B149-994D-BEBD-65CEAF40DD4B}"/>
              </a:ext>
            </a:extLst>
          </p:cNvPr>
          <p:cNvSpPr/>
          <p:nvPr/>
        </p:nvSpPr>
        <p:spPr>
          <a:xfrm>
            <a:off x="4179330" y="428185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5" name="Rectangle 94">
            <a:extLst>
              <a:ext uri="{FF2B5EF4-FFF2-40B4-BE49-F238E27FC236}">
                <a16:creationId xmlns:a16="http://schemas.microsoft.com/office/drawing/2014/main" id="{CEE1F486-31D3-AE4E-84D9-5AEA5FF10FD1}"/>
              </a:ext>
            </a:extLst>
          </p:cNvPr>
          <p:cNvSpPr/>
          <p:nvPr/>
        </p:nvSpPr>
        <p:spPr>
          <a:xfrm>
            <a:off x="4756335" y="428185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6" name="Rectangle 95">
            <a:extLst>
              <a:ext uri="{FF2B5EF4-FFF2-40B4-BE49-F238E27FC236}">
                <a16:creationId xmlns:a16="http://schemas.microsoft.com/office/drawing/2014/main" id="{9EBDE2FF-4BF6-024D-BF3A-8713834F9DF8}"/>
              </a:ext>
            </a:extLst>
          </p:cNvPr>
          <p:cNvSpPr/>
          <p:nvPr/>
        </p:nvSpPr>
        <p:spPr>
          <a:xfrm>
            <a:off x="5333340" y="428185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7" name="Rectangle 96">
            <a:extLst>
              <a:ext uri="{FF2B5EF4-FFF2-40B4-BE49-F238E27FC236}">
                <a16:creationId xmlns:a16="http://schemas.microsoft.com/office/drawing/2014/main" id="{698E4B36-58FC-C142-96E1-FBD113AE1375}"/>
              </a:ext>
            </a:extLst>
          </p:cNvPr>
          <p:cNvSpPr/>
          <p:nvPr/>
        </p:nvSpPr>
        <p:spPr>
          <a:xfrm>
            <a:off x="5910345" y="428185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98" name="Rectangle 97">
            <a:extLst>
              <a:ext uri="{FF2B5EF4-FFF2-40B4-BE49-F238E27FC236}">
                <a16:creationId xmlns:a16="http://schemas.microsoft.com/office/drawing/2014/main" id="{9485E6ED-278C-664C-8015-112C08849C9F}"/>
              </a:ext>
            </a:extLst>
          </p:cNvPr>
          <p:cNvSpPr/>
          <p:nvPr/>
        </p:nvSpPr>
        <p:spPr>
          <a:xfrm>
            <a:off x="6487350" y="428185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9" name="Rectangle 98">
            <a:extLst>
              <a:ext uri="{FF2B5EF4-FFF2-40B4-BE49-F238E27FC236}">
                <a16:creationId xmlns:a16="http://schemas.microsoft.com/office/drawing/2014/main" id="{D3A7D124-16D5-974B-8550-535E974B06E9}"/>
              </a:ext>
            </a:extLst>
          </p:cNvPr>
          <p:cNvSpPr/>
          <p:nvPr/>
        </p:nvSpPr>
        <p:spPr>
          <a:xfrm>
            <a:off x="7064355" y="428185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0" name="Rectangle 99">
            <a:extLst>
              <a:ext uri="{FF2B5EF4-FFF2-40B4-BE49-F238E27FC236}">
                <a16:creationId xmlns:a16="http://schemas.microsoft.com/office/drawing/2014/main" id="{BB3FA030-1B14-764A-BB8F-E0A2EF8FC486}"/>
              </a:ext>
            </a:extLst>
          </p:cNvPr>
          <p:cNvSpPr/>
          <p:nvPr/>
        </p:nvSpPr>
        <p:spPr>
          <a:xfrm>
            <a:off x="4179330" y="4600639"/>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1" name="Rectangle 100">
            <a:extLst>
              <a:ext uri="{FF2B5EF4-FFF2-40B4-BE49-F238E27FC236}">
                <a16:creationId xmlns:a16="http://schemas.microsoft.com/office/drawing/2014/main" id="{3BC942EF-0FC4-7644-A957-7E1B88C84FB4}"/>
              </a:ext>
            </a:extLst>
          </p:cNvPr>
          <p:cNvSpPr/>
          <p:nvPr/>
        </p:nvSpPr>
        <p:spPr>
          <a:xfrm>
            <a:off x="4756335" y="4600639"/>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2" name="Rectangle 101">
            <a:extLst>
              <a:ext uri="{FF2B5EF4-FFF2-40B4-BE49-F238E27FC236}">
                <a16:creationId xmlns:a16="http://schemas.microsoft.com/office/drawing/2014/main" id="{562B21EE-1D40-D441-9236-EDB8E6A65F02}"/>
              </a:ext>
            </a:extLst>
          </p:cNvPr>
          <p:cNvSpPr/>
          <p:nvPr/>
        </p:nvSpPr>
        <p:spPr>
          <a:xfrm>
            <a:off x="5333340" y="4600639"/>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3" name="Rectangle 102">
            <a:extLst>
              <a:ext uri="{FF2B5EF4-FFF2-40B4-BE49-F238E27FC236}">
                <a16:creationId xmlns:a16="http://schemas.microsoft.com/office/drawing/2014/main" id="{86797A97-BB2F-2647-80E1-9744720A1203}"/>
              </a:ext>
            </a:extLst>
          </p:cNvPr>
          <p:cNvSpPr/>
          <p:nvPr/>
        </p:nvSpPr>
        <p:spPr>
          <a:xfrm>
            <a:off x="5910345" y="4600639"/>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04" name="Rectangle 103">
            <a:extLst>
              <a:ext uri="{FF2B5EF4-FFF2-40B4-BE49-F238E27FC236}">
                <a16:creationId xmlns:a16="http://schemas.microsoft.com/office/drawing/2014/main" id="{B817FF9E-9A68-2F4E-90FC-A2A92036DC68}"/>
              </a:ext>
            </a:extLst>
          </p:cNvPr>
          <p:cNvSpPr/>
          <p:nvPr/>
        </p:nvSpPr>
        <p:spPr>
          <a:xfrm>
            <a:off x="6487350" y="4600639"/>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05" name="Rectangle 104">
            <a:extLst>
              <a:ext uri="{FF2B5EF4-FFF2-40B4-BE49-F238E27FC236}">
                <a16:creationId xmlns:a16="http://schemas.microsoft.com/office/drawing/2014/main" id="{BDA98A91-6213-AE4F-A76F-3901076A5F34}"/>
              </a:ext>
            </a:extLst>
          </p:cNvPr>
          <p:cNvSpPr/>
          <p:nvPr/>
        </p:nvSpPr>
        <p:spPr>
          <a:xfrm>
            <a:off x="7064355" y="4600639"/>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11" name="Rectangle 110">
            <a:extLst>
              <a:ext uri="{FF2B5EF4-FFF2-40B4-BE49-F238E27FC236}">
                <a16:creationId xmlns:a16="http://schemas.microsoft.com/office/drawing/2014/main" id="{92EB46D6-D881-5141-BDF4-BD657DA53E80}"/>
              </a:ext>
            </a:extLst>
          </p:cNvPr>
          <p:cNvSpPr/>
          <p:nvPr/>
        </p:nvSpPr>
        <p:spPr>
          <a:xfrm>
            <a:off x="4179330" y="3337608"/>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12" name="Rectangle 111">
            <a:extLst>
              <a:ext uri="{FF2B5EF4-FFF2-40B4-BE49-F238E27FC236}">
                <a16:creationId xmlns:a16="http://schemas.microsoft.com/office/drawing/2014/main" id="{52AD793B-7DA6-E349-8787-D347B11B22F9}"/>
              </a:ext>
            </a:extLst>
          </p:cNvPr>
          <p:cNvSpPr/>
          <p:nvPr/>
        </p:nvSpPr>
        <p:spPr>
          <a:xfrm>
            <a:off x="5333340" y="3337609"/>
            <a:ext cx="577005" cy="318781"/>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13" name="Rectangle 112">
            <a:extLst>
              <a:ext uri="{FF2B5EF4-FFF2-40B4-BE49-F238E27FC236}">
                <a16:creationId xmlns:a16="http://schemas.microsoft.com/office/drawing/2014/main" id="{2936BE83-5082-0B45-B573-6F0BFBD900A7}"/>
              </a:ext>
            </a:extLst>
          </p:cNvPr>
          <p:cNvSpPr/>
          <p:nvPr/>
        </p:nvSpPr>
        <p:spPr>
          <a:xfrm>
            <a:off x="1523035" y="3027150"/>
            <a:ext cx="1018227"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0 → {1} </a:t>
            </a:r>
            <a:endParaRPr lang="en-US" dirty="0">
              <a:effectLst/>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655E70DA-465F-4440-9538-3ECD79AE1339}"/>
              </a:ext>
            </a:extLst>
          </p:cNvPr>
          <p:cNvSpPr/>
          <p:nvPr/>
        </p:nvSpPr>
        <p:spPr>
          <a:xfrm>
            <a:off x="1523036" y="3440224"/>
            <a:ext cx="1095172"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1 → null </a:t>
            </a:r>
            <a:endParaRPr lang="en-US" dirty="0">
              <a:effectLst/>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10487730-0165-9F45-A519-609899BD476C}"/>
              </a:ext>
            </a:extLst>
          </p:cNvPr>
          <p:cNvSpPr/>
          <p:nvPr/>
        </p:nvSpPr>
        <p:spPr>
          <a:xfrm>
            <a:off x="1523035" y="3853298"/>
            <a:ext cx="1018227"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2 → {3} </a:t>
            </a:r>
            <a:endParaRPr lang="en-US" dirty="0">
              <a:effectLst/>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8637B427-A86C-C349-96EC-9D84342D7D4D}"/>
              </a:ext>
            </a:extLst>
          </p:cNvPr>
          <p:cNvSpPr/>
          <p:nvPr/>
        </p:nvSpPr>
        <p:spPr>
          <a:xfrm>
            <a:off x="1531424" y="4266372"/>
            <a:ext cx="1095172"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3 → null </a:t>
            </a:r>
            <a:endParaRPr lang="en-US" dirty="0">
              <a:effectLst/>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94815163-E69A-B64C-8964-B1BF1F5C7067}"/>
              </a:ext>
            </a:extLst>
          </p:cNvPr>
          <p:cNvSpPr/>
          <p:nvPr/>
        </p:nvSpPr>
        <p:spPr>
          <a:xfrm>
            <a:off x="1531425" y="4679446"/>
            <a:ext cx="954107"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4 → {3}</a:t>
            </a:r>
            <a:endParaRPr lang="en-US" dirty="0">
              <a:effectLst/>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235D9251-0E5B-E247-A9EE-F5AF15B0FA20}"/>
              </a:ext>
            </a:extLst>
          </p:cNvPr>
          <p:cNvSpPr/>
          <p:nvPr/>
        </p:nvSpPr>
        <p:spPr>
          <a:xfrm>
            <a:off x="1531424" y="5092520"/>
            <a:ext cx="1274708"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5 → {3, 4} </a:t>
            </a:r>
            <a:endParaRPr lang="en-US" dirty="0">
              <a:effectLst/>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56C5BE92-63C4-FA4A-BC2F-ABC5F7CBE88D}"/>
              </a:ext>
            </a:extLst>
          </p:cNvPr>
          <p:cNvSpPr/>
          <p:nvPr/>
        </p:nvSpPr>
        <p:spPr>
          <a:xfrm>
            <a:off x="497201" y="5688521"/>
            <a:ext cx="3519816" cy="584775"/>
          </a:xfrm>
          <a:prstGeom prst="rect">
            <a:avLst/>
          </a:prstGeom>
          <a:solidFill>
            <a:srgbClr val="FF0000"/>
          </a:solid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Which implementation makes finding the out degree more efficient?</a:t>
            </a:r>
          </a:p>
        </p:txBody>
      </p:sp>
      <p:sp>
        <p:nvSpPr>
          <p:cNvPr id="121" name="Rectangle 120">
            <a:extLst>
              <a:ext uri="{FF2B5EF4-FFF2-40B4-BE49-F238E27FC236}">
                <a16:creationId xmlns:a16="http://schemas.microsoft.com/office/drawing/2014/main" id="{8C23E226-6886-164B-9B24-0067131291E6}"/>
              </a:ext>
            </a:extLst>
          </p:cNvPr>
          <p:cNvSpPr/>
          <p:nvPr/>
        </p:nvSpPr>
        <p:spPr>
          <a:xfrm>
            <a:off x="4740473" y="5080057"/>
            <a:ext cx="3455571" cy="584775"/>
          </a:xfrm>
          <a:prstGeom prst="rect">
            <a:avLst/>
          </a:prstGeom>
          <a:solidFill>
            <a:srgbClr val="FF0000"/>
          </a:solid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Which implementation makes finding the in degree more efficient?</a:t>
            </a:r>
          </a:p>
        </p:txBody>
      </p:sp>
      <p:sp>
        <p:nvSpPr>
          <p:cNvPr id="123" name="Oval 122">
            <a:extLst>
              <a:ext uri="{FF2B5EF4-FFF2-40B4-BE49-F238E27FC236}">
                <a16:creationId xmlns:a16="http://schemas.microsoft.com/office/drawing/2014/main" id="{6C9EAFC2-E5CF-FE4A-B8DF-AC4E501A8AA5}"/>
              </a:ext>
            </a:extLst>
          </p:cNvPr>
          <p:cNvSpPr/>
          <p:nvPr/>
        </p:nvSpPr>
        <p:spPr>
          <a:xfrm>
            <a:off x="2059788" y="2118926"/>
            <a:ext cx="318782" cy="318782"/>
          </a:xfrm>
          <a:prstGeom prst="ellipse">
            <a:avLst/>
          </a:prstGeom>
          <a:noFill/>
          <a:ln w="28575">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838E5543-FC02-D548-B8D8-7FCA8B1A8BB6}"/>
              </a:ext>
            </a:extLst>
          </p:cNvPr>
          <p:cNvSpPr txBox="1"/>
          <p:nvPr/>
        </p:nvSpPr>
        <p:spPr>
          <a:xfrm>
            <a:off x="1421070" y="1651427"/>
            <a:ext cx="1385316" cy="307777"/>
          </a:xfrm>
          <a:prstGeom prst="rect">
            <a:avLst/>
          </a:prstGeom>
          <a:noFill/>
          <a:ln>
            <a:noFill/>
          </a:ln>
        </p:spPr>
        <p:txBody>
          <a:bodyPr wrap="square" rtlCol="0">
            <a:spAutoFit/>
          </a:bodyPr>
          <a:lstStyle/>
          <a:p>
            <a:r>
              <a:rPr lang="en-US" sz="1400" dirty="0">
                <a:solidFill>
                  <a:schemeClr val="accent6"/>
                </a:solidFill>
                <a:latin typeface="Times New Roman" panose="02020603050405020304" pitchFamily="18" charset="0"/>
                <a:cs typeface="Times New Roman" panose="02020603050405020304" pitchFamily="18" charset="0"/>
              </a:rPr>
              <a:t>outgoing edge</a:t>
            </a:r>
          </a:p>
        </p:txBody>
      </p:sp>
      <p:sp>
        <p:nvSpPr>
          <p:cNvPr id="125" name="TextBox 124">
            <a:extLst>
              <a:ext uri="{FF2B5EF4-FFF2-40B4-BE49-F238E27FC236}">
                <a16:creationId xmlns:a16="http://schemas.microsoft.com/office/drawing/2014/main" id="{E9804EF3-3E40-8440-A3EF-9282043FBF8A}"/>
              </a:ext>
            </a:extLst>
          </p:cNvPr>
          <p:cNvSpPr txBox="1"/>
          <p:nvPr/>
        </p:nvSpPr>
        <p:spPr>
          <a:xfrm>
            <a:off x="1944135" y="2526176"/>
            <a:ext cx="1385316" cy="307777"/>
          </a:xfrm>
          <a:prstGeom prst="rect">
            <a:avLst/>
          </a:prstGeom>
          <a:noFill/>
          <a:ln>
            <a:noFill/>
          </a:ln>
        </p:spPr>
        <p:txBody>
          <a:bodyPr wrap="square" rtlCol="0">
            <a:spAutoFit/>
          </a:bodyPr>
          <a:lstStyle/>
          <a:p>
            <a:r>
              <a:rPr lang="en-US" sz="1400" dirty="0">
                <a:solidFill>
                  <a:schemeClr val="accent6"/>
                </a:solidFill>
                <a:latin typeface="Times New Roman" panose="02020603050405020304" pitchFamily="18" charset="0"/>
                <a:cs typeface="Times New Roman" panose="02020603050405020304" pitchFamily="18" charset="0"/>
              </a:rPr>
              <a:t>incoming edge</a:t>
            </a:r>
          </a:p>
        </p:txBody>
      </p:sp>
      <p:sp>
        <p:nvSpPr>
          <p:cNvPr id="126" name="Oval 125">
            <a:extLst>
              <a:ext uri="{FF2B5EF4-FFF2-40B4-BE49-F238E27FC236}">
                <a16:creationId xmlns:a16="http://schemas.microsoft.com/office/drawing/2014/main" id="{50B20786-3753-F741-B1C6-2790F3C1BC9E}"/>
              </a:ext>
            </a:extLst>
          </p:cNvPr>
          <p:cNvSpPr/>
          <p:nvPr/>
        </p:nvSpPr>
        <p:spPr>
          <a:xfrm rot="955242">
            <a:off x="2396238" y="2242054"/>
            <a:ext cx="786706" cy="328124"/>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solidFill>
            </a:endParaRPr>
          </a:p>
        </p:txBody>
      </p:sp>
      <p:sp>
        <p:nvSpPr>
          <p:cNvPr id="127" name="Oval 126">
            <a:extLst>
              <a:ext uri="{FF2B5EF4-FFF2-40B4-BE49-F238E27FC236}">
                <a16:creationId xmlns:a16="http://schemas.microsoft.com/office/drawing/2014/main" id="{361B5105-0F53-5C43-AA19-F9A60A5BCF7C}"/>
              </a:ext>
            </a:extLst>
          </p:cNvPr>
          <p:cNvSpPr/>
          <p:nvPr/>
        </p:nvSpPr>
        <p:spPr>
          <a:xfrm rot="20353467">
            <a:off x="2288452" y="1942177"/>
            <a:ext cx="408458" cy="251600"/>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solidFill>
            </a:endParaRPr>
          </a:p>
        </p:txBody>
      </p:sp>
      <p:sp>
        <p:nvSpPr>
          <p:cNvPr id="128" name="Oval 127">
            <a:extLst>
              <a:ext uri="{FF2B5EF4-FFF2-40B4-BE49-F238E27FC236}">
                <a16:creationId xmlns:a16="http://schemas.microsoft.com/office/drawing/2014/main" id="{BB8DBF15-2AE2-6A40-89A6-BB9E890EA29D}"/>
              </a:ext>
            </a:extLst>
          </p:cNvPr>
          <p:cNvSpPr/>
          <p:nvPr/>
        </p:nvSpPr>
        <p:spPr>
          <a:xfrm>
            <a:off x="2638589" y="1682679"/>
            <a:ext cx="318782" cy="318782"/>
          </a:xfrm>
          <a:prstGeom prst="ellipse">
            <a:avLst/>
          </a:prstGeom>
          <a:noFill/>
          <a:ln w="28575">
            <a:solidFill>
              <a:srgbClr val="1B8E1D"/>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982CAAE7-9FAB-6348-BCA1-881B06D687DE}"/>
              </a:ext>
            </a:extLst>
          </p:cNvPr>
          <p:cNvSpPr/>
          <p:nvPr/>
        </p:nvSpPr>
        <p:spPr>
          <a:xfrm>
            <a:off x="3193540" y="2388986"/>
            <a:ext cx="318782" cy="318782"/>
          </a:xfrm>
          <a:prstGeom prst="ellipse">
            <a:avLst/>
          </a:prstGeom>
          <a:noFill/>
          <a:ln w="28575">
            <a:solidFill>
              <a:srgbClr val="1B8E1D"/>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TextBox 130">
            <a:extLst>
              <a:ext uri="{FF2B5EF4-FFF2-40B4-BE49-F238E27FC236}">
                <a16:creationId xmlns:a16="http://schemas.microsoft.com/office/drawing/2014/main" id="{92BEDFEC-AC4F-C849-90E6-76E9AC7335BF}"/>
              </a:ext>
            </a:extLst>
          </p:cNvPr>
          <p:cNvSpPr txBox="1"/>
          <p:nvPr/>
        </p:nvSpPr>
        <p:spPr>
          <a:xfrm>
            <a:off x="7419736" y="1391800"/>
            <a:ext cx="1719910" cy="261610"/>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there is edge in between</a:t>
            </a:r>
          </a:p>
        </p:txBody>
      </p:sp>
      <p:sp>
        <p:nvSpPr>
          <p:cNvPr id="134" name="TextBox 133">
            <a:extLst>
              <a:ext uri="{FF2B5EF4-FFF2-40B4-BE49-F238E27FC236}">
                <a16:creationId xmlns:a16="http://schemas.microsoft.com/office/drawing/2014/main" id="{D046E6E7-D859-E646-855C-F0EDD96023E0}"/>
              </a:ext>
            </a:extLst>
          </p:cNvPr>
          <p:cNvSpPr txBox="1"/>
          <p:nvPr/>
        </p:nvSpPr>
        <p:spPr>
          <a:xfrm>
            <a:off x="7655255" y="4173318"/>
            <a:ext cx="1719910" cy="430887"/>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count the number of nonzero slots</a:t>
            </a:r>
          </a:p>
        </p:txBody>
      </p:sp>
      <p:sp>
        <p:nvSpPr>
          <p:cNvPr id="135" name="TextBox 134">
            <a:extLst>
              <a:ext uri="{FF2B5EF4-FFF2-40B4-BE49-F238E27FC236}">
                <a16:creationId xmlns:a16="http://schemas.microsoft.com/office/drawing/2014/main" id="{4F12889A-F8A4-3641-9148-FF9312A60654}"/>
              </a:ext>
            </a:extLst>
          </p:cNvPr>
          <p:cNvSpPr txBox="1"/>
          <p:nvPr/>
        </p:nvSpPr>
        <p:spPr>
          <a:xfrm>
            <a:off x="60173" y="4703976"/>
            <a:ext cx="1719910" cy="261610"/>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return the size of list</a:t>
            </a:r>
          </a:p>
        </p:txBody>
      </p:sp>
      <p:sp>
        <p:nvSpPr>
          <p:cNvPr id="136" name="Rectangle 135">
            <a:extLst>
              <a:ext uri="{FF2B5EF4-FFF2-40B4-BE49-F238E27FC236}">
                <a16:creationId xmlns:a16="http://schemas.microsoft.com/office/drawing/2014/main" id="{AF12F8BD-096A-0E4A-A8E7-34E654941E1D}"/>
              </a:ext>
            </a:extLst>
          </p:cNvPr>
          <p:cNvSpPr/>
          <p:nvPr/>
        </p:nvSpPr>
        <p:spPr>
          <a:xfrm>
            <a:off x="1999302" y="3022887"/>
            <a:ext cx="806830" cy="2446143"/>
          </a:xfrm>
          <a:prstGeom prst="rect">
            <a:avLst/>
          </a:prstGeom>
          <a:noFill/>
          <a:ln w="28575">
            <a:solidFill>
              <a:schemeClr val="accent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TextBox 136">
            <a:extLst>
              <a:ext uri="{FF2B5EF4-FFF2-40B4-BE49-F238E27FC236}">
                <a16:creationId xmlns:a16="http://schemas.microsoft.com/office/drawing/2014/main" id="{6DB25052-568F-474F-A398-3AF0D6D8EBD7}"/>
              </a:ext>
            </a:extLst>
          </p:cNvPr>
          <p:cNvSpPr txBox="1"/>
          <p:nvPr/>
        </p:nvSpPr>
        <p:spPr>
          <a:xfrm>
            <a:off x="46442" y="3665289"/>
            <a:ext cx="1719910" cy="430887"/>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count the number of occurrences in all lists</a:t>
            </a:r>
          </a:p>
        </p:txBody>
      </p:sp>
      <p:sp>
        <p:nvSpPr>
          <p:cNvPr id="133" name="Rectangle 132">
            <a:extLst>
              <a:ext uri="{FF2B5EF4-FFF2-40B4-BE49-F238E27FC236}">
                <a16:creationId xmlns:a16="http://schemas.microsoft.com/office/drawing/2014/main" id="{C1E0D1C1-6D21-5A4F-84C0-3FF4BFD2C615}"/>
              </a:ext>
            </a:extLst>
          </p:cNvPr>
          <p:cNvSpPr/>
          <p:nvPr/>
        </p:nvSpPr>
        <p:spPr>
          <a:xfrm>
            <a:off x="4424043" y="6156188"/>
            <a:ext cx="4191835" cy="600164"/>
          </a:xfrm>
          <a:prstGeom prst="rect">
            <a:avLst/>
          </a:prstGeom>
          <a:ln>
            <a:solidFill>
              <a:schemeClr val="accent1"/>
            </a:solidFill>
          </a:ln>
        </p:spPr>
        <p:txBody>
          <a:bodyPr wrap="square">
            <a:spAutoFit/>
          </a:bodyPr>
          <a:lstStyle/>
          <a:p>
            <a:r>
              <a:rPr lang="en-US" sz="1100" dirty="0">
                <a:solidFill>
                  <a:srgbClr val="525252"/>
                </a:solidFill>
                <a:latin typeface="Times New Roman" panose="02020603050405020304" pitchFamily="18" charset="0"/>
                <a:cs typeface="Times New Roman" panose="02020603050405020304" pitchFamily="18" charset="0"/>
              </a:rPr>
              <a:t>For </a:t>
            </a:r>
            <a:r>
              <a:rPr lang="en-US" altLang="zh-CN" sz="1100" dirty="0">
                <a:solidFill>
                  <a:srgbClr val="525252"/>
                </a:solidFill>
                <a:latin typeface="Times New Roman" panose="02020603050405020304" pitchFamily="18" charset="0"/>
                <a:cs typeface="Times New Roman" panose="02020603050405020304" pitchFamily="18" charset="0"/>
              </a:rPr>
              <a:t>dense</a:t>
            </a:r>
            <a:r>
              <a:rPr lang="zh-CN" altLang="en-US" sz="1100" dirty="0">
                <a:solidFill>
                  <a:srgbClr val="525252"/>
                </a:solidFill>
                <a:latin typeface="Times New Roman" panose="02020603050405020304" pitchFamily="18" charset="0"/>
                <a:cs typeface="Times New Roman" panose="02020603050405020304" pitchFamily="18" charset="0"/>
              </a:rPr>
              <a:t> </a:t>
            </a:r>
            <a:r>
              <a:rPr lang="en-US" sz="1100" dirty="0">
                <a:solidFill>
                  <a:srgbClr val="525252"/>
                </a:solidFill>
                <a:latin typeface="Times New Roman" panose="02020603050405020304" pitchFamily="18" charset="0"/>
                <a:cs typeface="Times New Roman" panose="02020603050405020304" pitchFamily="18" charset="0"/>
              </a:rPr>
              <a:t>graphs without multiple edges between pairs of vertices, |E| is O(|V|</a:t>
            </a:r>
            <a:r>
              <a:rPr lang="en-US" sz="1100" baseline="30000" dirty="0">
                <a:solidFill>
                  <a:srgbClr val="525252"/>
                </a:solidFill>
                <a:latin typeface="Times New Roman" panose="02020603050405020304" pitchFamily="18" charset="0"/>
                <a:cs typeface="Times New Roman" panose="02020603050405020304" pitchFamily="18" charset="0"/>
              </a:rPr>
              <a:t>2</a:t>
            </a:r>
            <a:r>
              <a:rPr lang="en-US" sz="1100" dirty="0">
                <a:solidFill>
                  <a:srgbClr val="525252"/>
                </a:solidFill>
                <a:latin typeface="Times New Roman" panose="02020603050405020304" pitchFamily="18" charset="0"/>
                <a:cs typeface="Times New Roman" panose="02020603050405020304" pitchFamily="18" charset="0"/>
              </a:rPr>
              <a:t>)</a:t>
            </a:r>
            <a:r>
              <a:rPr lang="en-US" sz="1100" i="1" dirty="0">
                <a:solidFill>
                  <a:srgbClr val="525252"/>
                </a:solidFill>
                <a:latin typeface="Times New Roman" panose="02020603050405020304" pitchFamily="18" charset="0"/>
                <a:cs typeface="Times New Roman" panose="02020603050405020304" pitchFamily="18" charset="0"/>
              </a:rPr>
              <a:t>. </a:t>
            </a:r>
            <a:r>
              <a:rPr lang="en-US" sz="1100" dirty="0">
                <a:solidFill>
                  <a:srgbClr val="525252"/>
                </a:solidFill>
                <a:latin typeface="Times New Roman" panose="02020603050405020304" pitchFamily="18" charset="0"/>
                <a:cs typeface="Times New Roman" panose="02020603050405020304" pitchFamily="18" charset="0"/>
              </a:rPr>
              <a:t> so the adjacency matrix representation is faster. For sparse graphs, |E| = O(|V|) so both representations have the same performance.</a:t>
            </a:r>
            <a:endParaRPr lang="en-US" sz="1100" dirty="0">
              <a:latin typeface="Times New Roman" panose="02020603050405020304" pitchFamily="18" charset="0"/>
              <a:cs typeface="Times New Roman" panose="02020603050405020304" pitchFamily="18" charset="0"/>
            </a:endParaRPr>
          </a:p>
        </p:txBody>
      </p:sp>
      <p:sp>
        <p:nvSpPr>
          <p:cNvPr id="139" name="Rectangle 138">
            <a:extLst>
              <a:ext uri="{FF2B5EF4-FFF2-40B4-BE49-F238E27FC236}">
                <a16:creationId xmlns:a16="http://schemas.microsoft.com/office/drawing/2014/main" id="{E135A96C-EDF6-BC44-842D-386809F964D8}"/>
              </a:ext>
            </a:extLst>
          </p:cNvPr>
          <p:cNvSpPr/>
          <p:nvPr/>
        </p:nvSpPr>
        <p:spPr>
          <a:xfrm>
            <a:off x="472427" y="6390521"/>
            <a:ext cx="2333705" cy="338554"/>
          </a:xfrm>
          <a:prstGeom prst="rect">
            <a:avLst/>
          </a:prstGeom>
          <a:solidFill>
            <a:srgbClr val="1B8E1D"/>
          </a:solidFill>
        </p:spPr>
        <p:txBody>
          <a:bodyPr wrap="square">
            <a:spAutoFit/>
          </a:bodyPr>
          <a:lstStyle/>
          <a:p>
            <a:pPr>
              <a:spcBef>
                <a:spcPts val="100"/>
              </a:spcBef>
              <a:spcAft>
                <a:spcPts val="100"/>
              </a:spcAft>
            </a:pPr>
            <a:r>
              <a:rPr lang="en-US" sz="1600" dirty="0">
                <a:solidFill>
                  <a:srgbClr val="FFFF00"/>
                </a:solidFill>
                <a:latin typeface="Arial" panose="020B0604020202020204" pitchFamily="34" charset="0"/>
                <a:cs typeface="Arial" panose="020B0604020202020204" pitchFamily="34" charset="0"/>
              </a:rPr>
              <a:t>Matrix: </a:t>
            </a:r>
            <a:r>
              <a:rPr lang="en-US" sz="1600" dirty="0">
                <a:solidFill>
                  <a:schemeClr val="bg1"/>
                </a:solidFill>
                <a:latin typeface="Arial" panose="020B0604020202020204" pitchFamily="34" charset="0"/>
                <a:cs typeface="Arial" panose="020B0604020202020204" pitchFamily="34" charset="0"/>
              </a:rPr>
              <a:t>O(|V|) </a:t>
            </a:r>
            <a:r>
              <a:rPr lang="en-US" sz="1600" dirty="0">
                <a:solidFill>
                  <a:srgbClr val="FFFF00"/>
                </a:solidFill>
                <a:latin typeface="Arial" panose="020B0604020202020204" pitchFamily="34" charset="0"/>
                <a:cs typeface="Arial" panose="020B0604020202020204" pitchFamily="34" charset="0"/>
              </a:rPr>
              <a:t>List: </a:t>
            </a:r>
            <a:r>
              <a:rPr lang="en-US" sz="1600" dirty="0">
                <a:solidFill>
                  <a:schemeClr val="bg1"/>
                </a:solidFill>
                <a:latin typeface="Arial" panose="020B0604020202020204" pitchFamily="34" charset="0"/>
                <a:cs typeface="Arial" panose="020B0604020202020204" pitchFamily="34" charset="0"/>
              </a:rPr>
              <a:t>O(1)</a:t>
            </a:r>
          </a:p>
        </p:txBody>
      </p:sp>
      <p:sp>
        <p:nvSpPr>
          <p:cNvPr id="140" name="Rectangle 139">
            <a:extLst>
              <a:ext uri="{FF2B5EF4-FFF2-40B4-BE49-F238E27FC236}">
                <a16:creationId xmlns:a16="http://schemas.microsoft.com/office/drawing/2014/main" id="{A93CB1D6-8894-E24E-8BDD-9BC5A3463390}"/>
              </a:ext>
            </a:extLst>
          </p:cNvPr>
          <p:cNvSpPr/>
          <p:nvPr/>
        </p:nvSpPr>
        <p:spPr>
          <a:xfrm>
            <a:off x="4740473" y="5741233"/>
            <a:ext cx="2914782" cy="338554"/>
          </a:xfrm>
          <a:prstGeom prst="rect">
            <a:avLst/>
          </a:prstGeom>
          <a:solidFill>
            <a:srgbClr val="1B8E1D"/>
          </a:solidFill>
        </p:spPr>
        <p:txBody>
          <a:bodyPr wrap="square">
            <a:spAutoFit/>
          </a:bodyPr>
          <a:lstStyle/>
          <a:p>
            <a:pPr>
              <a:spcBef>
                <a:spcPts val="100"/>
              </a:spcBef>
              <a:spcAft>
                <a:spcPts val="100"/>
              </a:spcAft>
            </a:pPr>
            <a:r>
              <a:rPr lang="en-US" sz="1600" dirty="0">
                <a:solidFill>
                  <a:srgbClr val="FFFF00"/>
                </a:solidFill>
                <a:latin typeface="Arial" panose="020B0604020202020204" pitchFamily="34" charset="0"/>
                <a:cs typeface="Arial" panose="020B0604020202020204" pitchFamily="34" charset="0"/>
              </a:rPr>
              <a:t>Matrix: </a:t>
            </a:r>
            <a:r>
              <a:rPr lang="en-US" sz="1600" dirty="0">
                <a:solidFill>
                  <a:schemeClr val="bg1"/>
                </a:solidFill>
                <a:latin typeface="Arial" panose="020B0604020202020204" pitchFamily="34" charset="0"/>
                <a:cs typeface="Arial" panose="020B0604020202020204" pitchFamily="34" charset="0"/>
              </a:rPr>
              <a:t>O(|V|) </a:t>
            </a:r>
            <a:r>
              <a:rPr lang="en-US" sz="1600" dirty="0">
                <a:solidFill>
                  <a:srgbClr val="FFFF00"/>
                </a:solidFill>
                <a:latin typeface="Arial" panose="020B0604020202020204" pitchFamily="34" charset="0"/>
                <a:cs typeface="Arial" panose="020B0604020202020204" pitchFamily="34" charset="0"/>
              </a:rPr>
              <a:t>List: </a:t>
            </a:r>
            <a:r>
              <a:rPr lang="en-US" sz="1600" dirty="0">
                <a:solidFill>
                  <a:schemeClr val="bg1"/>
                </a:solidFill>
                <a:latin typeface="Arial" panose="020B0604020202020204" pitchFamily="34" charset="0"/>
                <a:cs typeface="Arial" panose="020B0604020202020204" pitchFamily="34" charset="0"/>
              </a:rPr>
              <a:t>O(|E| + |V|)</a:t>
            </a:r>
          </a:p>
        </p:txBody>
      </p:sp>
      <p:sp>
        <p:nvSpPr>
          <p:cNvPr id="141" name="TextBox 140">
            <a:extLst>
              <a:ext uri="{FF2B5EF4-FFF2-40B4-BE49-F238E27FC236}">
                <a16:creationId xmlns:a16="http://schemas.microsoft.com/office/drawing/2014/main" id="{E28AE111-A0E2-A24D-A64F-613295C51087}"/>
              </a:ext>
            </a:extLst>
          </p:cNvPr>
          <p:cNvSpPr txBox="1"/>
          <p:nvPr/>
        </p:nvSpPr>
        <p:spPr>
          <a:xfrm>
            <a:off x="4312116" y="2671495"/>
            <a:ext cx="298480" cy="338554"/>
          </a:xfrm>
          <a:prstGeom prst="rect">
            <a:avLst/>
          </a:prstGeom>
          <a:noFill/>
        </p:spPr>
        <p:txBody>
          <a:bodyPr wrap="none" rtlCol="0">
            <a:spAutoFit/>
          </a:bodyPr>
          <a:lstStyle/>
          <a:p>
            <a:pPr>
              <a:spcBef>
                <a:spcPts val="300"/>
              </a:spcBef>
              <a:spcAft>
                <a:spcPts val="300"/>
              </a:spcAft>
            </a:pPr>
            <a:r>
              <a:rPr lang="en-US" sz="1600" dirty="0">
                <a:latin typeface="Arial" panose="020B0604020202020204" pitchFamily="34" charset="0"/>
                <a:cs typeface="Arial" panose="020B0604020202020204" pitchFamily="34" charset="0"/>
              </a:rPr>
              <a:t>0</a:t>
            </a:r>
          </a:p>
        </p:txBody>
      </p:sp>
      <p:sp>
        <p:nvSpPr>
          <p:cNvPr id="142" name="Rectangle 141">
            <a:extLst>
              <a:ext uri="{FF2B5EF4-FFF2-40B4-BE49-F238E27FC236}">
                <a16:creationId xmlns:a16="http://schemas.microsoft.com/office/drawing/2014/main" id="{DC17D015-96B4-ED4F-A7C6-A7BC549A8F90}"/>
              </a:ext>
            </a:extLst>
          </p:cNvPr>
          <p:cNvSpPr/>
          <p:nvPr/>
        </p:nvSpPr>
        <p:spPr>
          <a:xfrm>
            <a:off x="4898128" y="2656106"/>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a:t>
            </a:r>
            <a:endParaRPr lang="en-US" dirty="0"/>
          </a:p>
        </p:txBody>
      </p:sp>
      <p:sp>
        <p:nvSpPr>
          <p:cNvPr id="143" name="Rectangle 142">
            <a:extLst>
              <a:ext uri="{FF2B5EF4-FFF2-40B4-BE49-F238E27FC236}">
                <a16:creationId xmlns:a16="http://schemas.microsoft.com/office/drawing/2014/main" id="{45097D4C-AA9F-3040-8434-B7FE88318EE8}"/>
              </a:ext>
            </a:extLst>
          </p:cNvPr>
          <p:cNvSpPr/>
          <p:nvPr/>
        </p:nvSpPr>
        <p:spPr>
          <a:xfrm>
            <a:off x="5456621" y="2656106"/>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a:t>
            </a:r>
            <a:endParaRPr lang="en-US" dirty="0"/>
          </a:p>
        </p:txBody>
      </p:sp>
      <p:sp>
        <p:nvSpPr>
          <p:cNvPr id="144" name="Rectangle 143">
            <a:extLst>
              <a:ext uri="{FF2B5EF4-FFF2-40B4-BE49-F238E27FC236}">
                <a16:creationId xmlns:a16="http://schemas.microsoft.com/office/drawing/2014/main" id="{8F9F83B4-4A5B-BF4A-A059-CBC2585D1EBA}"/>
              </a:ext>
            </a:extLst>
          </p:cNvPr>
          <p:cNvSpPr/>
          <p:nvPr/>
        </p:nvSpPr>
        <p:spPr>
          <a:xfrm>
            <a:off x="6057059" y="2656106"/>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a:t>
            </a:r>
            <a:endParaRPr lang="en-US" dirty="0"/>
          </a:p>
        </p:txBody>
      </p:sp>
      <p:sp>
        <p:nvSpPr>
          <p:cNvPr id="145" name="Rectangle 144">
            <a:extLst>
              <a:ext uri="{FF2B5EF4-FFF2-40B4-BE49-F238E27FC236}">
                <a16:creationId xmlns:a16="http://schemas.microsoft.com/office/drawing/2014/main" id="{5CC3A3D2-B86F-2647-9BEB-09C006E37079}"/>
              </a:ext>
            </a:extLst>
          </p:cNvPr>
          <p:cNvSpPr/>
          <p:nvPr/>
        </p:nvSpPr>
        <p:spPr>
          <a:xfrm>
            <a:off x="6615552" y="2656106"/>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a:t>
            </a:r>
            <a:endParaRPr lang="en-US" dirty="0"/>
          </a:p>
        </p:txBody>
      </p:sp>
      <p:sp>
        <p:nvSpPr>
          <p:cNvPr id="146" name="Rectangle 145">
            <a:extLst>
              <a:ext uri="{FF2B5EF4-FFF2-40B4-BE49-F238E27FC236}">
                <a16:creationId xmlns:a16="http://schemas.microsoft.com/office/drawing/2014/main" id="{E055EFC9-9E1C-D145-991B-E611D8BF161D}"/>
              </a:ext>
            </a:extLst>
          </p:cNvPr>
          <p:cNvSpPr/>
          <p:nvPr/>
        </p:nvSpPr>
        <p:spPr>
          <a:xfrm>
            <a:off x="7215992" y="2656106"/>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5</a:t>
            </a:r>
            <a:endParaRPr lang="en-US" dirty="0"/>
          </a:p>
        </p:txBody>
      </p:sp>
    </p:spTree>
    <p:extLst>
      <p:ext uri="{BB962C8B-B14F-4D97-AF65-F5344CB8AC3E}">
        <p14:creationId xmlns:p14="http://schemas.microsoft.com/office/powerpoint/2010/main" val="37495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dissolve">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dissolve">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dissolve">
                                      <p:cBhvr>
                                        <p:cTn id="27" dur="500"/>
                                        <p:tgtEl>
                                          <p:spTgt spid="12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dissolve">
                                      <p:cBhvr>
                                        <p:cTn id="32" dur="500"/>
                                        <p:tgtEl>
                                          <p:spTgt spid="12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dissolve">
                                      <p:cBhvr>
                                        <p:cTn id="35" dur="500"/>
                                        <p:tgtEl>
                                          <p:spTgt spid="12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9"/>
                                        </p:tgtEl>
                                        <p:attrNameLst>
                                          <p:attrName>style.visibility</p:attrName>
                                        </p:attrNameLst>
                                      </p:cBhvr>
                                      <p:to>
                                        <p:strVal val="visible"/>
                                      </p:to>
                                    </p:set>
                                    <p:animEffect transition="in" filter="dissolve">
                                      <p:cBhvr>
                                        <p:cTn id="40" dur="500"/>
                                        <p:tgtEl>
                                          <p:spTgt spid="12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dissolve">
                                      <p:cBhvr>
                                        <p:cTn id="45" dur="500"/>
                                        <p:tgtEl>
                                          <p:spTgt spid="12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dissolve">
                                      <p:cBhvr>
                                        <p:cTn id="48" dur="500"/>
                                        <p:tgtEl>
                                          <p:spTgt spid="12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dissolve">
                                      <p:cBhvr>
                                        <p:cTn id="58" dur="500"/>
                                        <p:tgtEl>
                                          <p:spTgt spid="11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dissolve">
                                      <p:cBhvr>
                                        <p:cTn id="61" dur="500"/>
                                        <p:tgtEl>
                                          <p:spTgt spid="11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dissolve">
                                      <p:cBhvr>
                                        <p:cTn id="64" dur="500"/>
                                        <p:tgtEl>
                                          <p:spTgt spid="11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dissolve">
                                      <p:cBhvr>
                                        <p:cTn id="67" dur="500"/>
                                        <p:tgtEl>
                                          <p:spTgt spid="11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dissolve">
                                      <p:cBhvr>
                                        <p:cTn id="70" dur="500"/>
                                        <p:tgtEl>
                                          <p:spTgt spid="11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dissolve">
                                      <p:cBhvr>
                                        <p:cTn id="73" dur="500"/>
                                        <p:tgtEl>
                                          <p:spTgt spid="11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dissolve">
                                      <p:cBhvr>
                                        <p:cTn id="76" dur="500"/>
                                        <p:tgtEl>
                                          <p:spTgt spid="6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dissolve">
                                      <p:cBhvr>
                                        <p:cTn id="79" dur="500"/>
                                        <p:tgtEl>
                                          <p:spTgt spid="7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dissolve">
                                      <p:cBhvr>
                                        <p:cTn id="82" dur="500"/>
                                        <p:tgtEl>
                                          <p:spTgt spid="7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dissolve">
                                      <p:cBhvr>
                                        <p:cTn id="85" dur="500"/>
                                        <p:tgtEl>
                                          <p:spTgt spid="7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dissolve">
                                      <p:cBhvr>
                                        <p:cTn id="88" dur="500"/>
                                        <p:tgtEl>
                                          <p:spTgt spid="7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dissolve">
                                      <p:cBhvr>
                                        <p:cTn id="91" dur="500"/>
                                        <p:tgtEl>
                                          <p:spTgt spid="74"/>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dissolve">
                                      <p:cBhvr>
                                        <p:cTn id="94" dur="500"/>
                                        <p:tgtEl>
                                          <p:spTgt spid="7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dissolve">
                                      <p:cBhvr>
                                        <p:cTn id="97" dur="500"/>
                                        <p:tgtEl>
                                          <p:spTgt spid="76"/>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dissolve">
                                      <p:cBhvr>
                                        <p:cTn id="100" dur="500"/>
                                        <p:tgtEl>
                                          <p:spTgt spid="77"/>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dissolve">
                                      <p:cBhvr>
                                        <p:cTn id="103" dur="500"/>
                                        <p:tgtEl>
                                          <p:spTgt spid="78"/>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dissolve">
                                      <p:cBhvr>
                                        <p:cTn id="106" dur="500"/>
                                        <p:tgtEl>
                                          <p:spTgt spid="79"/>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dissolve">
                                      <p:cBhvr>
                                        <p:cTn id="109" dur="500"/>
                                        <p:tgtEl>
                                          <p:spTgt spid="80"/>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dissolve">
                                      <p:cBhvr>
                                        <p:cTn id="112" dur="500"/>
                                        <p:tgtEl>
                                          <p:spTgt spid="81"/>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dissolve">
                                      <p:cBhvr>
                                        <p:cTn id="115" dur="500"/>
                                        <p:tgtEl>
                                          <p:spTgt spid="82"/>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dissolve">
                                      <p:cBhvr>
                                        <p:cTn id="118" dur="500"/>
                                        <p:tgtEl>
                                          <p:spTgt spid="83"/>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dissolve">
                                      <p:cBhvr>
                                        <p:cTn id="121" dur="500"/>
                                        <p:tgtEl>
                                          <p:spTgt spid="84"/>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dissolve">
                                      <p:cBhvr>
                                        <p:cTn id="124" dur="500"/>
                                        <p:tgtEl>
                                          <p:spTgt spid="85"/>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dissolve">
                                      <p:cBhvr>
                                        <p:cTn id="127" dur="500"/>
                                        <p:tgtEl>
                                          <p:spTgt spid="86"/>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Effect transition="in" filter="dissolve">
                                      <p:cBhvr>
                                        <p:cTn id="130" dur="500"/>
                                        <p:tgtEl>
                                          <p:spTgt spid="87"/>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88"/>
                                        </p:tgtEl>
                                        <p:attrNameLst>
                                          <p:attrName>style.visibility</p:attrName>
                                        </p:attrNameLst>
                                      </p:cBhvr>
                                      <p:to>
                                        <p:strVal val="visible"/>
                                      </p:to>
                                    </p:set>
                                    <p:animEffect transition="in" filter="dissolve">
                                      <p:cBhvr>
                                        <p:cTn id="133" dur="500"/>
                                        <p:tgtEl>
                                          <p:spTgt spid="8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89"/>
                                        </p:tgtEl>
                                        <p:attrNameLst>
                                          <p:attrName>style.visibility</p:attrName>
                                        </p:attrNameLst>
                                      </p:cBhvr>
                                      <p:to>
                                        <p:strVal val="visible"/>
                                      </p:to>
                                    </p:set>
                                    <p:animEffect transition="in" filter="dissolve">
                                      <p:cBhvr>
                                        <p:cTn id="136" dur="500"/>
                                        <p:tgtEl>
                                          <p:spTgt spid="89"/>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90"/>
                                        </p:tgtEl>
                                        <p:attrNameLst>
                                          <p:attrName>style.visibility</p:attrName>
                                        </p:attrNameLst>
                                      </p:cBhvr>
                                      <p:to>
                                        <p:strVal val="visible"/>
                                      </p:to>
                                    </p:set>
                                    <p:animEffect transition="in" filter="dissolve">
                                      <p:cBhvr>
                                        <p:cTn id="139" dur="500"/>
                                        <p:tgtEl>
                                          <p:spTgt spid="90"/>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91"/>
                                        </p:tgtEl>
                                        <p:attrNameLst>
                                          <p:attrName>style.visibility</p:attrName>
                                        </p:attrNameLst>
                                      </p:cBhvr>
                                      <p:to>
                                        <p:strVal val="visible"/>
                                      </p:to>
                                    </p:set>
                                    <p:animEffect transition="in" filter="dissolve">
                                      <p:cBhvr>
                                        <p:cTn id="142" dur="500"/>
                                        <p:tgtEl>
                                          <p:spTgt spid="91"/>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dissolve">
                                      <p:cBhvr>
                                        <p:cTn id="145" dur="500"/>
                                        <p:tgtEl>
                                          <p:spTgt spid="92"/>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dissolve">
                                      <p:cBhvr>
                                        <p:cTn id="148" dur="500"/>
                                        <p:tgtEl>
                                          <p:spTgt spid="93"/>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94"/>
                                        </p:tgtEl>
                                        <p:attrNameLst>
                                          <p:attrName>style.visibility</p:attrName>
                                        </p:attrNameLst>
                                      </p:cBhvr>
                                      <p:to>
                                        <p:strVal val="visible"/>
                                      </p:to>
                                    </p:set>
                                    <p:animEffect transition="in" filter="dissolve">
                                      <p:cBhvr>
                                        <p:cTn id="151" dur="500"/>
                                        <p:tgtEl>
                                          <p:spTgt spid="94"/>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95"/>
                                        </p:tgtEl>
                                        <p:attrNameLst>
                                          <p:attrName>style.visibility</p:attrName>
                                        </p:attrNameLst>
                                      </p:cBhvr>
                                      <p:to>
                                        <p:strVal val="visible"/>
                                      </p:to>
                                    </p:set>
                                    <p:animEffect transition="in" filter="dissolve">
                                      <p:cBhvr>
                                        <p:cTn id="154" dur="500"/>
                                        <p:tgtEl>
                                          <p:spTgt spid="95"/>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dissolve">
                                      <p:cBhvr>
                                        <p:cTn id="157" dur="500"/>
                                        <p:tgtEl>
                                          <p:spTgt spid="96"/>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97"/>
                                        </p:tgtEl>
                                        <p:attrNameLst>
                                          <p:attrName>style.visibility</p:attrName>
                                        </p:attrNameLst>
                                      </p:cBhvr>
                                      <p:to>
                                        <p:strVal val="visible"/>
                                      </p:to>
                                    </p:set>
                                    <p:animEffect transition="in" filter="dissolve">
                                      <p:cBhvr>
                                        <p:cTn id="160" dur="500"/>
                                        <p:tgtEl>
                                          <p:spTgt spid="97"/>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98"/>
                                        </p:tgtEl>
                                        <p:attrNameLst>
                                          <p:attrName>style.visibility</p:attrName>
                                        </p:attrNameLst>
                                      </p:cBhvr>
                                      <p:to>
                                        <p:strVal val="visible"/>
                                      </p:to>
                                    </p:set>
                                    <p:animEffect transition="in" filter="dissolve">
                                      <p:cBhvr>
                                        <p:cTn id="163" dur="500"/>
                                        <p:tgtEl>
                                          <p:spTgt spid="98"/>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Effect transition="in" filter="dissolve">
                                      <p:cBhvr>
                                        <p:cTn id="166" dur="500"/>
                                        <p:tgtEl>
                                          <p:spTgt spid="99"/>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100"/>
                                        </p:tgtEl>
                                        <p:attrNameLst>
                                          <p:attrName>style.visibility</p:attrName>
                                        </p:attrNameLst>
                                      </p:cBhvr>
                                      <p:to>
                                        <p:strVal val="visible"/>
                                      </p:to>
                                    </p:set>
                                    <p:animEffect transition="in" filter="dissolve">
                                      <p:cBhvr>
                                        <p:cTn id="169" dur="500"/>
                                        <p:tgtEl>
                                          <p:spTgt spid="100"/>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101"/>
                                        </p:tgtEl>
                                        <p:attrNameLst>
                                          <p:attrName>style.visibility</p:attrName>
                                        </p:attrNameLst>
                                      </p:cBhvr>
                                      <p:to>
                                        <p:strVal val="visible"/>
                                      </p:to>
                                    </p:set>
                                    <p:animEffect transition="in" filter="dissolve">
                                      <p:cBhvr>
                                        <p:cTn id="172" dur="500"/>
                                        <p:tgtEl>
                                          <p:spTgt spid="101"/>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102"/>
                                        </p:tgtEl>
                                        <p:attrNameLst>
                                          <p:attrName>style.visibility</p:attrName>
                                        </p:attrNameLst>
                                      </p:cBhvr>
                                      <p:to>
                                        <p:strVal val="visible"/>
                                      </p:to>
                                    </p:set>
                                    <p:animEffect transition="in" filter="dissolve">
                                      <p:cBhvr>
                                        <p:cTn id="175" dur="500"/>
                                        <p:tgtEl>
                                          <p:spTgt spid="102"/>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103"/>
                                        </p:tgtEl>
                                        <p:attrNameLst>
                                          <p:attrName>style.visibility</p:attrName>
                                        </p:attrNameLst>
                                      </p:cBhvr>
                                      <p:to>
                                        <p:strVal val="visible"/>
                                      </p:to>
                                    </p:set>
                                    <p:animEffect transition="in" filter="dissolve">
                                      <p:cBhvr>
                                        <p:cTn id="178" dur="500"/>
                                        <p:tgtEl>
                                          <p:spTgt spid="103"/>
                                        </p:tgtEl>
                                      </p:cBhvr>
                                    </p:animEffect>
                                  </p:childTnLst>
                                </p:cTn>
                              </p:par>
                              <p:par>
                                <p:cTn id="179" presetID="9" presetClass="entr" presetSubtype="0" fill="hold" grpId="0" nodeType="withEffect">
                                  <p:stCondLst>
                                    <p:cond delay="0"/>
                                  </p:stCondLst>
                                  <p:childTnLst>
                                    <p:set>
                                      <p:cBhvr>
                                        <p:cTn id="180" dur="1" fill="hold">
                                          <p:stCondLst>
                                            <p:cond delay="0"/>
                                          </p:stCondLst>
                                        </p:cTn>
                                        <p:tgtEl>
                                          <p:spTgt spid="104"/>
                                        </p:tgtEl>
                                        <p:attrNameLst>
                                          <p:attrName>style.visibility</p:attrName>
                                        </p:attrNameLst>
                                      </p:cBhvr>
                                      <p:to>
                                        <p:strVal val="visible"/>
                                      </p:to>
                                    </p:set>
                                    <p:animEffect transition="in" filter="dissolve">
                                      <p:cBhvr>
                                        <p:cTn id="181" dur="500"/>
                                        <p:tgtEl>
                                          <p:spTgt spid="104"/>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dissolve">
                                      <p:cBhvr>
                                        <p:cTn id="184" dur="500"/>
                                        <p:tgtEl>
                                          <p:spTgt spid="105"/>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111"/>
                                        </p:tgtEl>
                                        <p:attrNameLst>
                                          <p:attrName>style.visibility</p:attrName>
                                        </p:attrNameLst>
                                      </p:cBhvr>
                                      <p:to>
                                        <p:strVal val="visible"/>
                                      </p:to>
                                    </p:set>
                                    <p:animEffect transition="in" filter="dissolve">
                                      <p:cBhvr>
                                        <p:cTn id="187" dur="500"/>
                                        <p:tgtEl>
                                          <p:spTgt spid="111"/>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112"/>
                                        </p:tgtEl>
                                        <p:attrNameLst>
                                          <p:attrName>style.visibility</p:attrName>
                                        </p:attrNameLst>
                                      </p:cBhvr>
                                      <p:to>
                                        <p:strVal val="visible"/>
                                      </p:to>
                                    </p:set>
                                    <p:animEffect transition="in" filter="dissolve">
                                      <p:cBhvr>
                                        <p:cTn id="190" dur="500"/>
                                        <p:tgtEl>
                                          <p:spTgt spid="112"/>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142"/>
                                        </p:tgtEl>
                                        <p:attrNameLst>
                                          <p:attrName>style.visibility</p:attrName>
                                        </p:attrNameLst>
                                      </p:cBhvr>
                                      <p:to>
                                        <p:strVal val="visible"/>
                                      </p:to>
                                    </p:set>
                                    <p:animEffect transition="in" filter="dissolve">
                                      <p:cBhvr>
                                        <p:cTn id="193" dur="500"/>
                                        <p:tgtEl>
                                          <p:spTgt spid="142"/>
                                        </p:tgtEl>
                                      </p:cBhvr>
                                    </p:animEffect>
                                  </p:childTnLst>
                                </p:cTn>
                              </p:par>
                              <p:par>
                                <p:cTn id="194" presetID="9" presetClass="entr" presetSubtype="0" fill="hold" nodeType="withEffect">
                                  <p:stCondLst>
                                    <p:cond delay="0"/>
                                  </p:stCondLst>
                                  <p:childTnLst>
                                    <p:set>
                                      <p:cBhvr>
                                        <p:cTn id="195" dur="1" fill="hold">
                                          <p:stCondLst>
                                            <p:cond delay="0"/>
                                          </p:stCondLst>
                                        </p:cTn>
                                        <p:tgtEl>
                                          <p:spTgt spid="141">
                                            <p:txEl>
                                              <p:pRg st="0" end="0"/>
                                            </p:txEl>
                                          </p:spTgt>
                                        </p:tgtEl>
                                        <p:attrNameLst>
                                          <p:attrName>style.visibility</p:attrName>
                                        </p:attrNameLst>
                                      </p:cBhvr>
                                      <p:to>
                                        <p:strVal val="visible"/>
                                      </p:to>
                                    </p:set>
                                    <p:animEffect transition="in" filter="dissolve">
                                      <p:cBhvr>
                                        <p:cTn id="196" dur="500"/>
                                        <p:tgtEl>
                                          <p:spTgt spid="141">
                                            <p:txEl>
                                              <p:pRg st="0" end="0"/>
                                            </p:txEl>
                                          </p:spTgt>
                                        </p:tgtEl>
                                      </p:cBhvr>
                                    </p:animEffect>
                                  </p:childTnLst>
                                </p:cTn>
                              </p:par>
                              <p:par>
                                <p:cTn id="197" presetID="9" presetClass="entr" presetSubtype="0" fill="hold" grpId="2" nodeType="withEffect">
                                  <p:stCondLst>
                                    <p:cond delay="0"/>
                                  </p:stCondLst>
                                  <p:childTnLst>
                                    <p:set>
                                      <p:cBhvr>
                                        <p:cTn id="198" dur="1" fill="hold">
                                          <p:stCondLst>
                                            <p:cond delay="0"/>
                                          </p:stCondLst>
                                        </p:cTn>
                                        <p:tgtEl>
                                          <p:spTgt spid="143"/>
                                        </p:tgtEl>
                                        <p:attrNameLst>
                                          <p:attrName>style.visibility</p:attrName>
                                        </p:attrNameLst>
                                      </p:cBhvr>
                                      <p:to>
                                        <p:strVal val="visible"/>
                                      </p:to>
                                    </p:set>
                                    <p:animEffect transition="in" filter="dissolve">
                                      <p:cBhvr>
                                        <p:cTn id="199" dur="500"/>
                                        <p:tgtEl>
                                          <p:spTgt spid="143"/>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144"/>
                                        </p:tgtEl>
                                        <p:attrNameLst>
                                          <p:attrName>style.visibility</p:attrName>
                                        </p:attrNameLst>
                                      </p:cBhvr>
                                      <p:to>
                                        <p:strVal val="visible"/>
                                      </p:to>
                                    </p:set>
                                    <p:animEffect transition="in" filter="dissolve">
                                      <p:cBhvr>
                                        <p:cTn id="202" dur="500"/>
                                        <p:tgtEl>
                                          <p:spTgt spid="144"/>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145"/>
                                        </p:tgtEl>
                                        <p:attrNameLst>
                                          <p:attrName>style.visibility</p:attrName>
                                        </p:attrNameLst>
                                      </p:cBhvr>
                                      <p:to>
                                        <p:strVal val="visible"/>
                                      </p:to>
                                    </p:set>
                                    <p:animEffect transition="in" filter="dissolve">
                                      <p:cBhvr>
                                        <p:cTn id="205" dur="500"/>
                                        <p:tgtEl>
                                          <p:spTgt spid="145"/>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146"/>
                                        </p:tgtEl>
                                        <p:attrNameLst>
                                          <p:attrName>style.visibility</p:attrName>
                                        </p:attrNameLst>
                                      </p:cBhvr>
                                      <p:to>
                                        <p:strVal val="visible"/>
                                      </p:to>
                                    </p:set>
                                    <p:animEffect transition="in" filter="dissolve">
                                      <p:cBhvr>
                                        <p:cTn id="208" dur="500"/>
                                        <p:tgtEl>
                                          <p:spTgt spid="146"/>
                                        </p:tgtEl>
                                      </p:cBhvr>
                                    </p:animEffect>
                                  </p:childTnLst>
                                </p:cTn>
                              </p:par>
                            </p:childTnLst>
                          </p:cTn>
                        </p:par>
                      </p:childTnLst>
                    </p:cTn>
                  </p:par>
                  <p:par>
                    <p:cTn id="209" fill="hold">
                      <p:stCondLst>
                        <p:cond delay="indefinite"/>
                      </p:stCondLst>
                      <p:childTnLst>
                        <p:par>
                          <p:cTn id="210" fill="hold">
                            <p:stCondLst>
                              <p:cond delay="0"/>
                            </p:stCondLst>
                            <p:childTnLst>
                              <p:par>
                                <p:cTn id="211" presetID="1" presetClass="emph" presetSubtype="2" fill="hold" nodeType="clickEffect">
                                  <p:stCondLst>
                                    <p:cond delay="0"/>
                                  </p:stCondLst>
                                  <p:childTnLst>
                                    <p:animClr clrSpc="rgb" dir="cw">
                                      <p:cBhvr>
                                        <p:cTn id="212" dur="2000" fill="hold"/>
                                        <p:tgtEl>
                                          <p:spTgt spid="94"/>
                                        </p:tgtEl>
                                        <p:attrNameLst>
                                          <p:attrName>fillcolor</p:attrName>
                                        </p:attrNameLst>
                                      </p:cBhvr>
                                      <p:to>
                                        <a:srgbClr val="FFB802"/>
                                      </p:to>
                                    </p:animClr>
                                    <p:set>
                                      <p:cBhvr>
                                        <p:cTn id="213" dur="2000" fill="hold"/>
                                        <p:tgtEl>
                                          <p:spTgt spid="94"/>
                                        </p:tgtEl>
                                        <p:attrNameLst>
                                          <p:attrName>fill.type</p:attrName>
                                        </p:attrNameLst>
                                      </p:cBhvr>
                                      <p:to>
                                        <p:strVal val="solid"/>
                                      </p:to>
                                    </p:set>
                                    <p:set>
                                      <p:cBhvr>
                                        <p:cTn id="214" dur="2000" fill="hold"/>
                                        <p:tgtEl>
                                          <p:spTgt spid="94"/>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95"/>
                                        </p:tgtEl>
                                        <p:attrNameLst>
                                          <p:attrName>fillcolor</p:attrName>
                                        </p:attrNameLst>
                                      </p:cBhvr>
                                      <p:to>
                                        <a:srgbClr val="FFB802"/>
                                      </p:to>
                                    </p:animClr>
                                    <p:set>
                                      <p:cBhvr>
                                        <p:cTn id="217" dur="2000" fill="hold"/>
                                        <p:tgtEl>
                                          <p:spTgt spid="95"/>
                                        </p:tgtEl>
                                        <p:attrNameLst>
                                          <p:attrName>fill.type</p:attrName>
                                        </p:attrNameLst>
                                      </p:cBhvr>
                                      <p:to>
                                        <p:strVal val="solid"/>
                                      </p:to>
                                    </p:set>
                                    <p:set>
                                      <p:cBhvr>
                                        <p:cTn id="218" dur="2000" fill="hold"/>
                                        <p:tgtEl>
                                          <p:spTgt spid="95"/>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96"/>
                                        </p:tgtEl>
                                        <p:attrNameLst>
                                          <p:attrName>fillcolor</p:attrName>
                                        </p:attrNameLst>
                                      </p:cBhvr>
                                      <p:to>
                                        <a:srgbClr val="FFB802"/>
                                      </p:to>
                                    </p:animClr>
                                    <p:set>
                                      <p:cBhvr>
                                        <p:cTn id="221" dur="2000" fill="hold"/>
                                        <p:tgtEl>
                                          <p:spTgt spid="96"/>
                                        </p:tgtEl>
                                        <p:attrNameLst>
                                          <p:attrName>fill.type</p:attrName>
                                        </p:attrNameLst>
                                      </p:cBhvr>
                                      <p:to>
                                        <p:strVal val="solid"/>
                                      </p:to>
                                    </p:set>
                                    <p:set>
                                      <p:cBhvr>
                                        <p:cTn id="222" dur="2000" fill="hold"/>
                                        <p:tgtEl>
                                          <p:spTgt spid="96"/>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97"/>
                                        </p:tgtEl>
                                        <p:attrNameLst>
                                          <p:attrName>fillcolor</p:attrName>
                                        </p:attrNameLst>
                                      </p:cBhvr>
                                      <p:to>
                                        <a:srgbClr val="FFB802"/>
                                      </p:to>
                                    </p:animClr>
                                    <p:set>
                                      <p:cBhvr>
                                        <p:cTn id="225" dur="2000" fill="hold"/>
                                        <p:tgtEl>
                                          <p:spTgt spid="97"/>
                                        </p:tgtEl>
                                        <p:attrNameLst>
                                          <p:attrName>fill.type</p:attrName>
                                        </p:attrNameLst>
                                      </p:cBhvr>
                                      <p:to>
                                        <p:strVal val="solid"/>
                                      </p:to>
                                    </p:set>
                                    <p:set>
                                      <p:cBhvr>
                                        <p:cTn id="226" dur="2000" fill="hold"/>
                                        <p:tgtEl>
                                          <p:spTgt spid="97"/>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98"/>
                                        </p:tgtEl>
                                        <p:attrNameLst>
                                          <p:attrName>fillcolor</p:attrName>
                                        </p:attrNameLst>
                                      </p:cBhvr>
                                      <p:to>
                                        <a:srgbClr val="FFB802"/>
                                      </p:to>
                                    </p:animClr>
                                    <p:set>
                                      <p:cBhvr>
                                        <p:cTn id="229" dur="2000" fill="hold"/>
                                        <p:tgtEl>
                                          <p:spTgt spid="98"/>
                                        </p:tgtEl>
                                        <p:attrNameLst>
                                          <p:attrName>fill.type</p:attrName>
                                        </p:attrNameLst>
                                      </p:cBhvr>
                                      <p:to>
                                        <p:strVal val="solid"/>
                                      </p:to>
                                    </p:set>
                                    <p:set>
                                      <p:cBhvr>
                                        <p:cTn id="230" dur="2000" fill="hold"/>
                                        <p:tgtEl>
                                          <p:spTgt spid="98"/>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99"/>
                                        </p:tgtEl>
                                        <p:attrNameLst>
                                          <p:attrName>fillcolor</p:attrName>
                                        </p:attrNameLst>
                                      </p:cBhvr>
                                      <p:to>
                                        <a:srgbClr val="FFB802"/>
                                      </p:to>
                                    </p:animClr>
                                    <p:set>
                                      <p:cBhvr>
                                        <p:cTn id="233" dur="2000" fill="hold"/>
                                        <p:tgtEl>
                                          <p:spTgt spid="99"/>
                                        </p:tgtEl>
                                        <p:attrNameLst>
                                          <p:attrName>fill.type</p:attrName>
                                        </p:attrNameLst>
                                      </p:cBhvr>
                                      <p:to>
                                        <p:strVal val="solid"/>
                                      </p:to>
                                    </p:set>
                                    <p:set>
                                      <p:cBhvr>
                                        <p:cTn id="234" dur="2000" fill="hold"/>
                                        <p:tgtEl>
                                          <p:spTgt spid="99"/>
                                        </p:tgtEl>
                                        <p:attrNameLst>
                                          <p:attrName>fill.on</p:attrName>
                                        </p:attrNameLst>
                                      </p:cBhvr>
                                      <p:to>
                                        <p:strVal val="true"/>
                                      </p:to>
                                    </p:set>
                                  </p:childTnLst>
                                </p:cTn>
                              </p:par>
                              <p:par>
                                <p:cTn id="235" presetID="9" presetClass="entr" presetSubtype="0" fill="hold" grpId="0" nodeType="withEffect">
                                  <p:stCondLst>
                                    <p:cond delay="0"/>
                                  </p:stCondLst>
                                  <p:childTnLst>
                                    <p:set>
                                      <p:cBhvr>
                                        <p:cTn id="236" dur="1" fill="hold">
                                          <p:stCondLst>
                                            <p:cond delay="0"/>
                                          </p:stCondLst>
                                        </p:cTn>
                                        <p:tgtEl>
                                          <p:spTgt spid="134"/>
                                        </p:tgtEl>
                                        <p:attrNameLst>
                                          <p:attrName>style.visibility</p:attrName>
                                        </p:attrNameLst>
                                      </p:cBhvr>
                                      <p:to>
                                        <p:strVal val="visible"/>
                                      </p:to>
                                    </p:set>
                                    <p:animEffect transition="in" filter="dissolve">
                                      <p:cBhvr>
                                        <p:cTn id="237" dur="500"/>
                                        <p:tgtEl>
                                          <p:spTgt spid="134"/>
                                        </p:tgtEl>
                                      </p:cBhvr>
                                    </p:animEffect>
                                  </p:childTnLst>
                                </p:cTn>
                              </p:par>
                            </p:childTnLst>
                          </p:cTn>
                        </p:par>
                      </p:childTnLst>
                    </p:cTn>
                  </p:par>
                  <p:par>
                    <p:cTn id="238" fill="hold">
                      <p:stCondLst>
                        <p:cond delay="indefinite"/>
                      </p:stCondLst>
                      <p:childTnLst>
                        <p:par>
                          <p:cTn id="239" fill="hold">
                            <p:stCondLst>
                              <p:cond delay="0"/>
                            </p:stCondLst>
                            <p:childTnLst>
                              <p:par>
                                <p:cTn id="240" presetID="1" presetClass="emph" presetSubtype="2" fill="hold" nodeType="clickEffect">
                                  <p:stCondLst>
                                    <p:cond delay="0"/>
                                  </p:stCondLst>
                                  <p:childTnLst>
                                    <p:animClr clrSpc="rgb" dir="cw">
                                      <p:cBhvr>
                                        <p:cTn id="241" dur="2000" fill="hold"/>
                                        <p:tgtEl>
                                          <p:spTgt spid="117"/>
                                        </p:tgtEl>
                                        <p:attrNameLst>
                                          <p:attrName>fillcolor</p:attrName>
                                        </p:attrNameLst>
                                      </p:cBhvr>
                                      <p:to>
                                        <a:srgbClr val="FFB802"/>
                                      </p:to>
                                    </p:animClr>
                                    <p:set>
                                      <p:cBhvr>
                                        <p:cTn id="242" dur="2000" fill="hold"/>
                                        <p:tgtEl>
                                          <p:spTgt spid="117"/>
                                        </p:tgtEl>
                                        <p:attrNameLst>
                                          <p:attrName>fill.type</p:attrName>
                                        </p:attrNameLst>
                                      </p:cBhvr>
                                      <p:to>
                                        <p:strVal val="solid"/>
                                      </p:to>
                                    </p:set>
                                    <p:set>
                                      <p:cBhvr>
                                        <p:cTn id="243" dur="2000" fill="hold"/>
                                        <p:tgtEl>
                                          <p:spTgt spid="117"/>
                                        </p:tgtEl>
                                        <p:attrNameLst>
                                          <p:attrName>fill.on</p:attrName>
                                        </p:attrNameLst>
                                      </p:cBhvr>
                                      <p:to>
                                        <p:strVal val="true"/>
                                      </p:to>
                                    </p:set>
                                  </p:childTnLst>
                                </p:cTn>
                              </p:par>
                              <p:par>
                                <p:cTn id="244" presetID="9" presetClass="entr" presetSubtype="0" fill="hold" grpId="0" nodeType="withEffect">
                                  <p:stCondLst>
                                    <p:cond delay="0"/>
                                  </p:stCondLst>
                                  <p:childTnLst>
                                    <p:set>
                                      <p:cBhvr>
                                        <p:cTn id="245" dur="1" fill="hold">
                                          <p:stCondLst>
                                            <p:cond delay="0"/>
                                          </p:stCondLst>
                                        </p:cTn>
                                        <p:tgtEl>
                                          <p:spTgt spid="135"/>
                                        </p:tgtEl>
                                        <p:attrNameLst>
                                          <p:attrName>style.visibility</p:attrName>
                                        </p:attrNameLst>
                                      </p:cBhvr>
                                      <p:to>
                                        <p:strVal val="visible"/>
                                      </p:to>
                                    </p:set>
                                    <p:animEffect transition="in" filter="dissolve">
                                      <p:cBhvr>
                                        <p:cTn id="246" dur="500"/>
                                        <p:tgtEl>
                                          <p:spTgt spid="135"/>
                                        </p:tgtEl>
                                      </p:cBhvr>
                                    </p:animEffect>
                                  </p:childTnLst>
                                </p:cTn>
                              </p:par>
                            </p:childTnLst>
                          </p:cTn>
                        </p:par>
                      </p:childTnLst>
                    </p:cTn>
                  </p:par>
                  <p:par>
                    <p:cTn id="247" fill="hold">
                      <p:stCondLst>
                        <p:cond delay="indefinite"/>
                      </p:stCondLst>
                      <p:childTnLst>
                        <p:par>
                          <p:cTn id="248" fill="hold">
                            <p:stCondLst>
                              <p:cond delay="0"/>
                            </p:stCondLst>
                            <p:childTnLst>
                              <p:par>
                                <p:cTn id="249" presetID="9" presetClass="entr" presetSubtype="0" fill="hold" grpId="0" nodeType="clickEffect">
                                  <p:stCondLst>
                                    <p:cond delay="0"/>
                                  </p:stCondLst>
                                  <p:childTnLst>
                                    <p:set>
                                      <p:cBhvr>
                                        <p:cTn id="250" dur="1" fill="hold">
                                          <p:stCondLst>
                                            <p:cond delay="0"/>
                                          </p:stCondLst>
                                        </p:cTn>
                                        <p:tgtEl>
                                          <p:spTgt spid="120"/>
                                        </p:tgtEl>
                                        <p:attrNameLst>
                                          <p:attrName>style.visibility</p:attrName>
                                        </p:attrNameLst>
                                      </p:cBhvr>
                                      <p:to>
                                        <p:strVal val="visible"/>
                                      </p:to>
                                    </p:set>
                                    <p:animEffect transition="in" filter="dissolve">
                                      <p:cBhvr>
                                        <p:cTn id="251" dur="500"/>
                                        <p:tgtEl>
                                          <p:spTgt spid="120"/>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ntr" presetSubtype="0" fill="hold" grpId="0" nodeType="clickEffect">
                                  <p:stCondLst>
                                    <p:cond delay="0"/>
                                  </p:stCondLst>
                                  <p:childTnLst>
                                    <p:set>
                                      <p:cBhvr>
                                        <p:cTn id="255" dur="1" fill="hold">
                                          <p:stCondLst>
                                            <p:cond delay="0"/>
                                          </p:stCondLst>
                                        </p:cTn>
                                        <p:tgtEl>
                                          <p:spTgt spid="139"/>
                                        </p:tgtEl>
                                        <p:attrNameLst>
                                          <p:attrName>style.visibility</p:attrName>
                                        </p:attrNameLst>
                                      </p:cBhvr>
                                      <p:to>
                                        <p:strVal val="visible"/>
                                      </p:to>
                                    </p:set>
                                    <p:animEffect transition="in" filter="dissolve">
                                      <p:cBhvr>
                                        <p:cTn id="256" dur="500"/>
                                        <p:tgtEl>
                                          <p:spTgt spid="139"/>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17"/>
                                        </p:tgtEl>
                                        <p:attrNameLst>
                                          <p:attrName>style.visibility</p:attrName>
                                        </p:attrNameLst>
                                      </p:cBhvr>
                                      <p:to>
                                        <p:strVal val="visible"/>
                                      </p:to>
                                    </p:set>
                                    <p:animEffect transition="in" filter="dissolve">
                                      <p:cBhvr>
                                        <p:cTn id="261" dur="500"/>
                                        <p:tgtEl>
                                          <p:spTgt spid="17"/>
                                        </p:tgtEl>
                                      </p:cBhvr>
                                    </p:animEffect>
                                  </p:childTnLst>
                                </p:cTn>
                              </p:par>
                            </p:childTnLst>
                          </p:cTn>
                        </p:par>
                      </p:childTnLst>
                    </p:cTn>
                  </p:par>
                  <p:par>
                    <p:cTn id="262" fill="hold">
                      <p:stCondLst>
                        <p:cond delay="indefinite"/>
                      </p:stCondLst>
                      <p:childTnLst>
                        <p:par>
                          <p:cTn id="263" fill="hold">
                            <p:stCondLst>
                              <p:cond delay="0"/>
                            </p:stCondLst>
                            <p:childTnLst>
                              <p:par>
                                <p:cTn id="264" presetID="1" presetClass="emph" presetSubtype="2" fill="hold" nodeType="clickEffect">
                                  <p:stCondLst>
                                    <p:cond delay="0"/>
                                  </p:stCondLst>
                                  <p:childTnLst>
                                    <p:animClr clrSpc="rgb" dir="cw">
                                      <p:cBhvr>
                                        <p:cTn id="265" dur="2000" fill="hold"/>
                                        <p:tgtEl>
                                          <p:spTgt spid="74"/>
                                        </p:tgtEl>
                                        <p:attrNameLst>
                                          <p:attrName>fillcolor</p:attrName>
                                        </p:attrNameLst>
                                      </p:cBhvr>
                                      <p:to>
                                        <a:schemeClr val="accent1"/>
                                      </p:to>
                                    </p:animClr>
                                    <p:set>
                                      <p:cBhvr>
                                        <p:cTn id="266" dur="2000" fill="hold"/>
                                        <p:tgtEl>
                                          <p:spTgt spid="74"/>
                                        </p:tgtEl>
                                        <p:attrNameLst>
                                          <p:attrName>fill.type</p:attrName>
                                        </p:attrNameLst>
                                      </p:cBhvr>
                                      <p:to>
                                        <p:strVal val="solid"/>
                                      </p:to>
                                    </p:set>
                                    <p:set>
                                      <p:cBhvr>
                                        <p:cTn id="267" dur="2000" fill="hold"/>
                                        <p:tgtEl>
                                          <p:spTgt spid="74"/>
                                        </p:tgtEl>
                                        <p:attrNameLst>
                                          <p:attrName>fill.on</p:attrName>
                                        </p:attrNameLst>
                                      </p:cBhvr>
                                      <p:to>
                                        <p:strVal val="true"/>
                                      </p:to>
                                    </p:set>
                                  </p:childTnLst>
                                </p:cTn>
                              </p:par>
                              <p:par>
                                <p:cTn id="268" presetID="1" presetClass="emph" presetSubtype="2" fill="hold" nodeType="withEffect">
                                  <p:stCondLst>
                                    <p:cond delay="0"/>
                                  </p:stCondLst>
                                  <p:childTnLst>
                                    <p:animClr clrSpc="rgb" dir="cw">
                                      <p:cBhvr>
                                        <p:cTn id="269" dur="2000" fill="hold"/>
                                        <p:tgtEl>
                                          <p:spTgt spid="80"/>
                                        </p:tgtEl>
                                        <p:attrNameLst>
                                          <p:attrName>fillcolor</p:attrName>
                                        </p:attrNameLst>
                                      </p:cBhvr>
                                      <p:to>
                                        <a:schemeClr val="accent1"/>
                                      </p:to>
                                    </p:animClr>
                                    <p:set>
                                      <p:cBhvr>
                                        <p:cTn id="270" dur="2000" fill="hold"/>
                                        <p:tgtEl>
                                          <p:spTgt spid="80"/>
                                        </p:tgtEl>
                                        <p:attrNameLst>
                                          <p:attrName>fill.type</p:attrName>
                                        </p:attrNameLst>
                                      </p:cBhvr>
                                      <p:to>
                                        <p:strVal val="solid"/>
                                      </p:to>
                                    </p:set>
                                    <p:set>
                                      <p:cBhvr>
                                        <p:cTn id="271" dur="2000" fill="hold"/>
                                        <p:tgtEl>
                                          <p:spTgt spid="80"/>
                                        </p:tgtEl>
                                        <p:attrNameLst>
                                          <p:attrName>fill.on</p:attrName>
                                        </p:attrNameLst>
                                      </p:cBhvr>
                                      <p:to>
                                        <p:strVal val="true"/>
                                      </p:to>
                                    </p:set>
                                  </p:childTnLst>
                                </p:cTn>
                              </p:par>
                              <p:par>
                                <p:cTn id="272" presetID="1" presetClass="emph" presetSubtype="2" fill="hold" nodeType="withEffect">
                                  <p:stCondLst>
                                    <p:cond delay="0"/>
                                  </p:stCondLst>
                                  <p:childTnLst>
                                    <p:animClr clrSpc="rgb" dir="cw">
                                      <p:cBhvr>
                                        <p:cTn id="273" dur="2000" fill="hold"/>
                                        <p:tgtEl>
                                          <p:spTgt spid="86"/>
                                        </p:tgtEl>
                                        <p:attrNameLst>
                                          <p:attrName>fillcolor</p:attrName>
                                        </p:attrNameLst>
                                      </p:cBhvr>
                                      <p:to>
                                        <a:schemeClr val="accent1"/>
                                      </p:to>
                                    </p:animClr>
                                    <p:set>
                                      <p:cBhvr>
                                        <p:cTn id="274" dur="2000" fill="hold"/>
                                        <p:tgtEl>
                                          <p:spTgt spid="86"/>
                                        </p:tgtEl>
                                        <p:attrNameLst>
                                          <p:attrName>fill.type</p:attrName>
                                        </p:attrNameLst>
                                      </p:cBhvr>
                                      <p:to>
                                        <p:strVal val="solid"/>
                                      </p:to>
                                    </p:set>
                                    <p:set>
                                      <p:cBhvr>
                                        <p:cTn id="275" dur="2000" fill="hold"/>
                                        <p:tgtEl>
                                          <p:spTgt spid="86"/>
                                        </p:tgtEl>
                                        <p:attrNameLst>
                                          <p:attrName>fill.on</p:attrName>
                                        </p:attrNameLst>
                                      </p:cBhvr>
                                      <p:to>
                                        <p:strVal val="true"/>
                                      </p:to>
                                    </p:set>
                                  </p:childTnLst>
                                </p:cTn>
                              </p:par>
                              <p:par>
                                <p:cTn id="276" presetID="1" presetClass="emph" presetSubtype="2" fill="hold" nodeType="withEffect">
                                  <p:stCondLst>
                                    <p:cond delay="0"/>
                                  </p:stCondLst>
                                  <p:childTnLst>
                                    <p:animClr clrSpc="rgb" dir="cw">
                                      <p:cBhvr>
                                        <p:cTn id="277" dur="2000" fill="hold"/>
                                        <p:tgtEl>
                                          <p:spTgt spid="92"/>
                                        </p:tgtEl>
                                        <p:attrNameLst>
                                          <p:attrName>fillcolor</p:attrName>
                                        </p:attrNameLst>
                                      </p:cBhvr>
                                      <p:to>
                                        <a:schemeClr val="accent1"/>
                                      </p:to>
                                    </p:animClr>
                                    <p:set>
                                      <p:cBhvr>
                                        <p:cTn id="278" dur="2000" fill="hold"/>
                                        <p:tgtEl>
                                          <p:spTgt spid="92"/>
                                        </p:tgtEl>
                                        <p:attrNameLst>
                                          <p:attrName>fill.type</p:attrName>
                                        </p:attrNameLst>
                                      </p:cBhvr>
                                      <p:to>
                                        <p:strVal val="solid"/>
                                      </p:to>
                                    </p:set>
                                    <p:set>
                                      <p:cBhvr>
                                        <p:cTn id="279" dur="2000" fill="hold"/>
                                        <p:tgtEl>
                                          <p:spTgt spid="92"/>
                                        </p:tgtEl>
                                        <p:attrNameLst>
                                          <p:attrName>fill.on</p:attrName>
                                        </p:attrNameLst>
                                      </p:cBhvr>
                                      <p:to>
                                        <p:strVal val="true"/>
                                      </p:to>
                                    </p:set>
                                  </p:childTnLst>
                                </p:cTn>
                              </p:par>
                              <p:par>
                                <p:cTn id="280" presetID="1" presetClass="emph" presetSubtype="2" fill="hold" nodeType="withEffect">
                                  <p:stCondLst>
                                    <p:cond delay="0"/>
                                  </p:stCondLst>
                                  <p:childTnLst>
                                    <p:animClr clrSpc="rgb" dir="cw">
                                      <p:cBhvr>
                                        <p:cTn id="281" dur="2000" fill="hold"/>
                                        <p:tgtEl>
                                          <p:spTgt spid="98"/>
                                        </p:tgtEl>
                                        <p:attrNameLst>
                                          <p:attrName>fillcolor</p:attrName>
                                        </p:attrNameLst>
                                      </p:cBhvr>
                                      <p:to>
                                        <a:schemeClr val="accent1"/>
                                      </p:to>
                                    </p:animClr>
                                    <p:set>
                                      <p:cBhvr>
                                        <p:cTn id="282" dur="2000" fill="hold"/>
                                        <p:tgtEl>
                                          <p:spTgt spid="98"/>
                                        </p:tgtEl>
                                        <p:attrNameLst>
                                          <p:attrName>fill.type</p:attrName>
                                        </p:attrNameLst>
                                      </p:cBhvr>
                                      <p:to>
                                        <p:strVal val="solid"/>
                                      </p:to>
                                    </p:set>
                                    <p:set>
                                      <p:cBhvr>
                                        <p:cTn id="283" dur="2000" fill="hold"/>
                                        <p:tgtEl>
                                          <p:spTgt spid="98"/>
                                        </p:tgtEl>
                                        <p:attrNameLst>
                                          <p:attrName>fill.on</p:attrName>
                                        </p:attrNameLst>
                                      </p:cBhvr>
                                      <p:to>
                                        <p:strVal val="true"/>
                                      </p:to>
                                    </p:set>
                                  </p:childTnLst>
                                </p:cTn>
                              </p:par>
                              <p:par>
                                <p:cTn id="284" presetID="1" presetClass="emph" presetSubtype="2" fill="hold" nodeType="withEffect">
                                  <p:stCondLst>
                                    <p:cond delay="0"/>
                                  </p:stCondLst>
                                  <p:childTnLst>
                                    <p:animClr clrSpc="rgb" dir="cw">
                                      <p:cBhvr>
                                        <p:cTn id="285" dur="2000" fill="hold"/>
                                        <p:tgtEl>
                                          <p:spTgt spid="104"/>
                                        </p:tgtEl>
                                        <p:attrNameLst>
                                          <p:attrName>fillcolor</p:attrName>
                                        </p:attrNameLst>
                                      </p:cBhvr>
                                      <p:to>
                                        <a:schemeClr val="accent1"/>
                                      </p:to>
                                    </p:animClr>
                                    <p:set>
                                      <p:cBhvr>
                                        <p:cTn id="286" dur="2000" fill="hold"/>
                                        <p:tgtEl>
                                          <p:spTgt spid="104"/>
                                        </p:tgtEl>
                                        <p:attrNameLst>
                                          <p:attrName>fill.type</p:attrName>
                                        </p:attrNameLst>
                                      </p:cBhvr>
                                      <p:to>
                                        <p:strVal val="solid"/>
                                      </p:to>
                                    </p:set>
                                    <p:set>
                                      <p:cBhvr>
                                        <p:cTn id="287" dur="2000" fill="hold"/>
                                        <p:tgtEl>
                                          <p:spTgt spid="104"/>
                                        </p:tgtEl>
                                        <p:attrNameLst>
                                          <p:attrName>fill.on</p:attrName>
                                        </p:attrNameLst>
                                      </p:cBhvr>
                                      <p:to>
                                        <p:strVal val="true"/>
                                      </p:to>
                                    </p:se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grpId="0" nodeType="clickEffect">
                                  <p:stCondLst>
                                    <p:cond delay="0"/>
                                  </p:stCondLst>
                                  <p:childTnLst>
                                    <p:set>
                                      <p:cBhvr>
                                        <p:cTn id="291" dur="1" fill="hold">
                                          <p:stCondLst>
                                            <p:cond delay="0"/>
                                          </p:stCondLst>
                                        </p:cTn>
                                        <p:tgtEl>
                                          <p:spTgt spid="136"/>
                                        </p:tgtEl>
                                        <p:attrNameLst>
                                          <p:attrName>style.visibility</p:attrName>
                                        </p:attrNameLst>
                                      </p:cBhvr>
                                      <p:to>
                                        <p:strVal val="visible"/>
                                      </p:to>
                                    </p:set>
                                    <p:animEffect transition="in" filter="dissolve">
                                      <p:cBhvr>
                                        <p:cTn id="292" dur="500"/>
                                        <p:tgtEl>
                                          <p:spTgt spid="136"/>
                                        </p:tgtEl>
                                      </p:cBhvr>
                                    </p:animEffect>
                                  </p:childTnLst>
                                </p:cTn>
                              </p:par>
                              <p:par>
                                <p:cTn id="293" presetID="9" presetClass="entr" presetSubtype="0" fill="hold" grpId="0" nodeType="withEffect">
                                  <p:stCondLst>
                                    <p:cond delay="0"/>
                                  </p:stCondLst>
                                  <p:childTnLst>
                                    <p:set>
                                      <p:cBhvr>
                                        <p:cTn id="294" dur="1" fill="hold">
                                          <p:stCondLst>
                                            <p:cond delay="0"/>
                                          </p:stCondLst>
                                        </p:cTn>
                                        <p:tgtEl>
                                          <p:spTgt spid="137"/>
                                        </p:tgtEl>
                                        <p:attrNameLst>
                                          <p:attrName>style.visibility</p:attrName>
                                        </p:attrNameLst>
                                      </p:cBhvr>
                                      <p:to>
                                        <p:strVal val="visible"/>
                                      </p:to>
                                    </p:set>
                                    <p:animEffect transition="in" filter="dissolve">
                                      <p:cBhvr>
                                        <p:cTn id="295" dur="500"/>
                                        <p:tgtEl>
                                          <p:spTgt spid="137"/>
                                        </p:tgtEl>
                                      </p:cBhvr>
                                    </p:animEffect>
                                  </p:childTnLst>
                                </p:cTn>
                              </p:par>
                            </p:childTnLst>
                          </p:cTn>
                        </p:par>
                      </p:childTnLst>
                    </p:cTn>
                  </p:par>
                  <p:par>
                    <p:cTn id="296" fill="hold">
                      <p:stCondLst>
                        <p:cond delay="indefinite"/>
                      </p:stCondLst>
                      <p:childTnLst>
                        <p:par>
                          <p:cTn id="297" fill="hold">
                            <p:stCondLst>
                              <p:cond delay="0"/>
                            </p:stCondLst>
                            <p:childTnLst>
                              <p:par>
                                <p:cTn id="298" presetID="9" presetClass="entr" presetSubtype="0" fill="hold" grpId="0" nodeType="clickEffect">
                                  <p:stCondLst>
                                    <p:cond delay="0"/>
                                  </p:stCondLst>
                                  <p:childTnLst>
                                    <p:set>
                                      <p:cBhvr>
                                        <p:cTn id="299" dur="1" fill="hold">
                                          <p:stCondLst>
                                            <p:cond delay="0"/>
                                          </p:stCondLst>
                                        </p:cTn>
                                        <p:tgtEl>
                                          <p:spTgt spid="121"/>
                                        </p:tgtEl>
                                        <p:attrNameLst>
                                          <p:attrName>style.visibility</p:attrName>
                                        </p:attrNameLst>
                                      </p:cBhvr>
                                      <p:to>
                                        <p:strVal val="visible"/>
                                      </p:to>
                                    </p:set>
                                    <p:animEffect transition="in" filter="dissolve">
                                      <p:cBhvr>
                                        <p:cTn id="300" dur="500"/>
                                        <p:tgtEl>
                                          <p:spTgt spid="121"/>
                                        </p:tgtEl>
                                      </p:cBhvr>
                                    </p:animEffect>
                                  </p:childTnLst>
                                </p:cTn>
                              </p:par>
                            </p:childTnLst>
                          </p:cTn>
                        </p:par>
                      </p:childTnLst>
                    </p:cTn>
                  </p:par>
                  <p:par>
                    <p:cTn id="301" fill="hold">
                      <p:stCondLst>
                        <p:cond delay="indefinite"/>
                      </p:stCondLst>
                      <p:childTnLst>
                        <p:par>
                          <p:cTn id="302" fill="hold">
                            <p:stCondLst>
                              <p:cond delay="0"/>
                            </p:stCondLst>
                            <p:childTnLst>
                              <p:par>
                                <p:cTn id="303" presetID="9" presetClass="entr" presetSubtype="0" fill="hold" grpId="0" nodeType="clickEffect">
                                  <p:stCondLst>
                                    <p:cond delay="0"/>
                                  </p:stCondLst>
                                  <p:childTnLst>
                                    <p:set>
                                      <p:cBhvr>
                                        <p:cTn id="304" dur="1" fill="hold">
                                          <p:stCondLst>
                                            <p:cond delay="0"/>
                                          </p:stCondLst>
                                        </p:cTn>
                                        <p:tgtEl>
                                          <p:spTgt spid="140"/>
                                        </p:tgtEl>
                                        <p:attrNameLst>
                                          <p:attrName>style.visibility</p:attrName>
                                        </p:attrNameLst>
                                      </p:cBhvr>
                                      <p:to>
                                        <p:strVal val="visible"/>
                                      </p:to>
                                    </p:set>
                                    <p:animEffect transition="in" filter="dissolve">
                                      <p:cBhvr>
                                        <p:cTn id="305" dur="500"/>
                                        <p:tgtEl>
                                          <p:spTgt spid="140"/>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133"/>
                                        </p:tgtEl>
                                        <p:attrNameLst>
                                          <p:attrName>style.visibility</p:attrName>
                                        </p:attrNameLst>
                                      </p:cBhvr>
                                      <p:to>
                                        <p:strVal val="visible"/>
                                      </p:to>
                                    </p:set>
                                    <p:animEffect transition="in" filter="dissolve">
                                      <p:cBhvr>
                                        <p:cTn id="310"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68" grpId="0"/>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11" grpId="0" animBg="1"/>
      <p:bldP spid="112" grpId="0" animBg="1"/>
      <p:bldP spid="113" grpId="0" animBg="1"/>
      <p:bldP spid="114" grpId="0" animBg="1"/>
      <p:bldP spid="115" grpId="0" animBg="1"/>
      <p:bldP spid="116" grpId="0" animBg="1"/>
      <p:bldP spid="117" grpId="0" animBg="1"/>
      <p:bldP spid="118" grpId="0" animBg="1"/>
      <p:bldP spid="120" grpId="0" animBg="1"/>
      <p:bldP spid="121" grpId="0" animBg="1"/>
      <p:bldP spid="123" grpId="0" animBg="1"/>
      <p:bldP spid="124" grpId="0"/>
      <p:bldP spid="125" grpId="0"/>
      <p:bldP spid="126" grpId="0" animBg="1"/>
      <p:bldP spid="127" grpId="0" animBg="1"/>
      <p:bldP spid="128" grpId="0" animBg="1"/>
      <p:bldP spid="129" grpId="0" animBg="1"/>
      <p:bldP spid="131" grpId="0"/>
      <p:bldP spid="134" grpId="0"/>
      <p:bldP spid="135" grpId="0"/>
      <p:bldP spid="136" grpId="0" animBg="1"/>
      <p:bldP spid="137" grpId="0"/>
      <p:bldP spid="133" grpId="0" animBg="1"/>
      <p:bldP spid="139" grpId="0" animBg="1"/>
      <p:bldP spid="140" grpId="0" animBg="1"/>
      <p:bldP spid="142" grpId="0"/>
      <p:bldP spid="143" grpId="2"/>
      <p:bldP spid="144" grpId="0"/>
      <p:bldP spid="145" grpId="0"/>
      <p:bldP spid="1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2ECF-5858-1240-A95D-B974B10B6D23}"/>
              </a:ext>
            </a:extLst>
          </p:cNvPr>
          <p:cNvSpPr>
            <a:spLocks noGrp="1"/>
          </p:cNvSpPr>
          <p:nvPr>
            <p:ph type="title"/>
          </p:nvPr>
        </p:nvSpPr>
        <p:spPr/>
        <p:txBody>
          <a:bodyPr>
            <a:normAutofit/>
          </a:bodyPr>
          <a:lstStyle/>
          <a:p>
            <a:r>
              <a:rPr lang="en-US" dirty="0"/>
              <a:t>Coding </a:t>
            </a:r>
            <a:r>
              <a:rPr lang="en-US" dirty="0" err="1"/>
              <a:t>getOutNeighbors</a:t>
            </a:r>
            <a:r>
              <a:rPr lang="en-US" dirty="0"/>
              <a:t> (outgoing) </a:t>
            </a:r>
          </a:p>
        </p:txBody>
      </p:sp>
      <p:sp>
        <p:nvSpPr>
          <p:cNvPr id="4" name="Rectangle 3">
            <a:extLst>
              <a:ext uri="{FF2B5EF4-FFF2-40B4-BE49-F238E27FC236}">
                <a16:creationId xmlns:a16="http://schemas.microsoft.com/office/drawing/2014/main" id="{DC05E7C0-C5DB-5241-896E-6CE6F850EF69}"/>
              </a:ext>
            </a:extLst>
          </p:cNvPr>
          <p:cNvSpPr/>
          <p:nvPr/>
        </p:nvSpPr>
        <p:spPr>
          <a:xfrm>
            <a:off x="402915" y="4036265"/>
            <a:ext cx="5162043" cy="1726114"/>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050" dirty="0">
                <a:solidFill>
                  <a:srgbClr val="931A68"/>
                </a:solidFill>
                <a:latin typeface="Menlo" panose="020B0609030804020204" pitchFamily="49" charset="0"/>
              </a:rPr>
              <a:t>public</a:t>
            </a:r>
            <a:r>
              <a:rPr lang="en-US" sz="1050" dirty="0">
                <a:latin typeface="Menlo" panose="020B0609030804020204" pitchFamily="49" charset="0"/>
              </a:rPr>
              <a:t> </a:t>
            </a:r>
            <a:r>
              <a:rPr lang="en-US" sz="1050" dirty="0">
                <a:solidFill>
                  <a:srgbClr val="931A68"/>
                </a:solidFill>
                <a:latin typeface="Menlo" panose="020B0609030804020204" pitchFamily="49" charset="0"/>
              </a:rPr>
              <a:t>class</a:t>
            </a:r>
            <a:r>
              <a:rPr lang="en-US" sz="1050" dirty="0">
                <a:latin typeface="Menlo" panose="020B0609030804020204" pitchFamily="49" charset="0"/>
              </a:rPr>
              <a:t> </a:t>
            </a:r>
            <a:r>
              <a:rPr lang="en-US" sz="1050" dirty="0" err="1">
                <a:latin typeface="Menlo" panose="020B0609030804020204" pitchFamily="49" charset="0"/>
              </a:rPr>
              <a:t>GraphAdjList</a:t>
            </a:r>
            <a:r>
              <a:rPr lang="en-US" sz="1050" dirty="0">
                <a:latin typeface="Menlo" panose="020B0609030804020204" pitchFamily="49" charset="0"/>
              </a:rPr>
              <a:t> </a:t>
            </a:r>
            <a:r>
              <a:rPr lang="en-US" sz="1050" dirty="0">
                <a:solidFill>
                  <a:srgbClr val="931A68"/>
                </a:solidFill>
                <a:latin typeface="Menlo" panose="020B0609030804020204" pitchFamily="49" charset="0"/>
              </a:rPr>
              <a:t>extends</a:t>
            </a:r>
            <a:r>
              <a:rPr lang="en-US" sz="1050" dirty="0">
                <a:latin typeface="Menlo" panose="020B0609030804020204" pitchFamily="49" charset="0"/>
              </a:rPr>
              <a:t> Graph {</a:t>
            </a:r>
          </a:p>
          <a:p>
            <a:pPr>
              <a:spcBef>
                <a:spcPts val="100"/>
              </a:spcBef>
              <a:spcAft>
                <a:spcPts val="100"/>
              </a:spcAft>
            </a:pPr>
            <a:br>
              <a:rPr lang="en-US" sz="1050" dirty="0">
                <a:latin typeface="Menlo" panose="020B0609030804020204" pitchFamily="49" charset="0"/>
              </a:rPr>
            </a:br>
            <a:r>
              <a:rPr lang="en-US" sz="1050" dirty="0">
                <a:latin typeface="Menlo" panose="020B0609030804020204" pitchFamily="49" charset="0"/>
              </a:rPr>
              <a:t>	</a:t>
            </a:r>
            <a:r>
              <a:rPr lang="en-US" sz="1050" dirty="0">
                <a:solidFill>
                  <a:srgbClr val="931A68"/>
                </a:solidFill>
                <a:latin typeface="Menlo" panose="020B0609030804020204" pitchFamily="49" charset="0"/>
              </a:rPr>
              <a:t>private</a:t>
            </a:r>
            <a:r>
              <a:rPr lang="en-US" sz="1050" dirty="0">
                <a:latin typeface="Menlo" panose="020B0609030804020204" pitchFamily="49" charset="0"/>
              </a:rPr>
              <a:t> Map&lt;</a:t>
            </a:r>
            <a:r>
              <a:rPr lang="en-US" sz="1050" dirty="0" err="1">
                <a:latin typeface="Menlo" panose="020B0609030804020204" pitchFamily="49" charset="0"/>
              </a:rPr>
              <a:t>Integer,ArrayList</a:t>
            </a:r>
            <a:r>
              <a:rPr lang="en-US" sz="1050" dirty="0">
                <a:latin typeface="Menlo" panose="020B0609030804020204" pitchFamily="49" charset="0"/>
              </a:rPr>
              <a:t>&lt;Integer&gt;&gt; </a:t>
            </a:r>
            <a:r>
              <a:rPr lang="en-US" sz="1050" dirty="0" err="1">
                <a:solidFill>
                  <a:srgbClr val="0326CC"/>
                </a:solidFill>
                <a:latin typeface="Menlo" panose="020B0609030804020204" pitchFamily="49" charset="0"/>
              </a:rPr>
              <a:t>adjListsMap</a:t>
            </a:r>
            <a:r>
              <a:rPr lang="en-US" sz="1050" dirty="0">
                <a:latin typeface="Menlo" panose="020B0609030804020204" pitchFamily="49" charset="0"/>
              </a:rPr>
              <a:t>;</a:t>
            </a:r>
          </a:p>
          <a:p>
            <a:pPr>
              <a:spcBef>
                <a:spcPts val="100"/>
              </a:spcBef>
              <a:spcAft>
                <a:spcPts val="100"/>
              </a:spcAft>
            </a:pPr>
            <a:endParaRPr lang="en-US" sz="1050" dirty="0">
              <a:latin typeface="Menlo" panose="020B0609030804020204" pitchFamily="49" charset="0"/>
            </a:endParaRPr>
          </a:p>
          <a:p>
            <a:pPr>
              <a:spcBef>
                <a:spcPts val="100"/>
              </a:spcBef>
              <a:spcAft>
                <a:spcPts val="100"/>
              </a:spcAft>
            </a:pPr>
            <a:r>
              <a:rPr lang="en-US" sz="1050" dirty="0">
                <a:solidFill>
                  <a:srgbClr val="931A68"/>
                </a:solidFill>
                <a:latin typeface="Menlo" panose="020B0609030804020204" pitchFamily="49" charset="0"/>
              </a:rPr>
              <a:t>	public</a:t>
            </a:r>
            <a:r>
              <a:rPr lang="en-US" sz="1050" dirty="0">
                <a:latin typeface="Menlo" panose="020B0609030804020204" pitchFamily="49" charset="0"/>
              </a:rPr>
              <a:t> List&lt;Integer&gt; </a:t>
            </a:r>
            <a:r>
              <a:rPr lang="en-US" sz="1050" dirty="0" err="1">
                <a:latin typeface="Menlo" panose="020B0609030804020204" pitchFamily="49" charset="0"/>
              </a:rPr>
              <a:t>getOutNeighbors</a:t>
            </a:r>
            <a:r>
              <a:rPr lang="en-US" sz="1050" dirty="0">
                <a:latin typeface="Menlo" panose="020B0609030804020204" pitchFamily="49" charset="0"/>
              </a:rPr>
              <a:t>(</a:t>
            </a:r>
            <a:r>
              <a:rPr lang="en-US" sz="1050" dirty="0" err="1">
                <a:solidFill>
                  <a:srgbClr val="931A68"/>
                </a:solidFill>
                <a:latin typeface="Menlo" panose="020B0609030804020204" pitchFamily="49" charset="0"/>
              </a:rPr>
              <a:t>int</a:t>
            </a:r>
            <a:r>
              <a:rPr lang="en-US" sz="1050" dirty="0">
                <a:latin typeface="Menlo" panose="020B0609030804020204" pitchFamily="49" charset="0"/>
              </a:rPr>
              <a:t> </a:t>
            </a:r>
            <a:r>
              <a:rPr lang="en-US" sz="1050" dirty="0">
                <a:solidFill>
                  <a:srgbClr val="7E504F"/>
                </a:solidFill>
                <a:latin typeface="Menlo" panose="020B0609030804020204" pitchFamily="49" charset="0"/>
              </a:rPr>
              <a:t>v</a:t>
            </a:r>
            <a:r>
              <a:rPr lang="en-US" sz="1050" dirty="0">
                <a:latin typeface="Menlo" panose="020B0609030804020204" pitchFamily="49" charset="0"/>
              </a:rPr>
              <a:t>) {</a:t>
            </a:r>
          </a:p>
          <a:p>
            <a:pPr>
              <a:spcBef>
                <a:spcPts val="100"/>
              </a:spcBef>
              <a:spcAft>
                <a:spcPts val="100"/>
              </a:spcAft>
            </a:pPr>
            <a:r>
              <a:rPr lang="en-US" sz="1050" dirty="0">
                <a:latin typeface="Menlo" panose="020B0609030804020204" pitchFamily="49" charset="0"/>
              </a:rPr>
              <a:t>		</a:t>
            </a:r>
            <a:r>
              <a:rPr lang="en-US" sz="1050" dirty="0">
                <a:solidFill>
                  <a:srgbClr val="931A68"/>
                </a:solidFill>
                <a:latin typeface="Menlo" panose="020B0609030804020204" pitchFamily="49" charset="0"/>
              </a:rPr>
              <a:t>return</a:t>
            </a:r>
            <a:r>
              <a:rPr lang="en-US" sz="1050" dirty="0">
                <a:latin typeface="Menlo" panose="020B0609030804020204" pitchFamily="49" charset="0"/>
              </a:rPr>
              <a:t> </a:t>
            </a:r>
            <a:r>
              <a:rPr lang="en-US" sz="1050" dirty="0" err="1">
                <a:solidFill>
                  <a:srgbClr val="0326CC"/>
                </a:solidFill>
                <a:latin typeface="Menlo" panose="020B0609030804020204" pitchFamily="49" charset="0"/>
              </a:rPr>
              <a:t>adjListsMap</a:t>
            </a:r>
            <a:r>
              <a:rPr lang="en-US" sz="1050" dirty="0" err="1">
                <a:latin typeface="Menlo" panose="020B0609030804020204" pitchFamily="49" charset="0"/>
              </a:rPr>
              <a:t>.get</a:t>
            </a:r>
            <a:r>
              <a:rPr lang="en-US" sz="1050" dirty="0">
                <a:latin typeface="Menlo" panose="020B0609030804020204" pitchFamily="49" charset="0"/>
              </a:rPr>
              <a:t>(v);</a:t>
            </a:r>
          </a:p>
          <a:p>
            <a:pPr>
              <a:spcBef>
                <a:spcPts val="100"/>
              </a:spcBef>
              <a:spcAft>
                <a:spcPts val="100"/>
              </a:spcAft>
            </a:pPr>
            <a:r>
              <a:rPr lang="en-US" sz="1050" dirty="0">
                <a:solidFill>
                  <a:srgbClr val="931A68"/>
                </a:solidFill>
                <a:latin typeface="Menlo" panose="020B0609030804020204" pitchFamily="49" charset="0"/>
              </a:rPr>
              <a:t>		return</a:t>
            </a:r>
            <a:r>
              <a:rPr lang="en-US" sz="1050" dirty="0">
                <a:latin typeface="Menlo" panose="020B0609030804020204" pitchFamily="49" charset="0"/>
              </a:rPr>
              <a:t> </a:t>
            </a:r>
            <a:r>
              <a:rPr lang="en-US" sz="1050" dirty="0">
                <a:solidFill>
                  <a:srgbClr val="931A68"/>
                </a:solidFill>
                <a:latin typeface="Menlo" panose="020B0609030804020204" pitchFamily="49" charset="0"/>
              </a:rPr>
              <a:t>new</a:t>
            </a:r>
            <a:r>
              <a:rPr lang="en-US" sz="1050" dirty="0">
                <a:latin typeface="Menlo" panose="020B0609030804020204" pitchFamily="49" charset="0"/>
              </a:rPr>
              <a:t> </a:t>
            </a:r>
            <a:r>
              <a:rPr lang="en-US" sz="1050" dirty="0" err="1">
                <a:latin typeface="Menlo" panose="020B0609030804020204" pitchFamily="49" charset="0"/>
              </a:rPr>
              <a:t>ArrayList</a:t>
            </a:r>
            <a:r>
              <a:rPr lang="en-US" sz="1050" dirty="0">
                <a:latin typeface="Menlo" panose="020B0609030804020204" pitchFamily="49" charset="0"/>
              </a:rPr>
              <a:t>&lt;Integer&gt;(</a:t>
            </a:r>
            <a:r>
              <a:rPr lang="en-US" sz="1050" dirty="0" err="1">
                <a:solidFill>
                  <a:srgbClr val="0326CC"/>
                </a:solidFill>
                <a:latin typeface="Menlo" panose="020B0609030804020204" pitchFamily="49" charset="0"/>
              </a:rPr>
              <a:t>adjListsMap</a:t>
            </a:r>
            <a:r>
              <a:rPr lang="en-US" sz="1050" dirty="0" err="1">
                <a:latin typeface="Menlo" panose="020B0609030804020204" pitchFamily="49" charset="0"/>
              </a:rPr>
              <a:t>.get</a:t>
            </a:r>
            <a:r>
              <a:rPr lang="en-US" sz="1050" dirty="0">
                <a:latin typeface="Menlo" panose="020B0609030804020204" pitchFamily="49" charset="0"/>
              </a:rPr>
              <a:t>(</a:t>
            </a:r>
            <a:r>
              <a:rPr lang="en-US" sz="1050" dirty="0">
                <a:solidFill>
                  <a:srgbClr val="7E504F"/>
                </a:solidFill>
                <a:latin typeface="Menlo" panose="020B0609030804020204" pitchFamily="49" charset="0"/>
              </a:rPr>
              <a:t>v</a:t>
            </a:r>
            <a:r>
              <a:rPr lang="en-US" sz="1050" dirty="0">
                <a:latin typeface="Menlo" panose="020B0609030804020204" pitchFamily="49" charset="0"/>
              </a:rPr>
              <a:t>));</a:t>
            </a:r>
          </a:p>
          <a:p>
            <a:pPr>
              <a:spcBef>
                <a:spcPts val="100"/>
              </a:spcBef>
              <a:spcAft>
                <a:spcPts val="100"/>
              </a:spcAft>
            </a:pPr>
            <a:r>
              <a:rPr lang="en-US" sz="1050" dirty="0">
                <a:latin typeface="Menlo" panose="020B0609030804020204" pitchFamily="49" charset="0"/>
              </a:rPr>
              <a:t>	}</a:t>
            </a:r>
          </a:p>
          <a:p>
            <a:pPr>
              <a:spcBef>
                <a:spcPts val="100"/>
              </a:spcBef>
              <a:spcAft>
                <a:spcPts val="100"/>
              </a:spcAft>
            </a:pPr>
            <a:r>
              <a:rPr lang="en-US" sz="1050" dirty="0">
                <a:latin typeface="Menlo" panose="020B0609030804020204" pitchFamily="49" charset="0"/>
              </a:rPr>
              <a:t>}</a:t>
            </a:r>
            <a:endParaRPr lang="en-US" sz="1050" dirty="0">
              <a:effectLst/>
              <a:latin typeface="Menlo" panose="020B0609030804020204" pitchFamily="49" charset="0"/>
            </a:endParaRPr>
          </a:p>
        </p:txBody>
      </p:sp>
      <p:sp>
        <p:nvSpPr>
          <p:cNvPr id="5" name="Rectangle 4">
            <a:extLst>
              <a:ext uri="{FF2B5EF4-FFF2-40B4-BE49-F238E27FC236}">
                <a16:creationId xmlns:a16="http://schemas.microsoft.com/office/drawing/2014/main" id="{13FF2189-6E97-2742-966F-89B49335A52D}"/>
              </a:ext>
            </a:extLst>
          </p:cNvPr>
          <p:cNvSpPr/>
          <p:nvPr/>
        </p:nvSpPr>
        <p:spPr>
          <a:xfrm>
            <a:off x="402915" y="1411523"/>
            <a:ext cx="5040759" cy="2580194"/>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000" dirty="0">
                <a:solidFill>
                  <a:srgbClr val="931A68"/>
                </a:solidFill>
                <a:latin typeface="Menlo" panose="020B0609030804020204" pitchFamily="49" charset="0"/>
              </a:rPr>
              <a:t>public</a:t>
            </a:r>
            <a:r>
              <a:rPr lang="en-US" sz="1000" dirty="0">
                <a:latin typeface="Menlo" panose="020B0609030804020204" pitchFamily="49" charset="0"/>
              </a:rPr>
              <a:t> </a:t>
            </a:r>
            <a:r>
              <a:rPr lang="en-US" sz="1000" dirty="0">
                <a:solidFill>
                  <a:srgbClr val="931A68"/>
                </a:solidFill>
                <a:latin typeface="Menlo" panose="020B0609030804020204" pitchFamily="49" charset="0"/>
              </a:rPr>
              <a:t>class</a:t>
            </a:r>
            <a:r>
              <a:rPr lang="en-US" sz="1000" dirty="0">
                <a:latin typeface="Menlo" panose="020B0609030804020204" pitchFamily="49" charset="0"/>
              </a:rPr>
              <a:t> </a:t>
            </a:r>
            <a:r>
              <a:rPr lang="en-US" sz="1000" dirty="0" err="1">
                <a:latin typeface="Menlo" panose="020B0609030804020204" pitchFamily="49" charset="0"/>
              </a:rPr>
              <a:t>GraphAdjMatrix</a:t>
            </a:r>
            <a:r>
              <a:rPr lang="en-US" sz="1000" dirty="0">
                <a:latin typeface="Menlo" panose="020B0609030804020204" pitchFamily="49" charset="0"/>
              </a:rPr>
              <a:t> </a:t>
            </a:r>
            <a:r>
              <a:rPr lang="en-US" sz="1000" dirty="0">
                <a:solidFill>
                  <a:srgbClr val="931A68"/>
                </a:solidFill>
                <a:latin typeface="Menlo" panose="020B0609030804020204" pitchFamily="49" charset="0"/>
              </a:rPr>
              <a:t>extends</a:t>
            </a:r>
            <a:r>
              <a:rPr lang="en-US" sz="1000" dirty="0">
                <a:latin typeface="Menlo" panose="020B0609030804020204" pitchFamily="49" charset="0"/>
              </a:rPr>
              <a:t> Graph {</a:t>
            </a:r>
          </a:p>
          <a:p>
            <a:pPr>
              <a:spcBef>
                <a:spcPts val="100"/>
              </a:spcBef>
              <a:spcAft>
                <a:spcPts val="100"/>
              </a:spcAft>
            </a:pPr>
            <a:endParaRPr lang="en-US" sz="1000" dirty="0">
              <a:solidFill>
                <a:srgbClr val="931A68"/>
              </a:solidFill>
              <a:latin typeface="Menlo" panose="020B0609030804020204" pitchFamily="49" charset="0"/>
            </a:endParaRPr>
          </a:p>
          <a:p>
            <a:pPr>
              <a:spcBef>
                <a:spcPts val="100"/>
              </a:spcBef>
              <a:spcAft>
                <a:spcPts val="100"/>
              </a:spcAft>
            </a:pPr>
            <a:r>
              <a:rPr lang="en-US" sz="1000" dirty="0">
                <a:solidFill>
                  <a:srgbClr val="931A68"/>
                </a:solidFill>
                <a:latin typeface="Menlo" panose="020B0609030804020204" pitchFamily="49" charset="0"/>
              </a:rPr>
              <a:t>	private</a:t>
            </a:r>
            <a:r>
              <a:rPr lang="en-US" sz="1000" dirty="0">
                <a:solidFill>
                  <a:srgbClr val="000000"/>
                </a:solidFill>
                <a:latin typeface="Menlo" panose="020B0609030804020204" pitchFamily="49" charset="0"/>
              </a:rPr>
              <a:t> </a:t>
            </a:r>
            <a:r>
              <a:rPr lang="en-US" sz="1000" dirty="0" err="1">
                <a:solidFill>
                  <a:srgbClr val="931A68"/>
                </a:solidFill>
                <a:latin typeface="Menlo" panose="020B0609030804020204" pitchFamily="49" charset="0"/>
              </a:rPr>
              <a:t>int</a:t>
            </a:r>
            <a:r>
              <a:rPr lang="en-US" sz="1000" dirty="0">
                <a:solidFill>
                  <a:srgbClr val="000000"/>
                </a:solidFill>
                <a:latin typeface="Menlo" panose="020B0609030804020204" pitchFamily="49" charset="0"/>
              </a:rPr>
              <a:t>[][] </a:t>
            </a:r>
            <a:r>
              <a:rPr lang="en-US" sz="1000" dirty="0" err="1">
                <a:solidFill>
                  <a:srgbClr val="0326CC"/>
                </a:solidFill>
                <a:latin typeface="Menlo" panose="020B0609030804020204" pitchFamily="49" charset="0"/>
              </a:rPr>
              <a:t>adjMatrix</a:t>
            </a:r>
            <a:r>
              <a:rPr lang="en-US" sz="1000" dirty="0">
                <a:solidFill>
                  <a:srgbClr val="000000"/>
                </a:solidFill>
                <a:latin typeface="Menlo" panose="020B0609030804020204" pitchFamily="49" charset="0"/>
              </a:rPr>
              <a:t>;</a:t>
            </a:r>
            <a:endParaRPr lang="en-US" sz="1000" dirty="0">
              <a:solidFill>
                <a:srgbClr val="931A68"/>
              </a:solidFill>
              <a:latin typeface="Menlo" panose="020B0609030804020204" pitchFamily="49" charset="0"/>
            </a:endParaRPr>
          </a:p>
          <a:p>
            <a:pPr>
              <a:spcBef>
                <a:spcPts val="100"/>
              </a:spcBef>
              <a:spcAft>
                <a:spcPts val="100"/>
              </a:spcAft>
            </a:pPr>
            <a:endParaRPr lang="en-US" sz="1000" dirty="0">
              <a:solidFill>
                <a:srgbClr val="931A68"/>
              </a:solidFill>
              <a:latin typeface="Menlo" panose="020B0609030804020204" pitchFamily="49" charset="0"/>
            </a:endParaRPr>
          </a:p>
          <a:p>
            <a:pPr>
              <a:spcBef>
                <a:spcPts val="100"/>
              </a:spcBef>
              <a:spcAft>
                <a:spcPts val="100"/>
              </a:spcAft>
            </a:pPr>
            <a:r>
              <a:rPr lang="en-US" sz="1000" dirty="0">
                <a:solidFill>
                  <a:srgbClr val="931A68"/>
                </a:solidFill>
                <a:latin typeface="Menlo" panose="020B0609030804020204" pitchFamily="49" charset="0"/>
              </a:rPr>
              <a:t>	public</a:t>
            </a:r>
            <a:r>
              <a:rPr lang="en-US" sz="1000" dirty="0">
                <a:latin typeface="Menlo" panose="020B0609030804020204" pitchFamily="49" charset="0"/>
              </a:rPr>
              <a:t> List&lt;Integer&gt; </a:t>
            </a:r>
            <a:r>
              <a:rPr lang="en-US" sz="1000" dirty="0" err="1">
                <a:latin typeface="Menlo" panose="020B0609030804020204" pitchFamily="49" charset="0"/>
              </a:rPr>
              <a:t>getOutNeighbors</a:t>
            </a:r>
            <a:r>
              <a:rPr lang="en-US" sz="1000" dirty="0">
                <a:latin typeface="Menlo" panose="020B0609030804020204" pitchFamily="49" charset="0"/>
              </a:rPr>
              <a:t>(</a:t>
            </a:r>
            <a:r>
              <a:rPr lang="en-US" sz="1000" dirty="0" err="1">
                <a:solidFill>
                  <a:srgbClr val="931A68"/>
                </a:solidFill>
                <a:latin typeface="Menlo" panose="020B0609030804020204" pitchFamily="49" charset="0"/>
              </a:rPr>
              <a:t>int</a:t>
            </a:r>
            <a:r>
              <a:rPr lang="en-US" sz="1000" dirty="0">
                <a:latin typeface="Menlo" panose="020B0609030804020204" pitchFamily="49" charset="0"/>
              </a:rPr>
              <a:t> </a:t>
            </a:r>
            <a:r>
              <a:rPr lang="en-US" sz="1000" dirty="0">
                <a:solidFill>
                  <a:srgbClr val="7E504F"/>
                </a:solidFill>
                <a:latin typeface="Menlo" panose="020B0609030804020204" pitchFamily="49" charset="0"/>
              </a:rPr>
              <a:t>v</a:t>
            </a:r>
            <a:r>
              <a:rPr lang="en-US" sz="1000" dirty="0">
                <a:latin typeface="Menlo" panose="020B0609030804020204" pitchFamily="49" charset="0"/>
              </a:rPr>
              <a:t>) {</a:t>
            </a:r>
          </a:p>
          <a:p>
            <a:pPr>
              <a:spcBef>
                <a:spcPts val="100"/>
              </a:spcBef>
              <a:spcAft>
                <a:spcPts val="100"/>
              </a:spcAft>
            </a:pPr>
            <a:r>
              <a:rPr lang="en-US" sz="1000" dirty="0">
                <a:latin typeface="Menlo" panose="020B0609030804020204" pitchFamily="49" charset="0"/>
              </a:rPr>
              <a:t>		List&lt;Integer&gt; </a:t>
            </a:r>
            <a:r>
              <a:rPr lang="en-US" sz="1000" dirty="0">
                <a:solidFill>
                  <a:srgbClr val="7E504F"/>
                </a:solidFill>
                <a:latin typeface="Menlo" panose="020B0609030804020204" pitchFamily="49" charset="0"/>
              </a:rPr>
              <a:t>neighbors</a:t>
            </a:r>
            <a:r>
              <a:rPr lang="en-US" sz="1000" dirty="0">
                <a:latin typeface="Menlo" panose="020B0609030804020204" pitchFamily="49" charset="0"/>
              </a:rPr>
              <a:t> = </a:t>
            </a:r>
            <a:r>
              <a:rPr lang="en-US" sz="1000" dirty="0">
                <a:solidFill>
                  <a:srgbClr val="931A68"/>
                </a:solidFill>
                <a:latin typeface="Menlo" panose="020B0609030804020204" pitchFamily="49" charset="0"/>
              </a:rPr>
              <a:t>new</a:t>
            </a:r>
            <a:r>
              <a:rPr lang="en-US" sz="1000" dirty="0">
                <a:latin typeface="Menlo" panose="020B0609030804020204" pitchFamily="49" charset="0"/>
              </a:rPr>
              <a:t> </a:t>
            </a:r>
            <a:r>
              <a:rPr lang="en-US" sz="1000" dirty="0" err="1">
                <a:latin typeface="Menlo" panose="020B0609030804020204" pitchFamily="49" charset="0"/>
              </a:rPr>
              <a:t>ArrayList</a:t>
            </a:r>
            <a:r>
              <a:rPr lang="en-US" sz="1000" dirty="0">
                <a:latin typeface="Menlo" panose="020B0609030804020204" pitchFamily="49" charset="0"/>
              </a:rPr>
              <a:t>&lt;Integer&gt;();</a:t>
            </a:r>
          </a:p>
          <a:p>
            <a:pPr>
              <a:spcBef>
                <a:spcPts val="100"/>
              </a:spcBef>
              <a:spcAft>
                <a:spcPts val="100"/>
              </a:spcAft>
            </a:pPr>
            <a:r>
              <a:rPr lang="en-US" sz="1000" dirty="0">
                <a:solidFill>
                  <a:srgbClr val="931A68"/>
                </a:solidFill>
                <a:latin typeface="Menlo" panose="020B0609030804020204" pitchFamily="49" charset="0"/>
              </a:rPr>
              <a:t>		for</a:t>
            </a:r>
            <a:r>
              <a:rPr lang="en-US" sz="1000" dirty="0">
                <a:latin typeface="Menlo" panose="020B0609030804020204" pitchFamily="49" charset="0"/>
              </a:rPr>
              <a:t> (</a:t>
            </a:r>
            <a:r>
              <a:rPr lang="en-US" sz="1000" dirty="0" err="1">
                <a:solidFill>
                  <a:srgbClr val="931A68"/>
                </a:solidFill>
                <a:latin typeface="Menlo" panose="020B0609030804020204" pitchFamily="49" charset="0"/>
              </a:rPr>
              <a:t>int</a:t>
            </a:r>
            <a:r>
              <a:rPr lang="en-US" sz="1000" dirty="0">
                <a:latin typeface="Menlo" panose="020B0609030804020204" pitchFamily="49" charset="0"/>
              </a:rPr>
              <a:t> </a:t>
            </a:r>
            <a:r>
              <a:rPr lang="en-US" sz="1000" dirty="0" err="1">
                <a:solidFill>
                  <a:srgbClr val="7E504F"/>
                </a:solidFill>
                <a:latin typeface="Menlo" panose="020B0609030804020204" pitchFamily="49" charset="0"/>
              </a:rPr>
              <a:t>i</a:t>
            </a:r>
            <a:r>
              <a:rPr lang="en-US" sz="1000" dirty="0">
                <a:latin typeface="Menlo" panose="020B0609030804020204" pitchFamily="49" charset="0"/>
              </a:rPr>
              <a:t> = 0; </a:t>
            </a:r>
            <a:r>
              <a:rPr lang="en-US" sz="1000" dirty="0" err="1">
                <a:solidFill>
                  <a:srgbClr val="7E504F"/>
                </a:solidFill>
                <a:latin typeface="Menlo" panose="020B0609030804020204" pitchFamily="49" charset="0"/>
              </a:rPr>
              <a:t>i</a:t>
            </a:r>
            <a:r>
              <a:rPr lang="en-US" sz="1000" dirty="0">
                <a:latin typeface="Menlo" panose="020B0609030804020204" pitchFamily="49" charset="0"/>
              </a:rPr>
              <a:t> &lt; </a:t>
            </a:r>
            <a:r>
              <a:rPr lang="en-US" sz="1000" dirty="0" err="1">
                <a:latin typeface="Menlo" panose="020B0609030804020204" pitchFamily="49" charset="0"/>
              </a:rPr>
              <a:t>getNumVertices</a:t>
            </a:r>
            <a:r>
              <a:rPr lang="en-US" sz="1000" dirty="0">
                <a:latin typeface="Menlo" panose="020B0609030804020204" pitchFamily="49" charset="0"/>
              </a:rPr>
              <a:t>(); </a:t>
            </a:r>
            <a:r>
              <a:rPr lang="en-US" sz="1000" dirty="0" err="1">
                <a:solidFill>
                  <a:srgbClr val="7E504F"/>
                </a:solidFill>
                <a:latin typeface="Menlo" panose="020B0609030804020204" pitchFamily="49" charset="0"/>
              </a:rPr>
              <a:t>i</a:t>
            </a:r>
            <a:r>
              <a:rPr lang="en-US" sz="1000" dirty="0">
                <a:latin typeface="Menlo" panose="020B0609030804020204" pitchFamily="49" charset="0"/>
              </a:rPr>
              <a:t>++) {</a:t>
            </a:r>
          </a:p>
          <a:p>
            <a:pPr>
              <a:spcBef>
                <a:spcPts val="100"/>
              </a:spcBef>
              <a:spcAft>
                <a:spcPts val="100"/>
              </a:spcAft>
            </a:pPr>
            <a:r>
              <a:rPr lang="en-US" sz="1000" dirty="0">
                <a:latin typeface="Menlo" panose="020B0609030804020204" pitchFamily="49" charset="0"/>
              </a:rPr>
              <a:t>			</a:t>
            </a:r>
            <a:r>
              <a:rPr lang="en-US" sz="1000" dirty="0">
                <a:solidFill>
                  <a:srgbClr val="931A68"/>
                </a:solidFill>
                <a:latin typeface="Menlo" panose="020B0609030804020204" pitchFamily="49" charset="0"/>
              </a:rPr>
              <a:t>for</a:t>
            </a:r>
            <a:r>
              <a:rPr lang="en-US" sz="1000" dirty="0">
                <a:latin typeface="Menlo" panose="020B0609030804020204" pitchFamily="49" charset="0"/>
              </a:rPr>
              <a:t> (</a:t>
            </a:r>
            <a:r>
              <a:rPr lang="en-US" sz="1000" dirty="0" err="1">
                <a:solidFill>
                  <a:srgbClr val="931A68"/>
                </a:solidFill>
                <a:latin typeface="Menlo" panose="020B0609030804020204" pitchFamily="49" charset="0"/>
              </a:rPr>
              <a:t>int</a:t>
            </a:r>
            <a:r>
              <a:rPr lang="en-US" sz="1000" dirty="0">
                <a:latin typeface="Menlo" panose="020B0609030804020204" pitchFamily="49" charset="0"/>
              </a:rPr>
              <a:t> </a:t>
            </a:r>
            <a:r>
              <a:rPr lang="en-US" sz="1000" dirty="0">
                <a:solidFill>
                  <a:srgbClr val="7E504F"/>
                </a:solidFill>
                <a:latin typeface="Menlo" panose="020B0609030804020204" pitchFamily="49" charset="0"/>
              </a:rPr>
              <a:t>j</a:t>
            </a:r>
            <a:r>
              <a:rPr lang="en-US" sz="1000" dirty="0">
                <a:latin typeface="Menlo" panose="020B0609030804020204" pitchFamily="49" charset="0"/>
              </a:rPr>
              <a:t>=0; </a:t>
            </a:r>
            <a:r>
              <a:rPr lang="en-US" sz="1000" dirty="0">
                <a:solidFill>
                  <a:srgbClr val="7E504F"/>
                </a:solidFill>
                <a:latin typeface="Menlo" panose="020B0609030804020204" pitchFamily="49" charset="0"/>
              </a:rPr>
              <a:t>j</a:t>
            </a:r>
            <a:r>
              <a:rPr lang="en-US" sz="1000" dirty="0">
                <a:latin typeface="Menlo" panose="020B0609030804020204" pitchFamily="49" charset="0"/>
              </a:rPr>
              <a:t>&lt; </a:t>
            </a:r>
            <a:r>
              <a:rPr lang="en-US" sz="1000" dirty="0" err="1">
                <a:solidFill>
                  <a:srgbClr val="0326CC"/>
                </a:solidFill>
                <a:latin typeface="Menlo" panose="020B0609030804020204" pitchFamily="49" charset="0"/>
              </a:rPr>
              <a:t>adjMatrix</a:t>
            </a:r>
            <a:r>
              <a:rPr lang="en-US" sz="1000" dirty="0">
                <a:latin typeface="Menlo" panose="020B0609030804020204" pitchFamily="49" charset="0"/>
              </a:rPr>
              <a:t>[</a:t>
            </a:r>
            <a:r>
              <a:rPr lang="en-US" sz="1000" dirty="0">
                <a:solidFill>
                  <a:srgbClr val="7E504F"/>
                </a:solidFill>
                <a:latin typeface="Menlo" panose="020B0609030804020204" pitchFamily="49" charset="0"/>
              </a:rPr>
              <a:t>v</a:t>
            </a:r>
            <a:r>
              <a:rPr lang="en-US" sz="1000" dirty="0">
                <a:latin typeface="Menlo" panose="020B0609030804020204" pitchFamily="49" charset="0"/>
              </a:rPr>
              <a:t>][</a:t>
            </a:r>
            <a:r>
              <a:rPr lang="en-US" sz="1000" dirty="0" err="1">
                <a:solidFill>
                  <a:srgbClr val="7E504F"/>
                </a:solidFill>
                <a:latin typeface="Menlo" panose="020B0609030804020204" pitchFamily="49" charset="0"/>
              </a:rPr>
              <a:t>i</a:t>
            </a:r>
            <a:r>
              <a:rPr lang="en-US" sz="1000" dirty="0">
                <a:latin typeface="Menlo" panose="020B0609030804020204" pitchFamily="49" charset="0"/>
              </a:rPr>
              <a:t>]; </a:t>
            </a:r>
            <a:r>
              <a:rPr lang="en-US" sz="1000" dirty="0" err="1">
                <a:solidFill>
                  <a:srgbClr val="7E504F"/>
                </a:solidFill>
                <a:latin typeface="Menlo" panose="020B0609030804020204" pitchFamily="49" charset="0"/>
              </a:rPr>
              <a:t>j</a:t>
            </a:r>
            <a:r>
              <a:rPr lang="en-US" sz="1000" dirty="0" err="1">
                <a:latin typeface="Menlo" panose="020B0609030804020204" pitchFamily="49" charset="0"/>
              </a:rPr>
              <a:t>++</a:t>
            </a:r>
            <a:r>
              <a:rPr lang="en-US" sz="1000" dirty="0">
                <a:latin typeface="Menlo" panose="020B0609030804020204" pitchFamily="49" charset="0"/>
              </a:rPr>
              <a:t>)</a:t>
            </a:r>
            <a:endParaRPr lang="en-US" sz="1000" dirty="0">
              <a:solidFill>
                <a:srgbClr val="931A68"/>
              </a:solidFill>
              <a:latin typeface="Menlo" panose="020B0609030804020204" pitchFamily="49" charset="0"/>
            </a:endParaRPr>
          </a:p>
          <a:p>
            <a:pPr>
              <a:spcBef>
                <a:spcPts val="100"/>
              </a:spcBef>
              <a:spcAft>
                <a:spcPts val="100"/>
              </a:spcAft>
            </a:pPr>
            <a:r>
              <a:rPr lang="en-US" sz="1000" dirty="0">
                <a:solidFill>
                  <a:srgbClr val="931A68"/>
                </a:solidFill>
                <a:latin typeface="Menlo" panose="020B0609030804020204" pitchFamily="49" charset="0"/>
              </a:rPr>
              <a:t>			if</a:t>
            </a:r>
            <a:r>
              <a:rPr lang="en-US" sz="1000" dirty="0">
                <a:latin typeface="Menlo" panose="020B0609030804020204" pitchFamily="49" charset="0"/>
              </a:rPr>
              <a:t> (</a:t>
            </a:r>
            <a:r>
              <a:rPr lang="en-US" sz="1000" dirty="0" err="1">
                <a:solidFill>
                  <a:srgbClr val="0326CC"/>
                </a:solidFill>
                <a:latin typeface="Menlo" panose="020B0609030804020204" pitchFamily="49" charset="0"/>
              </a:rPr>
              <a:t>adjMatrix</a:t>
            </a:r>
            <a:r>
              <a:rPr lang="en-US" sz="1000" dirty="0">
                <a:latin typeface="Menlo" panose="020B0609030804020204" pitchFamily="49" charset="0"/>
              </a:rPr>
              <a:t>[</a:t>
            </a:r>
            <a:r>
              <a:rPr lang="en-US" sz="1000" dirty="0">
                <a:solidFill>
                  <a:srgbClr val="7E504F"/>
                </a:solidFill>
                <a:latin typeface="Menlo" panose="020B0609030804020204" pitchFamily="49" charset="0"/>
              </a:rPr>
              <a:t>v</a:t>
            </a:r>
            <a:r>
              <a:rPr lang="en-US" sz="1000" dirty="0">
                <a:latin typeface="Menlo" panose="020B0609030804020204" pitchFamily="49" charset="0"/>
              </a:rPr>
              <a:t>][</a:t>
            </a:r>
            <a:r>
              <a:rPr lang="en-US" sz="1000" dirty="0" err="1">
                <a:solidFill>
                  <a:srgbClr val="7E504F"/>
                </a:solidFill>
                <a:latin typeface="Menlo" panose="020B0609030804020204" pitchFamily="49" charset="0"/>
              </a:rPr>
              <a:t>i</a:t>
            </a:r>
            <a:r>
              <a:rPr lang="en-US" sz="1000" dirty="0">
                <a:latin typeface="Menlo" panose="020B0609030804020204" pitchFamily="49" charset="0"/>
              </a:rPr>
              <a:t>] &gt; 0)</a:t>
            </a:r>
          </a:p>
          <a:p>
            <a:pPr>
              <a:spcBef>
                <a:spcPts val="100"/>
              </a:spcBef>
              <a:spcAft>
                <a:spcPts val="100"/>
              </a:spcAft>
            </a:pPr>
            <a:r>
              <a:rPr lang="en-US" sz="1000" dirty="0">
                <a:solidFill>
                  <a:srgbClr val="7E504F"/>
                </a:solidFill>
                <a:latin typeface="Menlo" panose="020B0609030804020204" pitchFamily="49" charset="0"/>
              </a:rPr>
              <a:t>				</a:t>
            </a:r>
            <a:r>
              <a:rPr lang="en-US" sz="1000" dirty="0" err="1">
                <a:solidFill>
                  <a:srgbClr val="7E504F"/>
                </a:solidFill>
                <a:latin typeface="Menlo" panose="020B0609030804020204" pitchFamily="49" charset="0"/>
              </a:rPr>
              <a:t>neighbors</a:t>
            </a:r>
            <a:r>
              <a:rPr lang="en-US" sz="1000" dirty="0" err="1">
                <a:latin typeface="Menlo" panose="020B0609030804020204" pitchFamily="49" charset="0"/>
              </a:rPr>
              <a:t>.add</a:t>
            </a:r>
            <a:r>
              <a:rPr lang="en-US" sz="1000" dirty="0">
                <a:latin typeface="Menlo" panose="020B0609030804020204" pitchFamily="49" charset="0"/>
              </a:rPr>
              <a:t>(</a:t>
            </a:r>
            <a:r>
              <a:rPr lang="en-US" sz="1000" dirty="0" err="1">
                <a:solidFill>
                  <a:srgbClr val="7E504F"/>
                </a:solidFill>
                <a:latin typeface="Menlo" panose="020B0609030804020204" pitchFamily="49" charset="0"/>
              </a:rPr>
              <a:t>i</a:t>
            </a:r>
            <a:r>
              <a:rPr lang="en-US" sz="1000" dirty="0">
                <a:latin typeface="Menlo" panose="020B0609030804020204" pitchFamily="49" charset="0"/>
              </a:rPr>
              <a:t>);</a:t>
            </a:r>
          </a:p>
          <a:p>
            <a:pPr>
              <a:spcBef>
                <a:spcPts val="100"/>
              </a:spcBef>
              <a:spcAft>
                <a:spcPts val="100"/>
              </a:spcAft>
            </a:pPr>
            <a:r>
              <a:rPr lang="en-US" sz="1000" dirty="0">
                <a:latin typeface="Menlo" panose="020B0609030804020204" pitchFamily="49" charset="0"/>
              </a:rPr>
              <a:t>		}</a:t>
            </a:r>
          </a:p>
          <a:p>
            <a:pPr>
              <a:spcBef>
                <a:spcPts val="100"/>
              </a:spcBef>
              <a:spcAft>
                <a:spcPts val="100"/>
              </a:spcAft>
            </a:pPr>
            <a:r>
              <a:rPr lang="en-US" sz="1000" dirty="0">
                <a:solidFill>
                  <a:srgbClr val="931A68"/>
                </a:solidFill>
                <a:latin typeface="Menlo" panose="020B0609030804020204" pitchFamily="49" charset="0"/>
              </a:rPr>
              <a:t>		return</a:t>
            </a:r>
            <a:r>
              <a:rPr lang="en-US" sz="1000" dirty="0">
                <a:solidFill>
                  <a:srgbClr val="000000"/>
                </a:solidFill>
                <a:latin typeface="Menlo" panose="020B0609030804020204" pitchFamily="49" charset="0"/>
              </a:rPr>
              <a:t> </a:t>
            </a:r>
            <a:r>
              <a:rPr lang="en-US" sz="1000" dirty="0">
                <a:solidFill>
                  <a:srgbClr val="7E504F"/>
                </a:solidFill>
                <a:latin typeface="Menlo" panose="020B0609030804020204" pitchFamily="49" charset="0"/>
              </a:rPr>
              <a:t>neighbors</a:t>
            </a:r>
            <a:r>
              <a:rPr lang="en-US" sz="1000" dirty="0">
                <a:solidFill>
                  <a:srgbClr val="000000"/>
                </a:solidFill>
                <a:latin typeface="Menlo" panose="020B0609030804020204" pitchFamily="49" charset="0"/>
              </a:rPr>
              <a:t>;</a:t>
            </a:r>
          </a:p>
          <a:p>
            <a:pPr>
              <a:spcBef>
                <a:spcPts val="100"/>
              </a:spcBef>
              <a:spcAft>
                <a:spcPts val="100"/>
              </a:spcAft>
            </a:pPr>
            <a:r>
              <a:rPr lang="en-US" sz="1000" dirty="0">
                <a:latin typeface="Menlo" panose="020B0609030804020204" pitchFamily="49" charset="0"/>
              </a:rPr>
              <a:t>	}</a:t>
            </a:r>
            <a:endParaRPr lang="en-US" sz="1000" dirty="0">
              <a:solidFill>
                <a:srgbClr val="7E504F"/>
              </a:solidFill>
              <a:latin typeface="Menlo" panose="020B0609030804020204" pitchFamily="49" charset="0"/>
            </a:endParaRPr>
          </a:p>
          <a:p>
            <a:pPr>
              <a:spcBef>
                <a:spcPts val="100"/>
              </a:spcBef>
              <a:spcAft>
                <a:spcPts val="100"/>
              </a:spcAft>
            </a:pPr>
            <a:r>
              <a:rPr lang="en-US" sz="1000" dirty="0">
                <a:latin typeface="Menlo" panose="020B0609030804020204" pitchFamily="49" charset="0"/>
              </a:rPr>
              <a:t>}</a:t>
            </a:r>
            <a:endParaRPr lang="en-US" sz="1000" dirty="0">
              <a:effectLst/>
              <a:latin typeface="Menlo" panose="020B0609030804020204" pitchFamily="49" charset="0"/>
            </a:endParaRPr>
          </a:p>
        </p:txBody>
      </p:sp>
      <p:grpSp>
        <p:nvGrpSpPr>
          <p:cNvPr id="6" name="Group 5">
            <a:extLst>
              <a:ext uri="{FF2B5EF4-FFF2-40B4-BE49-F238E27FC236}">
                <a16:creationId xmlns:a16="http://schemas.microsoft.com/office/drawing/2014/main" id="{DAE94A67-30D2-B841-8F88-63944610CC03}"/>
              </a:ext>
            </a:extLst>
          </p:cNvPr>
          <p:cNvGrpSpPr/>
          <p:nvPr/>
        </p:nvGrpSpPr>
        <p:grpSpPr>
          <a:xfrm>
            <a:off x="5805159" y="1446372"/>
            <a:ext cx="2878092" cy="1737102"/>
            <a:chOff x="948733" y="1294653"/>
            <a:chExt cx="2878092" cy="1737102"/>
          </a:xfrm>
        </p:grpSpPr>
        <p:sp>
          <p:nvSpPr>
            <p:cNvPr id="7" name="Oval 6">
              <a:extLst>
                <a:ext uri="{FF2B5EF4-FFF2-40B4-BE49-F238E27FC236}">
                  <a16:creationId xmlns:a16="http://schemas.microsoft.com/office/drawing/2014/main" id="{27CAE194-633A-B548-AEF8-83346855AA28}"/>
                </a:ext>
              </a:extLst>
            </p:cNvPr>
            <p:cNvSpPr/>
            <p:nvPr/>
          </p:nvSpPr>
          <p:spPr>
            <a:xfrm>
              <a:off x="948733" y="1711697"/>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8" name="Oval 7">
              <a:extLst>
                <a:ext uri="{FF2B5EF4-FFF2-40B4-BE49-F238E27FC236}">
                  <a16:creationId xmlns:a16="http://schemas.microsoft.com/office/drawing/2014/main" id="{F787CE2E-7CD8-614E-9FB3-6660C0AFC7A6}"/>
                </a:ext>
              </a:extLst>
            </p:cNvPr>
            <p:cNvSpPr/>
            <p:nvPr/>
          </p:nvSpPr>
          <p:spPr>
            <a:xfrm>
              <a:off x="1570833" y="218124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D52C6D76-504C-6243-9ECD-914D091A49B7}"/>
                </a:ext>
              </a:extLst>
            </p:cNvPr>
            <p:cNvSpPr/>
            <p:nvPr/>
          </p:nvSpPr>
          <p:spPr>
            <a:xfrm>
              <a:off x="2373286" y="244335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10" name="Oval 9">
              <a:extLst>
                <a:ext uri="{FF2B5EF4-FFF2-40B4-BE49-F238E27FC236}">
                  <a16:creationId xmlns:a16="http://schemas.microsoft.com/office/drawing/2014/main" id="{486F826E-E279-4140-8C17-B0A5293C6431}"/>
                </a:ext>
              </a:extLst>
            </p:cNvPr>
            <p:cNvSpPr/>
            <p:nvPr/>
          </p:nvSpPr>
          <p:spPr>
            <a:xfrm>
              <a:off x="2950291" y="2014347"/>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476B39C8-9444-2D43-B22D-79A64B4996CE}"/>
                </a:ext>
              </a:extLst>
            </p:cNvPr>
            <p:cNvSpPr/>
            <p:nvPr/>
          </p:nvSpPr>
          <p:spPr>
            <a:xfrm>
              <a:off x="2260580" y="161343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12" name="Straight Arrow Connector 11">
              <a:extLst>
                <a:ext uri="{FF2B5EF4-FFF2-40B4-BE49-F238E27FC236}">
                  <a16:creationId xmlns:a16="http://schemas.microsoft.com/office/drawing/2014/main" id="{C9A212FF-286B-F24E-8961-63D0A5D9A3FB}"/>
                </a:ext>
              </a:extLst>
            </p:cNvPr>
            <p:cNvCxnSpPr>
              <a:cxnSpLocks/>
              <a:stCxn id="7" idx="5"/>
              <a:endCxn id="8" idx="1"/>
            </p:cNvCxnSpPr>
            <p:nvPr/>
          </p:nvCxnSpPr>
          <p:spPr>
            <a:xfrm>
              <a:off x="1220830" y="1983794"/>
              <a:ext cx="396688" cy="24413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F47F5A2-47E8-B445-8750-8605A487CC5C}"/>
                </a:ext>
              </a:extLst>
            </p:cNvPr>
            <p:cNvCxnSpPr>
              <a:cxnSpLocks/>
              <a:stCxn id="9" idx="6"/>
              <a:endCxn id="17" idx="2"/>
            </p:cNvCxnSpPr>
            <p:nvPr/>
          </p:nvCxnSpPr>
          <p:spPr>
            <a:xfrm>
              <a:off x="2692068" y="2602746"/>
              <a:ext cx="815975" cy="269618"/>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B227CC2-B664-3243-9B52-137F50D2E607}"/>
                </a:ext>
              </a:extLst>
            </p:cNvPr>
            <p:cNvCxnSpPr>
              <a:cxnSpLocks/>
              <a:stCxn id="11" idx="6"/>
              <a:endCxn id="10" idx="1"/>
            </p:cNvCxnSpPr>
            <p:nvPr/>
          </p:nvCxnSpPr>
          <p:spPr>
            <a:xfrm>
              <a:off x="2579362" y="1772826"/>
              <a:ext cx="417614" cy="28820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430CEC3-7F54-164B-97EC-54E30F4A1915}"/>
                </a:ext>
              </a:extLst>
            </p:cNvPr>
            <p:cNvCxnSpPr>
              <a:cxnSpLocks/>
              <a:stCxn id="10" idx="3"/>
              <a:endCxn id="9" idx="7"/>
            </p:cNvCxnSpPr>
            <p:nvPr/>
          </p:nvCxnSpPr>
          <p:spPr>
            <a:xfrm flipH="1">
              <a:off x="2645383" y="2286444"/>
              <a:ext cx="351593" cy="203596"/>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9574B40-BB26-5F48-B8A7-EEE983AFD1E7}"/>
                </a:ext>
              </a:extLst>
            </p:cNvPr>
            <p:cNvCxnSpPr>
              <a:cxnSpLocks/>
              <a:stCxn id="10" idx="5"/>
              <a:endCxn id="17" idx="1"/>
            </p:cNvCxnSpPr>
            <p:nvPr/>
          </p:nvCxnSpPr>
          <p:spPr>
            <a:xfrm>
              <a:off x="3222388" y="2286444"/>
              <a:ext cx="332340" cy="473214"/>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2ACDC79-A9F9-4F4E-8FB9-DF4DAD51232B}"/>
                </a:ext>
              </a:extLst>
            </p:cNvPr>
            <p:cNvSpPr/>
            <p:nvPr/>
          </p:nvSpPr>
          <p:spPr>
            <a:xfrm>
              <a:off x="3508043" y="271297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18" name="Oval 17">
              <a:extLst>
                <a:ext uri="{FF2B5EF4-FFF2-40B4-BE49-F238E27FC236}">
                  <a16:creationId xmlns:a16="http://schemas.microsoft.com/office/drawing/2014/main" id="{EEC968F7-0009-DD40-A285-3E56AFDAB3CD}"/>
                </a:ext>
              </a:extLst>
            </p:cNvPr>
            <p:cNvSpPr/>
            <p:nvPr/>
          </p:nvSpPr>
          <p:spPr>
            <a:xfrm>
              <a:off x="1477767" y="129465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9" name="Straight Arrow Connector 18">
              <a:extLst>
                <a:ext uri="{FF2B5EF4-FFF2-40B4-BE49-F238E27FC236}">
                  <a16:creationId xmlns:a16="http://schemas.microsoft.com/office/drawing/2014/main" id="{FBC6CD8F-9D8E-A546-B4AE-A7A8FDD9BC8E}"/>
                </a:ext>
              </a:extLst>
            </p:cNvPr>
            <p:cNvCxnSpPr>
              <a:cxnSpLocks/>
              <a:stCxn id="8" idx="0"/>
              <a:endCxn id="18" idx="4"/>
            </p:cNvCxnSpPr>
            <p:nvPr/>
          </p:nvCxnSpPr>
          <p:spPr>
            <a:xfrm flipH="1" flipV="1">
              <a:off x="1637158" y="1613435"/>
              <a:ext cx="93066" cy="56781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E8E10C0-5E48-E54B-B869-F466571F0C5B}"/>
                </a:ext>
              </a:extLst>
            </p:cNvPr>
            <p:cNvCxnSpPr>
              <a:cxnSpLocks/>
              <a:stCxn id="18" idx="6"/>
              <a:endCxn id="11" idx="1"/>
            </p:cNvCxnSpPr>
            <p:nvPr/>
          </p:nvCxnSpPr>
          <p:spPr>
            <a:xfrm>
              <a:off x="1796549" y="1454044"/>
              <a:ext cx="510716" cy="20607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22" name="Rectangle 21">
            <a:extLst>
              <a:ext uri="{FF2B5EF4-FFF2-40B4-BE49-F238E27FC236}">
                <a16:creationId xmlns:a16="http://schemas.microsoft.com/office/drawing/2014/main" id="{B84DA11B-8FA6-3D4C-9C2F-996B5D2D569C}"/>
              </a:ext>
            </a:extLst>
          </p:cNvPr>
          <p:cNvSpPr/>
          <p:nvPr/>
        </p:nvSpPr>
        <p:spPr>
          <a:xfrm>
            <a:off x="5961635" y="3719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3" name="Rectangle 22">
            <a:extLst>
              <a:ext uri="{FF2B5EF4-FFF2-40B4-BE49-F238E27FC236}">
                <a16:creationId xmlns:a16="http://schemas.microsoft.com/office/drawing/2014/main" id="{7B5C9AAB-C692-2C4A-B3F1-7DE28888E97B}"/>
              </a:ext>
            </a:extLst>
          </p:cNvPr>
          <p:cNvSpPr/>
          <p:nvPr/>
        </p:nvSpPr>
        <p:spPr>
          <a:xfrm>
            <a:off x="6188138" y="3719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4" name="Rectangle 23">
            <a:extLst>
              <a:ext uri="{FF2B5EF4-FFF2-40B4-BE49-F238E27FC236}">
                <a16:creationId xmlns:a16="http://schemas.microsoft.com/office/drawing/2014/main" id="{B70F911A-2EED-1347-9A83-22BE0ED3C1E7}"/>
              </a:ext>
            </a:extLst>
          </p:cNvPr>
          <p:cNvSpPr/>
          <p:nvPr/>
        </p:nvSpPr>
        <p:spPr>
          <a:xfrm>
            <a:off x="6416732" y="3719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5" name="Rectangle 24">
            <a:extLst>
              <a:ext uri="{FF2B5EF4-FFF2-40B4-BE49-F238E27FC236}">
                <a16:creationId xmlns:a16="http://schemas.microsoft.com/office/drawing/2014/main" id="{479C646F-56F2-8441-90F7-DC90FBC136C2}"/>
              </a:ext>
            </a:extLst>
          </p:cNvPr>
          <p:cNvSpPr/>
          <p:nvPr/>
        </p:nvSpPr>
        <p:spPr>
          <a:xfrm>
            <a:off x="6643235" y="3719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26" name="Rectangle 25">
            <a:extLst>
              <a:ext uri="{FF2B5EF4-FFF2-40B4-BE49-F238E27FC236}">
                <a16:creationId xmlns:a16="http://schemas.microsoft.com/office/drawing/2014/main" id="{FA09B6A0-9471-0E4E-87CD-85AD40ABF0E4}"/>
              </a:ext>
            </a:extLst>
          </p:cNvPr>
          <p:cNvSpPr/>
          <p:nvPr/>
        </p:nvSpPr>
        <p:spPr>
          <a:xfrm>
            <a:off x="6868951" y="3719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7" name="Rectangle 26">
            <a:extLst>
              <a:ext uri="{FF2B5EF4-FFF2-40B4-BE49-F238E27FC236}">
                <a16:creationId xmlns:a16="http://schemas.microsoft.com/office/drawing/2014/main" id="{56B2D6F7-9669-C64A-A599-B64DC0EEAA97}"/>
              </a:ext>
            </a:extLst>
          </p:cNvPr>
          <p:cNvSpPr/>
          <p:nvPr/>
        </p:nvSpPr>
        <p:spPr>
          <a:xfrm>
            <a:off x="7095454" y="3719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8" name="Rectangle 27">
            <a:extLst>
              <a:ext uri="{FF2B5EF4-FFF2-40B4-BE49-F238E27FC236}">
                <a16:creationId xmlns:a16="http://schemas.microsoft.com/office/drawing/2014/main" id="{8C8DBAFA-1F63-B04E-83AD-94ED1F27EF2D}"/>
              </a:ext>
            </a:extLst>
          </p:cNvPr>
          <p:cNvSpPr/>
          <p:nvPr/>
        </p:nvSpPr>
        <p:spPr>
          <a:xfrm>
            <a:off x="7324048" y="3719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9" name="Rectangle 28">
            <a:extLst>
              <a:ext uri="{FF2B5EF4-FFF2-40B4-BE49-F238E27FC236}">
                <a16:creationId xmlns:a16="http://schemas.microsoft.com/office/drawing/2014/main" id="{AB240213-9D8C-0F4B-881A-AB50957C1CD4}"/>
              </a:ext>
            </a:extLst>
          </p:cNvPr>
          <p:cNvSpPr/>
          <p:nvPr/>
        </p:nvSpPr>
        <p:spPr>
          <a:xfrm>
            <a:off x="5961635" y="394613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0" name="Rectangle 29">
            <a:extLst>
              <a:ext uri="{FF2B5EF4-FFF2-40B4-BE49-F238E27FC236}">
                <a16:creationId xmlns:a16="http://schemas.microsoft.com/office/drawing/2014/main" id="{0B52B889-8F8F-7640-B2C9-67B8C9F979A0}"/>
              </a:ext>
            </a:extLst>
          </p:cNvPr>
          <p:cNvSpPr/>
          <p:nvPr/>
        </p:nvSpPr>
        <p:spPr>
          <a:xfrm>
            <a:off x="6188138" y="394613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1" name="Rectangle 30">
            <a:extLst>
              <a:ext uri="{FF2B5EF4-FFF2-40B4-BE49-F238E27FC236}">
                <a16:creationId xmlns:a16="http://schemas.microsoft.com/office/drawing/2014/main" id="{4388BC92-3A78-B048-941A-BAF2157B3F9E}"/>
              </a:ext>
            </a:extLst>
          </p:cNvPr>
          <p:cNvSpPr/>
          <p:nvPr/>
        </p:nvSpPr>
        <p:spPr>
          <a:xfrm>
            <a:off x="6416732" y="394613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32" name="Rectangle 31">
            <a:extLst>
              <a:ext uri="{FF2B5EF4-FFF2-40B4-BE49-F238E27FC236}">
                <a16:creationId xmlns:a16="http://schemas.microsoft.com/office/drawing/2014/main" id="{F95CD24E-58D3-034D-8F42-197CFE306081}"/>
              </a:ext>
            </a:extLst>
          </p:cNvPr>
          <p:cNvSpPr/>
          <p:nvPr/>
        </p:nvSpPr>
        <p:spPr>
          <a:xfrm>
            <a:off x="6643235" y="394613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3" name="Rectangle 32">
            <a:extLst>
              <a:ext uri="{FF2B5EF4-FFF2-40B4-BE49-F238E27FC236}">
                <a16:creationId xmlns:a16="http://schemas.microsoft.com/office/drawing/2014/main" id="{07F62124-2058-2C45-878D-52FD70F2AE4B}"/>
              </a:ext>
            </a:extLst>
          </p:cNvPr>
          <p:cNvSpPr/>
          <p:nvPr/>
        </p:nvSpPr>
        <p:spPr>
          <a:xfrm>
            <a:off x="6868951" y="394613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4" name="Rectangle 33">
            <a:extLst>
              <a:ext uri="{FF2B5EF4-FFF2-40B4-BE49-F238E27FC236}">
                <a16:creationId xmlns:a16="http://schemas.microsoft.com/office/drawing/2014/main" id="{2D67CE15-8D56-AC44-9E7D-13055DBCDAA1}"/>
              </a:ext>
            </a:extLst>
          </p:cNvPr>
          <p:cNvSpPr/>
          <p:nvPr/>
        </p:nvSpPr>
        <p:spPr>
          <a:xfrm>
            <a:off x="7095454" y="394613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5" name="Rectangle 34">
            <a:extLst>
              <a:ext uri="{FF2B5EF4-FFF2-40B4-BE49-F238E27FC236}">
                <a16:creationId xmlns:a16="http://schemas.microsoft.com/office/drawing/2014/main" id="{DF127A89-DAE9-1E4F-84F0-5A2B7ED57C50}"/>
              </a:ext>
            </a:extLst>
          </p:cNvPr>
          <p:cNvSpPr/>
          <p:nvPr/>
        </p:nvSpPr>
        <p:spPr>
          <a:xfrm>
            <a:off x="7324048" y="394613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6" name="Rectangle 35">
            <a:extLst>
              <a:ext uri="{FF2B5EF4-FFF2-40B4-BE49-F238E27FC236}">
                <a16:creationId xmlns:a16="http://schemas.microsoft.com/office/drawing/2014/main" id="{0E7177E3-B679-BD43-B10F-A00FA9BA425D}"/>
              </a:ext>
            </a:extLst>
          </p:cNvPr>
          <p:cNvSpPr/>
          <p:nvPr/>
        </p:nvSpPr>
        <p:spPr>
          <a:xfrm>
            <a:off x="5961635" y="417419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37" name="Rectangle 36">
            <a:extLst>
              <a:ext uri="{FF2B5EF4-FFF2-40B4-BE49-F238E27FC236}">
                <a16:creationId xmlns:a16="http://schemas.microsoft.com/office/drawing/2014/main" id="{882DDF40-4721-1C4C-AB52-3FE2F4CCE2E2}"/>
              </a:ext>
            </a:extLst>
          </p:cNvPr>
          <p:cNvSpPr/>
          <p:nvPr/>
        </p:nvSpPr>
        <p:spPr>
          <a:xfrm>
            <a:off x="6188138" y="417419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8" name="Rectangle 37">
            <a:extLst>
              <a:ext uri="{FF2B5EF4-FFF2-40B4-BE49-F238E27FC236}">
                <a16:creationId xmlns:a16="http://schemas.microsoft.com/office/drawing/2014/main" id="{BC15A2A5-9B3A-A442-B7C6-062E25C92AFE}"/>
              </a:ext>
            </a:extLst>
          </p:cNvPr>
          <p:cNvSpPr/>
          <p:nvPr/>
        </p:nvSpPr>
        <p:spPr>
          <a:xfrm>
            <a:off x="6416732" y="417419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9" name="Rectangle 38">
            <a:extLst>
              <a:ext uri="{FF2B5EF4-FFF2-40B4-BE49-F238E27FC236}">
                <a16:creationId xmlns:a16="http://schemas.microsoft.com/office/drawing/2014/main" id="{1BA364EE-BBB1-2940-8CA5-81EBD72DB34C}"/>
              </a:ext>
            </a:extLst>
          </p:cNvPr>
          <p:cNvSpPr/>
          <p:nvPr/>
        </p:nvSpPr>
        <p:spPr>
          <a:xfrm>
            <a:off x="6643235" y="417419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0" name="Rectangle 39">
            <a:extLst>
              <a:ext uri="{FF2B5EF4-FFF2-40B4-BE49-F238E27FC236}">
                <a16:creationId xmlns:a16="http://schemas.microsoft.com/office/drawing/2014/main" id="{8EDB82F1-D2EB-4B4B-BA41-C79FF6F2143B}"/>
              </a:ext>
            </a:extLst>
          </p:cNvPr>
          <p:cNvSpPr/>
          <p:nvPr/>
        </p:nvSpPr>
        <p:spPr>
          <a:xfrm>
            <a:off x="6868951" y="417419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1" name="Rectangle 40">
            <a:extLst>
              <a:ext uri="{FF2B5EF4-FFF2-40B4-BE49-F238E27FC236}">
                <a16:creationId xmlns:a16="http://schemas.microsoft.com/office/drawing/2014/main" id="{EB056C2E-C2A5-FE4C-8E92-8F26CD318F72}"/>
              </a:ext>
            </a:extLst>
          </p:cNvPr>
          <p:cNvSpPr/>
          <p:nvPr/>
        </p:nvSpPr>
        <p:spPr>
          <a:xfrm>
            <a:off x="7095454" y="417419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2" name="Rectangle 41">
            <a:extLst>
              <a:ext uri="{FF2B5EF4-FFF2-40B4-BE49-F238E27FC236}">
                <a16:creationId xmlns:a16="http://schemas.microsoft.com/office/drawing/2014/main" id="{D78AEFFD-0801-6C47-BB4E-6F1E539C3BE4}"/>
              </a:ext>
            </a:extLst>
          </p:cNvPr>
          <p:cNvSpPr/>
          <p:nvPr/>
        </p:nvSpPr>
        <p:spPr>
          <a:xfrm>
            <a:off x="7324048" y="417419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3" name="Rectangle 42">
            <a:extLst>
              <a:ext uri="{FF2B5EF4-FFF2-40B4-BE49-F238E27FC236}">
                <a16:creationId xmlns:a16="http://schemas.microsoft.com/office/drawing/2014/main" id="{E3E8906F-0F0F-CA4C-9897-61460F8654BD}"/>
              </a:ext>
            </a:extLst>
          </p:cNvPr>
          <p:cNvSpPr/>
          <p:nvPr/>
        </p:nvSpPr>
        <p:spPr>
          <a:xfrm>
            <a:off x="5961635" y="440069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4" name="Rectangle 43">
            <a:extLst>
              <a:ext uri="{FF2B5EF4-FFF2-40B4-BE49-F238E27FC236}">
                <a16:creationId xmlns:a16="http://schemas.microsoft.com/office/drawing/2014/main" id="{9A4EFDA5-9AFA-D945-893B-CFE9DFC81859}"/>
              </a:ext>
            </a:extLst>
          </p:cNvPr>
          <p:cNvSpPr/>
          <p:nvPr/>
        </p:nvSpPr>
        <p:spPr>
          <a:xfrm>
            <a:off x="6188138" y="440069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5" name="Rectangle 44">
            <a:extLst>
              <a:ext uri="{FF2B5EF4-FFF2-40B4-BE49-F238E27FC236}">
                <a16:creationId xmlns:a16="http://schemas.microsoft.com/office/drawing/2014/main" id="{7CD30AC1-E328-034E-A885-C24A12F017A2}"/>
              </a:ext>
            </a:extLst>
          </p:cNvPr>
          <p:cNvSpPr/>
          <p:nvPr/>
        </p:nvSpPr>
        <p:spPr>
          <a:xfrm>
            <a:off x="6416732" y="440069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6" name="Rectangle 45">
            <a:extLst>
              <a:ext uri="{FF2B5EF4-FFF2-40B4-BE49-F238E27FC236}">
                <a16:creationId xmlns:a16="http://schemas.microsoft.com/office/drawing/2014/main" id="{0E31F7B7-053E-B049-9E21-A299927CB345}"/>
              </a:ext>
            </a:extLst>
          </p:cNvPr>
          <p:cNvSpPr/>
          <p:nvPr/>
        </p:nvSpPr>
        <p:spPr>
          <a:xfrm>
            <a:off x="6643235" y="440069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7" name="Rectangle 46">
            <a:extLst>
              <a:ext uri="{FF2B5EF4-FFF2-40B4-BE49-F238E27FC236}">
                <a16:creationId xmlns:a16="http://schemas.microsoft.com/office/drawing/2014/main" id="{41080107-3F0D-8044-B0D0-BD6F24817853}"/>
              </a:ext>
            </a:extLst>
          </p:cNvPr>
          <p:cNvSpPr/>
          <p:nvPr/>
        </p:nvSpPr>
        <p:spPr>
          <a:xfrm>
            <a:off x="6868951" y="440069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48" name="Rectangle 47">
            <a:extLst>
              <a:ext uri="{FF2B5EF4-FFF2-40B4-BE49-F238E27FC236}">
                <a16:creationId xmlns:a16="http://schemas.microsoft.com/office/drawing/2014/main" id="{F4A5AC4D-6AD3-7447-A310-AF079A707761}"/>
              </a:ext>
            </a:extLst>
          </p:cNvPr>
          <p:cNvSpPr/>
          <p:nvPr/>
        </p:nvSpPr>
        <p:spPr>
          <a:xfrm>
            <a:off x="7095454" y="440069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9" name="Rectangle 48">
            <a:extLst>
              <a:ext uri="{FF2B5EF4-FFF2-40B4-BE49-F238E27FC236}">
                <a16:creationId xmlns:a16="http://schemas.microsoft.com/office/drawing/2014/main" id="{B106A245-B0C6-1748-B12A-897EAB63A78F}"/>
              </a:ext>
            </a:extLst>
          </p:cNvPr>
          <p:cNvSpPr/>
          <p:nvPr/>
        </p:nvSpPr>
        <p:spPr>
          <a:xfrm>
            <a:off x="7324048" y="440069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0" name="Rectangle 49">
            <a:extLst>
              <a:ext uri="{FF2B5EF4-FFF2-40B4-BE49-F238E27FC236}">
                <a16:creationId xmlns:a16="http://schemas.microsoft.com/office/drawing/2014/main" id="{F55B2AB5-A285-B84D-B905-09D40C55487C}"/>
              </a:ext>
            </a:extLst>
          </p:cNvPr>
          <p:cNvSpPr/>
          <p:nvPr/>
        </p:nvSpPr>
        <p:spPr>
          <a:xfrm>
            <a:off x="5961635" y="462874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1" name="Rectangle 50">
            <a:extLst>
              <a:ext uri="{FF2B5EF4-FFF2-40B4-BE49-F238E27FC236}">
                <a16:creationId xmlns:a16="http://schemas.microsoft.com/office/drawing/2014/main" id="{AB435175-85A7-E146-BD8C-3B297FDD6416}"/>
              </a:ext>
            </a:extLst>
          </p:cNvPr>
          <p:cNvSpPr/>
          <p:nvPr/>
        </p:nvSpPr>
        <p:spPr>
          <a:xfrm>
            <a:off x="6188138" y="462874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2" name="Rectangle 51">
            <a:extLst>
              <a:ext uri="{FF2B5EF4-FFF2-40B4-BE49-F238E27FC236}">
                <a16:creationId xmlns:a16="http://schemas.microsoft.com/office/drawing/2014/main" id="{8CE23862-4C48-7D4C-8A30-C47D9F408427}"/>
              </a:ext>
            </a:extLst>
          </p:cNvPr>
          <p:cNvSpPr/>
          <p:nvPr/>
        </p:nvSpPr>
        <p:spPr>
          <a:xfrm>
            <a:off x="6416732" y="462874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3" name="Rectangle 52">
            <a:extLst>
              <a:ext uri="{FF2B5EF4-FFF2-40B4-BE49-F238E27FC236}">
                <a16:creationId xmlns:a16="http://schemas.microsoft.com/office/drawing/2014/main" id="{1AA41607-5408-8349-A373-13C3A6738E11}"/>
              </a:ext>
            </a:extLst>
          </p:cNvPr>
          <p:cNvSpPr/>
          <p:nvPr/>
        </p:nvSpPr>
        <p:spPr>
          <a:xfrm>
            <a:off x="6643235" y="462874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4" name="Rectangle 53">
            <a:extLst>
              <a:ext uri="{FF2B5EF4-FFF2-40B4-BE49-F238E27FC236}">
                <a16:creationId xmlns:a16="http://schemas.microsoft.com/office/drawing/2014/main" id="{085BDD0D-E198-F542-B090-BD082BC3004D}"/>
              </a:ext>
            </a:extLst>
          </p:cNvPr>
          <p:cNvSpPr/>
          <p:nvPr/>
        </p:nvSpPr>
        <p:spPr>
          <a:xfrm>
            <a:off x="6868951" y="462874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5" name="Rectangle 54">
            <a:extLst>
              <a:ext uri="{FF2B5EF4-FFF2-40B4-BE49-F238E27FC236}">
                <a16:creationId xmlns:a16="http://schemas.microsoft.com/office/drawing/2014/main" id="{E81BE7E3-CD3E-E84B-8D44-984D56D2B996}"/>
              </a:ext>
            </a:extLst>
          </p:cNvPr>
          <p:cNvSpPr/>
          <p:nvPr/>
        </p:nvSpPr>
        <p:spPr>
          <a:xfrm>
            <a:off x="7095454" y="462874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6" name="Rectangle 55">
            <a:extLst>
              <a:ext uri="{FF2B5EF4-FFF2-40B4-BE49-F238E27FC236}">
                <a16:creationId xmlns:a16="http://schemas.microsoft.com/office/drawing/2014/main" id="{88EB4472-361C-4B4C-B05B-250CB73AC12E}"/>
              </a:ext>
            </a:extLst>
          </p:cNvPr>
          <p:cNvSpPr/>
          <p:nvPr/>
        </p:nvSpPr>
        <p:spPr>
          <a:xfrm>
            <a:off x="7324048" y="462874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7" name="Rectangle 56">
            <a:extLst>
              <a:ext uri="{FF2B5EF4-FFF2-40B4-BE49-F238E27FC236}">
                <a16:creationId xmlns:a16="http://schemas.microsoft.com/office/drawing/2014/main" id="{CDF4D32C-937F-244F-946A-09605EEA08BB}"/>
              </a:ext>
            </a:extLst>
          </p:cNvPr>
          <p:cNvSpPr/>
          <p:nvPr/>
        </p:nvSpPr>
        <p:spPr>
          <a:xfrm>
            <a:off x="5961635" y="485525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8" name="Rectangle 57">
            <a:extLst>
              <a:ext uri="{FF2B5EF4-FFF2-40B4-BE49-F238E27FC236}">
                <a16:creationId xmlns:a16="http://schemas.microsoft.com/office/drawing/2014/main" id="{42751951-C76A-0D43-B724-A7B4DE1F2C8D}"/>
              </a:ext>
            </a:extLst>
          </p:cNvPr>
          <p:cNvSpPr/>
          <p:nvPr/>
        </p:nvSpPr>
        <p:spPr>
          <a:xfrm>
            <a:off x="6188138" y="485525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9" name="Rectangle 58">
            <a:extLst>
              <a:ext uri="{FF2B5EF4-FFF2-40B4-BE49-F238E27FC236}">
                <a16:creationId xmlns:a16="http://schemas.microsoft.com/office/drawing/2014/main" id="{735B4944-D895-2E43-AEA2-5AD73F7E0B8C}"/>
              </a:ext>
            </a:extLst>
          </p:cNvPr>
          <p:cNvSpPr/>
          <p:nvPr/>
        </p:nvSpPr>
        <p:spPr>
          <a:xfrm>
            <a:off x="6416732" y="485525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0" name="Rectangle 59">
            <a:extLst>
              <a:ext uri="{FF2B5EF4-FFF2-40B4-BE49-F238E27FC236}">
                <a16:creationId xmlns:a16="http://schemas.microsoft.com/office/drawing/2014/main" id="{E40B17DE-D43B-8B40-8713-B92780245B9D}"/>
              </a:ext>
            </a:extLst>
          </p:cNvPr>
          <p:cNvSpPr/>
          <p:nvPr/>
        </p:nvSpPr>
        <p:spPr>
          <a:xfrm>
            <a:off x="6643235" y="485525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1" name="Rectangle 60">
            <a:extLst>
              <a:ext uri="{FF2B5EF4-FFF2-40B4-BE49-F238E27FC236}">
                <a16:creationId xmlns:a16="http://schemas.microsoft.com/office/drawing/2014/main" id="{69CC4978-A19B-6944-AFCD-568C0943A603}"/>
              </a:ext>
            </a:extLst>
          </p:cNvPr>
          <p:cNvSpPr/>
          <p:nvPr/>
        </p:nvSpPr>
        <p:spPr>
          <a:xfrm>
            <a:off x="6868951" y="485525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62" name="Rectangle 61">
            <a:extLst>
              <a:ext uri="{FF2B5EF4-FFF2-40B4-BE49-F238E27FC236}">
                <a16:creationId xmlns:a16="http://schemas.microsoft.com/office/drawing/2014/main" id="{4FF780A0-8A41-2846-B065-B53AC77FA2BE}"/>
              </a:ext>
            </a:extLst>
          </p:cNvPr>
          <p:cNvSpPr/>
          <p:nvPr/>
        </p:nvSpPr>
        <p:spPr>
          <a:xfrm>
            <a:off x="7095454" y="485525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3" name="Rectangle 62">
            <a:extLst>
              <a:ext uri="{FF2B5EF4-FFF2-40B4-BE49-F238E27FC236}">
                <a16:creationId xmlns:a16="http://schemas.microsoft.com/office/drawing/2014/main" id="{B8856274-A383-DF4B-A7A9-146A866EF812}"/>
              </a:ext>
            </a:extLst>
          </p:cNvPr>
          <p:cNvSpPr/>
          <p:nvPr/>
        </p:nvSpPr>
        <p:spPr>
          <a:xfrm>
            <a:off x="7324048" y="485525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4" name="Rectangle 63">
            <a:extLst>
              <a:ext uri="{FF2B5EF4-FFF2-40B4-BE49-F238E27FC236}">
                <a16:creationId xmlns:a16="http://schemas.microsoft.com/office/drawing/2014/main" id="{956558B1-0D73-C441-ACE9-DCD6FAEB8A8C}"/>
              </a:ext>
            </a:extLst>
          </p:cNvPr>
          <p:cNvSpPr/>
          <p:nvPr/>
        </p:nvSpPr>
        <p:spPr>
          <a:xfrm>
            <a:off x="5961635" y="508330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5" name="Rectangle 64">
            <a:extLst>
              <a:ext uri="{FF2B5EF4-FFF2-40B4-BE49-F238E27FC236}">
                <a16:creationId xmlns:a16="http://schemas.microsoft.com/office/drawing/2014/main" id="{7241B2F3-4AE7-FE44-B9FC-20926DD3548F}"/>
              </a:ext>
            </a:extLst>
          </p:cNvPr>
          <p:cNvSpPr/>
          <p:nvPr/>
        </p:nvSpPr>
        <p:spPr>
          <a:xfrm>
            <a:off x="6188138" y="508330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6" name="Rectangle 65">
            <a:extLst>
              <a:ext uri="{FF2B5EF4-FFF2-40B4-BE49-F238E27FC236}">
                <a16:creationId xmlns:a16="http://schemas.microsoft.com/office/drawing/2014/main" id="{A5FD7A4A-08D6-A848-B3AF-1463A5D83441}"/>
              </a:ext>
            </a:extLst>
          </p:cNvPr>
          <p:cNvSpPr/>
          <p:nvPr/>
        </p:nvSpPr>
        <p:spPr>
          <a:xfrm>
            <a:off x="6416732" y="508330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7" name="Rectangle 66">
            <a:extLst>
              <a:ext uri="{FF2B5EF4-FFF2-40B4-BE49-F238E27FC236}">
                <a16:creationId xmlns:a16="http://schemas.microsoft.com/office/drawing/2014/main" id="{68249F4B-0180-FE40-AB58-B6B5DA0B0B99}"/>
              </a:ext>
            </a:extLst>
          </p:cNvPr>
          <p:cNvSpPr/>
          <p:nvPr/>
        </p:nvSpPr>
        <p:spPr>
          <a:xfrm>
            <a:off x="6643235" y="508330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8" name="Rectangle 67">
            <a:extLst>
              <a:ext uri="{FF2B5EF4-FFF2-40B4-BE49-F238E27FC236}">
                <a16:creationId xmlns:a16="http://schemas.microsoft.com/office/drawing/2014/main" id="{CA2500EA-23C6-2C4C-94F9-C15577F8A522}"/>
              </a:ext>
            </a:extLst>
          </p:cNvPr>
          <p:cNvSpPr/>
          <p:nvPr/>
        </p:nvSpPr>
        <p:spPr>
          <a:xfrm>
            <a:off x="6868951" y="508330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69" name="Rectangle 68">
            <a:extLst>
              <a:ext uri="{FF2B5EF4-FFF2-40B4-BE49-F238E27FC236}">
                <a16:creationId xmlns:a16="http://schemas.microsoft.com/office/drawing/2014/main" id="{F8B45C2B-BA51-544C-B53E-53590FA64BF5}"/>
              </a:ext>
            </a:extLst>
          </p:cNvPr>
          <p:cNvSpPr/>
          <p:nvPr/>
        </p:nvSpPr>
        <p:spPr>
          <a:xfrm>
            <a:off x="7095454" y="508330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70" name="Rectangle 69">
            <a:extLst>
              <a:ext uri="{FF2B5EF4-FFF2-40B4-BE49-F238E27FC236}">
                <a16:creationId xmlns:a16="http://schemas.microsoft.com/office/drawing/2014/main" id="{09463912-8579-ED4C-8698-95BF92B20358}"/>
              </a:ext>
            </a:extLst>
          </p:cNvPr>
          <p:cNvSpPr/>
          <p:nvPr/>
        </p:nvSpPr>
        <p:spPr>
          <a:xfrm>
            <a:off x="7324048" y="508330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1" name="TextBox 70">
            <a:extLst>
              <a:ext uri="{FF2B5EF4-FFF2-40B4-BE49-F238E27FC236}">
                <a16:creationId xmlns:a16="http://schemas.microsoft.com/office/drawing/2014/main" id="{06DB8CE1-1E81-3041-A415-2D657B0863DA}"/>
              </a:ext>
            </a:extLst>
          </p:cNvPr>
          <p:cNvSpPr txBox="1"/>
          <p:nvPr/>
        </p:nvSpPr>
        <p:spPr>
          <a:xfrm>
            <a:off x="5943246" y="3443190"/>
            <a:ext cx="1705916" cy="307777"/>
          </a:xfrm>
          <a:prstGeom prst="rect">
            <a:avLst/>
          </a:prstGeom>
          <a:noFill/>
        </p:spPr>
        <p:txBody>
          <a:bodyPr wrap="none" rtlCol="0">
            <a:spAutoFit/>
          </a:bodyPr>
          <a:lstStyle/>
          <a:p>
            <a:r>
              <a:rPr lang="en-US" sz="1400" dirty="0"/>
              <a:t>0   1    2   3    4   5    6 </a:t>
            </a:r>
          </a:p>
        </p:txBody>
      </p:sp>
      <p:sp>
        <p:nvSpPr>
          <p:cNvPr id="72" name="TextBox 71">
            <a:extLst>
              <a:ext uri="{FF2B5EF4-FFF2-40B4-BE49-F238E27FC236}">
                <a16:creationId xmlns:a16="http://schemas.microsoft.com/office/drawing/2014/main" id="{8DF3AB7D-4B38-5F48-8563-B9CF447C5BE0}"/>
              </a:ext>
            </a:extLst>
          </p:cNvPr>
          <p:cNvSpPr txBox="1"/>
          <p:nvPr/>
        </p:nvSpPr>
        <p:spPr>
          <a:xfrm>
            <a:off x="5630339" y="3664228"/>
            <a:ext cx="316112" cy="1754326"/>
          </a:xfrm>
          <a:prstGeom prst="rect">
            <a:avLst/>
          </a:prstGeom>
          <a:noFill/>
        </p:spPr>
        <p:txBody>
          <a:bodyPr wrap="none" rtlCol="0">
            <a:spAutoFit/>
          </a:bodyPr>
          <a:lstStyle/>
          <a:p>
            <a:pPr>
              <a:spcBef>
                <a:spcPts val="100"/>
              </a:spcBef>
              <a:spcAft>
                <a:spcPts val="100"/>
              </a:spcAft>
            </a:pPr>
            <a:r>
              <a:rPr lang="en-US" sz="1400" dirty="0"/>
              <a:t>0</a:t>
            </a:r>
          </a:p>
          <a:p>
            <a:pPr>
              <a:spcBef>
                <a:spcPts val="100"/>
              </a:spcBef>
              <a:spcAft>
                <a:spcPts val="100"/>
              </a:spcAft>
            </a:pPr>
            <a:r>
              <a:rPr lang="en-US" sz="1400" dirty="0"/>
              <a:t>1</a:t>
            </a:r>
          </a:p>
          <a:p>
            <a:pPr>
              <a:spcBef>
                <a:spcPts val="100"/>
              </a:spcBef>
              <a:spcAft>
                <a:spcPts val="100"/>
              </a:spcAft>
            </a:pPr>
            <a:r>
              <a:rPr lang="en-US" sz="1400" dirty="0"/>
              <a:t>2</a:t>
            </a:r>
          </a:p>
          <a:p>
            <a:pPr>
              <a:spcBef>
                <a:spcPts val="100"/>
              </a:spcBef>
              <a:spcAft>
                <a:spcPts val="100"/>
              </a:spcAft>
            </a:pPr>
            <a:r>
              <a:rPr lang="en-US" sz="1400" dirty="0"/>
              <a:t>3</a:t>
            </a:r>
          </a:p>
          <a:p>
            <a:pPr>
              <a:spcBef>
                <a:spcPts val="100"/>
              </a:spcBef>
              <a:spcAft>
                <a:spcPts val="100"/>
              </a:spcAft>
            </a:pPr>
            <a:r>
              <a:rPr lang="en-US" sz="1400" dirty="0"/>
              <a:t>4</a:t>
            </a:r>
          </a:p>
          <a:p>
            <a:pPr>
              <a:spcBef>
                <a:spcPts val="100"/>
              </a:spcBef>
              <a:spcAft>
                <a:spcPts val="100"/>
              </a:spcAft>
            </a:pPr>
            <a:r>
              <a:rPr lang="en-US" sz="1400" dirty="0"/>
              <a:t>5</a:t>
            </a:r>
          </a:p>
          <a:p>
            <a:pPr>
              <a:spcBef>
                <a:spcPts val="100"/>
              </a:spcBef>
              <a:spcAft>
                <a:spcPts val="100"/>
              </a:spcAft>
            </a:pPr>
            <a:r>
              <a:rPr lang="en-US" sz="1400" dirty="0"/>
              <a:t>6 </a:t>
            </a:r>
          </a:p>
        </p:txBody>
      </p:sp>
      <p:sp>
        <p:nvSpPr>
          <p:cNvPr id="73" name="Rectangle 72">
            <a:extLst>
              <a:ext uri="{FF2B5EF4-FFF2-40B4-BE49-F238E27FC236}">
                <a16:creationId xmlns:a16="http://schemas.microsoft.com/office/drawing/2014/main" id="{01FB6F2D-459E-ED41-9FBB-372192A9D444}"/>
              </a:ext>
            </a:extLst>
          </p:cNvPr>
          <p:cNvSpPr/>
          <p:nvPr/>
        </p:nvSpPr>
        <p:spPr>
          <a:xfrm>
            <a:off x="7904654" y="3359421"/>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0 → {3} </a:t>
            </a:r>
            <a:endParaRPr lang="en-US" sz="1200" dirty="0">
              <a:effectLst/>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432321A5-378C-674E-B4E5-48AC0C59F743}"/>
              </a:ext>
            </a:extLst>
          </p:cNvPr>
          <p:cNvSpPr/>
          <p:nvPr/>
        </p:nvSpPr>
        <p:spPr>
          <a:xfrm>
            <a:off x="7904655" y="3699609"/>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1 → {2} </a:t>
            </a:r>
            <a:endParaRPr lang="en-US" sz="1200" dirty="0">
              <a:effectLst/>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5B374A9E-C3AE-6545-B5AC-6706B5A89053}"/>
              </a:ext>
            </a:extLst>
          </p:cNvPr>
          <p:cNvSpPr/>
          <p:nvPr/>
        </p:nvSpPr>
        <p:spPr>
          <a:xfrm>
            <a:off x="7904654" y="4039797"/>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2 → {0} </a:t>
            </a:r>
            <a:endParaRPr lang="en-US" sz="1200" dirty="0">
              <a:effectLst/>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E879AA05-9372-9844-BB5F-360664569752}"/>
              </a:ext>
            </a:extLst>
          </p:cNvPr>
          <p:cNvSpPr/>
          <p:nvPr/>
        </p:nvSpPr>
        <p:spPr>
          <a:xfrm>
            <a:off x="7913043" y="4379985"/>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3 → {4} </a:t>
            </a:r>
            <a:endParaRPr lang="en-US" sz="1200" dirty="0">
              <a:effectLst/>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4A57DEC6-B470-0745-ABDA-6D24812E1912}"/>
              </a:ext>
            </a:extLst>
          </p:cNvPr>
          <p:cNvSpPr/>
          <p:nvPr/>
        </p:nvSpPr>
        <p:spPr>
          <a:xfrm>
            <a:off x="7913044" y="4720173"/>
            <a:ext cx="747320"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4 → null</a:t>
            </a:r>
            <a:endParaRPr lang="en-US" sz="1200" dirty="0">
              <a:effectLst/>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FAC06B6E-3F1D-154E-8C40-8F61FDB2BFF7}"/>
              </a:ext>
            </a:extLst>
          </p:cNvPr>
          <p:cNvSpPr/>
          <p:nvPr/>
        </p:nvSpPr>
        <p:spPr>
          <a:xfrm>
            <a:off x="7913043" y="5060361"/>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5 → {4} </a:t>
            </a:r>
            <a:endParaRPr lang="en-US" sz="1200" dirty="0">
              <a:effectLst/>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E5C359D8-FD84-6C43-AAAC-8A5B2A7D1B95}"/>
              </a:ext>
            </a:extLst>
          </p:cNvPr>
          <p:cNvSpPr/>
          <p:nvPr/>
        </p:nvSpPr>
        <p:spPr>
          <a:xfrm>
            <a:off x="7904654" y="5400549"/>
            <a:ext cx="912429"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6 → {4, 5} </a:t>
            </a:r>
            <a:endParaRPr lang="en-US" sz="1200" dirty="0">
              <a:effectLst/>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A7EB6BE9-4122-6947-9571-D2BFC9008323}"/>
              </a:ext>
            </a:extLst>
          </p:cNvPr>
          <p:cNvSpPr txBox="1"/>
          <p:nvPr/>
        </p:nvSpPr>
        <p:spPr>
          <a:xfrm>
            <a:off x="5271078" y="2270075"/>
            <a:ext cx="1111332" cy="261610"/>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 list to return</a:t>
            </a:r>
          </a:p>
        </p:txBody>
      </p:sp>
      <p:sp>
        <p:nvSpPr>
          <p:cNvPr id="82" name="TextBox 81">
            <a:extLst>
              <a:ext uri="{FF2B5EF4-FFF2-40B4-BE49-F238E27FC236}">
                <a16:creationId xmlns:a16="http://schemas.microsoft.com/office/drawing/2014/main" id="{53B52FF3-E6A7-8748-A315-E9D5CCEF35FE}"/>
              </a:ext>
            </a:extLst>
          </p:cNvPr>
          <p:cNvSpPr txBox="1"/>
          <p:nvPr/>
        </p:nvSpPr>
        <p:spPr>
          <a:xfrm>
            <a:off x="4198470" y="4947530"/>
            <a:ext cx="1111332" cy="261610"/>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 return v’s list</a:t>
            </a:r>
          </a:p>
        </p:txBody>
      </p:sp>
      <p:sp>
        <p:nvSpPr>
          <p:cNvPr id="83" name="Rectangle 82">
            <a:extLst>
              <a:ext uri="{FF2B5EF4-FFF2-40B4-BE49-F238E27FC236}">
                <a16:creationId xmlns:a16="http://schemas.microsoft.com/office/drawing/2014/main" id="{336FE6CD-96E9-1548-9B6E-9A45A6401856}"/>
              </a:ext>
            </a:extLst>
          </p:cNvPr>
          <p:cNvSpPr/>
          <p:nvPr/>
        </p:nvSpPr>
        <p:spPr>
          <a:xfrm>
            <a:off x="402915" y="5700916"/>
            <a:ext cx="3170795" cy="415498"/>
          </a:xfrm>
          <a:prstGeom prst="rect">
            <a:avLst/>
          </a:prstGeom>
          <a:solidFill>
            <a:srgbClr val="FF0000"/>
          </a:solidFill>
        </p:spPr>
        <p:txBody>
          <a:bodyPr wrap="square">
            <a:spAutoFit/>
          </a:bodyPr>
          <a:lstStyle/>
          <a:p>
            <a:r>
              <a:rPr lang="en-US" sz="1050" dirty="0">
                <a:solidFill>
                  <a:schemeClr val="bg1"/>
                </a:solidFill>
                <a:latin typeface="Arial" panose="020B0604020202020204" pitchFamily="34" charset="0"/>
                <a:cs typeface="Arial" panose="020B0604020202020204" pitchFamily="34" charset="0"/>
              </a:rPr>
              <a:t>Returning the array pointer allows the caller to modify the list contents. Not good encapsulation.</a:t>
            </a:r>
          </a:p>
        </p:txBody>
      </p:sp>
      <p:cxnSp>
        <p:nvCxnSpPr>
          <p:cNvPr id="84" name="Straight Arrow Connector 83">
            <a:extLst>
              <a:ext uri="{FF2B5EF4-FFF2-40B4-BE49-F238E27FC236}">
                <a16:creationId xmlns:a16="http://schemas.microsoft.com/office/drawing/2014/main" id="{0B7523B1-AFDB-0148-84FE-BC56212B9734}"/>
              </a:ext>
            </a:extLst>
          </p:cNvPr>
          <p:cNvCxnSpPr>
            <a:cxnSpLocks/>
          </p:cNvCxnSpPr>
          <p:nvPr/>
        </p:nvCxnSpPr>
        <p:spPr>
          <a:xfrm flipV="1">
            <a:off x="914400" y="5078335"/>
            <a:ext cx="427839" cy="607602"/>
          </a:xfrm>
          <a:prstGeom prst="straightConnector1">
            <a:avLst/>
          </a:prstGeom>
          <a:ln>
            <a:solidFill>
              <a:srgbClr val="FF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BF1A3517-B9FF-2349-89A2-97BE3C88A03F}"/>
              </a:ext>
            </a:extLst>
          </p:cNvPr>
          <p:cNvSpPr txBox="1"/>
          <p:nvPr/>
        </p:nvSpPr>
        <p:spPr>
          <a:xfrm>
            <a:off x="4191755" y="5341945"/>
            <a:ext cx="1915408" cy="261610"/>
          </a:xfrm>
          <a:prstGeom prst="rect">
            <a:avLst/>
          </a:prstGeom>
          <a:noFill/>
          <a:ln>
            <a:noFill/>
          </a:ln>
        </p:spPr>
        <p:txBody>
          <a:bodyPr wrap="square" rtlCol="0">
            <a:spAutoFit/>
          </a:bodyPr>
          <a:lstStyle/>
          <a:p>
            <a:r>
              <a:rPr lang="en-US" sz="1100" dirty="0">
                <a:solidFill>
                  <a:schemeClr val="accent6"/>
                </a:solidFill>
                <a:latin typeface="Arial" panose="020B0604020202020204" pitchFamily="34" charset="0"/>
                <a:cs typeface="Arial" panose="020B0604020202020204" pitchFamily="34" charset="0"/>
              </a:rPr>
              <a:t>// return a COPY of v’s list</a:t>
            </a:r>
          </a:p>
        </p:txBody>
      </p:sp>
      <p:sp>
        <p:nvSpPr>
          <p:cNvPr id="88" name="Rectangle 87">
            <a:extLst>
              <a:ext uri="{FF2B5EF4-FFF2-40B4-BE49-F238E27FC236}">
                <a16:creationId xmlns:a16="http://schemas.microsoft.com/office/drawing/2014/main" id="{E94ECAF3-EF2F-BD45-809E-B0FE7F0DB469}"/>
              </a:ext>
            </a:extLst>
          </p:cNvPr>
          <p:cNvSpPr/>
          <p:nvPr/>
        </p:nvSpPr>
        <p:spPr>
          <a:xfrm>
            <a:off x="3715324" y="5861779"/>
            <a:ext cx="4945628" cy="907941"/>
          </a:xfrm>
          <a:prstGeom prst="rect">
            <a:avLst/>
          </a:prstGeom>
          <a:ln>
            <a:solidFill>
              <a:schemeClr val="accent1"/>
            </a:solidFill>
          </a:ln>
        </p:spPr>
        <p:txBody>
          <a:bodyPr wrap="square">
            <a:spAutoFit/>
          </a:bodyPr>
          <a:lstStyle/>
          <a:p>
            <a:pPr>
              <a:spcBef>
                <a:spcPts val="100"/>
              </a:spcBef>
              <a:spcAft>
                <a:spcPts val="100"/>
              </a:spcAft>
            </a:pPr>
            <a:r>
              <a:rPr lang="en-US" sz="1200" dirty="0">
                <a:latin typeface="Arial" panose="020B0604020202020204" pitchFamily="34" charset="0"/>
                <a:cs typeface="Arial" panose="020B0604020202020204" pitchFamily="34" charset="0"/>
              </a:rPr>
              <a:t>What does this change do?</a:t>
            </a:r>
            <a:endParaRPr lang="en-US" sz="1200" dirty="0">
              <a:solidFill>
                <a:srgbClr val="373A3C"/>
              </a:solidFill>
              <a:latin typeface="Arial" panose="020B0604020202020204" pitchFamily="34" charset="0"/>
              <a:cs typeface="Arial" panose="020B0604020202020204" pitchFamily="34" charset="0"/>
            </a:endParaRPr>
          </a:p>
          <a:p>
            <a:pPr marL="342900" indent="-342900">
              <a:spcBef>
                <a:spcPts val="100"/>
              </a:spcBef>
              <a:spcAft>
                <a:spcPts val="100"/>
              </a:spcAft>
              <a:buFont typeface="+mj-lt"/>
              <a:buAutoNum type="alphaUcPeriod"/>
            </a:pPr>
            <a:r>
              <a:rPr lang="en-US" sz="1200" dirty="0">
                <a:solidFill>
                  <a:srgbClr val="373A3C"/>
                </a:solidFill>
                <a:latin typeface="Arial" panose="020B0604020202020204" pitchFamily="34" charset="0"/>
                <a:cs typeface="Arial" panose="020B0604020202020204" pitchFamily="34" charset="0"/>
              </a:rPr>
              <a:t>It's a change in the code but will not materially affect the output.</a:t>
            </a:r>
          </a:p>
          <a:p>
            <a:pPr marL="342900" indent="-342900">
              <a:spcBef>
                <a:spcPts val="100"/>
              </a:spcBef>
              <a:spcAft>
                <a:spcPts val="100"/>
              </a:spcAft>
              <a:buFont typeface="+mj-lt"/>
              <a:buAutoNum type="alphaUcPeriod"/>
            </a:pPr>
            <a:r>
              <a:rPr lang="en-US" sz="1200" dirty="0">
                <a:solidFill>
                  <a:srgbClr val="373A3C"/>
                </a:solidFill>
                <a:latin typeface="Arial" panose="020B0604020202020204" pitchFamily="34" charset="0"/>
                <a:cs typeface="Arial" panose="020B0604020202020204" pitchFamily="34" charset="0"/>
              </a:rPr>
              <a:t>It allows multiple edges between two vertices.</a:t>
            </a:r>
          </a:p>
          <a:p>
            <a:pPr marL="342900" indent="-342900">
              <a:spcBef>
                <a:spcPts val="100"/>
              </a:spcBef>
              <a:spcAft>
                <a:spcPts val="100"/>
              </a:spcAft>
              <a:buFont typeface="+mj-lt"/>
              <a:buAutoNum type="alphaUcPeriod"/>
            </a:pPr>
            <a:r>
              <a:rPr lang="en-US" sz="1200" dirty="0">
                <a:solidFill>
                  <a:srgbClr val="373A3C"/>
                </a:solidFill>
                <a:latin typeface="Arial" panose="020B0604020202020204" pitchFamily="34" charset="0"/>
                <a:cs typeface="Arial" panose="020B0604020202020204" pitchFamily="34" charset="0"/>
              </a:rPr>
              <a:t>It will have some other effect on the code behavior.</a:t>
            </a:r>
            <a:endParaRPr lang="en-US" sz="1200" b="0" i="0" dirty="0">
              <a:solidFill>
                <a:srgbClr val="373A3C"/>
              </a:solidFill>
              <a:effectLst/>
              <a:latin typeface="Arial" panose="020B0604020202020204" pitchFamily="34" charset="0"/>
              <a:cs typeface="Arial" panose="020B0604020202020204" pitchFamily="34" charset="0"/>
            </a:endParaRPr>
          </a:p>
        </p:txBody>
      </p:sp>
      <p:cxnSp>
        <p:nvCxnSpPr>
          <p:cNvPr id="90" name="Straight Connector 89">
            <a:extLst>
              <a:ext uri="{FF2B5EF4-FFF2-40B4-BE49-F238E27FC236}">
                <a16:creationId xmlns:a16="http://schemas.microsoft.com/office/drawing/2014/main" id="{787430C2-1FB7-FD49-BB0E-EABE1FCFD007}"/>
              </a:ext>
            </a:extLst>
          </p:cNvPr>
          <p:cNvCxnSpPr/>
          <p:nvPr/>
        </p:nvCxnSpPr>
        <p:spPr>
          <a:xfrm>
            <a:off x="1342239" y="5064284"/>
            <a:ext cx="21391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4AEE02E0-7212-7C41-BDBE-975820CF8B81}"/>
              </a:ext>
            </a:extLst>
          </p:cNvPr>
          <p:cNvCxnSpPr>
            <a:cxnSpLocks/>
          </p:cNvCxnSpPr>
          <p:nvPr/>
        </p:nvCxnSpPr>
        <p:spPr>
          <a:xfrm>
            <a:off x="1845309" y="2961711"/>
            <a:ext cx="18961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57AB63DF-8E3A-9444-ACA4-070CAF99920F}"/>
              </a:ext>
            </a:extLst>
          </p:cNvPr>
          <p:cNvCxnSpPr>
            <a:cxnSpLocks/>
          </p:cNvCxnSpPr>
          <p:nvPr/>
        </p:nvCxnSpPr>
        <p:spPr>
          <a:xfrm flipH="1" flipV="1">
            <a:off x="3148108" y="2994268"/>
            <a:ext cx="905389" cy="2854410"/>
          </a:xfrm>
          <a:prstGeom prst="straightConnector1">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7" name="Freeform 96">
            <a:extLst>
              <a:ext uri="{FF2B5EF4-FFF2-40B4-BE49-F238E27FC236}">
                <a16:creationId xmlns:a16="http://schemas.microsoft.com/office/drawing/2014/main" id="{23553CDF-DC66-644F-ACA0-D1563F7F5E62}"/>
              </a:ext>
            </a:extLst>
          </p:cNvPr>
          <p:cNvSpPr/>
          <p:nvPr/>
        </p:nvSpPr>
        <p:spPr>
          <a:xfrm>
            <a:off x="6644080" y="1308550"/>
            <a:ext cx="704676" cy="411193"/>
          </a:xfrm>
          <a:custGeom>
            <a:avLst/>
            <a:gdLst>
              <a:gd name="connsiteX0" fmla="*/ 0 w 704676"/>
              <a:gd name="connsiteY0" fmla="*/ 109190 h 411193"/>
              <a:gd name="connsiteX1" fmla="*/ 444617 w 704676"/>
              <a:gd name="connsiteY1" fmla="*/ 16911 h 411193"/>
              <a:gd name="connsiteX2" fmla="*/ 704676 w 704676"/>
              <a:gd name="connsiteY2" fmla="*/ 411193 h 411193"/>
            </a:gdLst>
            <a:ahLst/>
            <a:cxnLst>
              <a:cxn ang="0">
                <a:pos x="connsiteX0" y="connsiteY0"/>
              </a:cxn>
              <a:cxn ang="0">
                <a:pos x="connsiteX1" y="connsiteY1"/>
              </a:cxn>
              <a:cxn ang="0">
                <a:pos x="connsiteX2" y="connsiteY2"/>
              </a:cxn>
            </a:cxnLst>
            <a:rect l="l" t="t" r="r" b="b"/>
            <a:pathLst>
              <a:path w="704676" h="411193">
                <a:moveTo>
                  <a:pt x="0" y="109190"/>
                </a:moveTo>
                <a:cubicBezTo>
                  <a:pt x="163585" y="37883"/>
                  <a:pt x="327171" y="-33423"/>
                  <a:pt x="444617" y="16911"/>
                </a:cubicBezTo>
                <a:cubicBezTo>
                  <a:pt x="562063" y="67245"/>
                  <a:pt x="633369" y="239219"/>
                  <a:pt x="704676" y="411193"/>
                </a:cubicBezTo>
              </a:path>
            </a:pathLst>
          </a:custGeom>
          <a:noFill/>
          <a:ln w="28575">
            <a:solidFill>
              <a:schemeClr val="accent6"/>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175F6EC-0343-F246-9233-129E1B684C32}"/>
              </a:ext>
            </a:extLst>
          </p:cNvPr>
          <p:cNvSpPr/>
          <p:nvPr/>
        </p:nvSpPr>
        <p:spPr>
          <a:xfrm>
            <a:off x="5841857" y="2890303"/>
            <a:ext cx="1345240" cy="487313"/>
          </a:xfrm>
          <a:prstGeom prst="rect">
            <a:avLst/>
          </a:prstGeom>
          <a:noFill/>
        </p:spPr>
        <p:txBody>
          <a:bodyPr wrap="none" rtlCol="0">
            <a:spAutoFit/>
          </a:bodyPr>
          <a:lstStyle/>
          <a:p>
            <a:pPr>
              <a:spcBef>
                <a:spcPts val="100"/>
              </a:spcBef>
              <a:spcAft>
                <a:spcPts val="100"/>
              </a:spcAft>
            </a:pPr>
            <a:r>
              <a:rPr lang="en-US" sz="1200" dirty="0">
                <a:solidFill>
                  <a:schemeClr val="accent6"/>
                </a:solidFill>
                <a:latin typeface="Arial" panose="020B0604020202020204" pitchFamily="34" charset="0"/>
                <a:cs typeface="Arial" panose="020B0604020202020204" pitchFamily="34" charset="0"/>
              </a:rPr>
              <a:t>array entry &gt; 1: </a:t>
            </a:r>
          </a:p>
          <a:p>
            <a:pPr marL="171450" indent="-171450">
              <a:spcBef>
                <a:spcPts val="100"/>
              </a:spcBef>
              <a:spcAft>
                <a:spcPts val="100"/>
              </a:spcAft>
              <a:buFontTx/>
              <a:buChar char="-"/>
            </a:pPr>
            <a:r>
              <a:rPr lang="en-US" sz="1200" dirty="0">
                <a:solidFill>
                  <a:schemeClr val="accent6"/>
                </a:solidFill>
                <a:latin typeface="Arial" panose="020B0604020202020204" pitchFamily="34" charset="0"/>
                <a:cs typeface="Arial" panose="020B0604020202020204" pitchFamily="34" charset="0"/>
              </a:rPr>
              <a:t>multiple edges</a:t>
            </a:r>
          </a:p>
        </p:txBody>
      </p:sp>
      <p:sp>
        <p:nvSpPr>
          <p:cNvPr id="99" name="Rectangle 98">
            <a:extLst>
              <a:ext uri="{FF2B5EF4-FFF2-40B4-BE49-F238E27FC236}">
                <a16:creationId xmlns:a16="http://schemas.microsoft.com/office/drawing/2014/main" id="{93277B30-939D-1346-B522-2F9A5E1D6F00}"/>
              </a:ext>
            </a:extLst>
          </p:cNvPr>
          <p:cNvSpPr/>
          <p:nvPr/>
        </p:nvSpPr>
        <p:spPr>
          <a:xfrm>
            <a:off x="6646666" y="3719696"/>
            <a:ext cx="226503" cy="226503"/>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2</a:t>
            </a:r>
          </a:p>
        </p:txBody>
      </p:sp>
      <p:sp>
        <p:nvSpPr>
          <p:cNvPr id="100" name="Rectangle 99">
            <a:extLst>
              <a:ext uri="{FF2B5EF4-FFF2-40B4-BE49-F238E27FC236}">
                <a16:creationId xmlns:a16="http://schemas.microsoft.com/office/drawing/2014/main" id="{22377C7B-7F96-3245-9904-4BF361BF278C}"/>
              </a:ext>
            </a:extLst>
          </p:cNvPr>
          <p:cNvSpPr/>
          <p:nvPr/>
        </p:nvSpPr>
        <p:spPr>
          <a:xfrm>
            <a:off x="3741490" y="6259591"/>
            <a:ext cx="262766" cy="282113"/>
          </a:xfrm>
          <a:prstGeom prst="rect">
            <a:avLst/>
          </a:prstGeom>
          <a:noFill/>
          <a:ln w="28575">
            <a:solidFill>
              <a:srgbClr val="1B8E1D"/>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99B85ED9-28F8-2245-A174-5F59695D9C5E}"/>
              </a:ext>
            </a:extLst>
          </p:cNvPr>
          <p:cNvSpPr txBox="1"/>
          <p:nvPr/>
        </p:nvSpPr>
        <p:spPr>
          <a:xfrm>
            <a:off x="7117006" y="3119369"/>
            <a:ext cx="1713931" cy="261610"/>
          </a:xfrm>
          <a:prstGeom prst="rect">
            <a:avLst/>
          </a:prstGeom>
          <a:noFill/>
          <a:ln>
            <a:solidFill>
              <a:schemeClr val="accent1"/>
            </a:solidFill>
          </a:ln>
        </p:spPr>
        <p:txBody>
          <a:bodyPr wrap="none" rtlCol="0">
            <a:spAutoFit/>
          </a:bodyPr>
          <a:lstStyle/>
          <a:p>
            <a:r>
              <a:rPr lang="en-US" sz="1100" dirty="0" err="1">
                <a:latin typeface="Courier" pitchFamily="2" charset="0"/>
              </a:rPr>
              <a:t>getOutNeighbors</a:t>
            </a:r>
            <a:r>
              <a:rPr lang="en-US" sz="1100" dirty="0">
                <a:latin typeface="Courier" pitchFamily="2" charset="0"/>
              </a:rPr>
              <a:t>(6)</a:t>
            </a:r>
          </a:p>
        </p:txBody>
      </p:sp>
      <p:sp>
        <p:nvSpPr>
          <p:cNvPr id="21" name="TextBox 20">
            <a:extLst>
              <a:ext uri="{FF2B5EF4-FFF2-40B4-BE49-F238E27FC236}">
                <a16:creationId xmlns:a16="http://schemas.microsoft.com/office/drawing/2014/main" id="{1E19220A-FD11-73B0-0D77-978759C8366E}"/>
              </a:ext>
            </a:extLst>
          </p:cNvPr>
          <p:cNvSpPr txBox="1"/>
          <p:nvPr/>
        </p:nvSpPr>
        <p:spPr>
          <a:xfrm>
            <a:off x="7103152" y="1162776"/>
            <a:ext cx="1713931" cy="261610"/>
          </a:xfrm>
          <a:prstGeom prst="rect">
            <a:avLst/>
          </a:prstGeom>
          <a:noFill/>
          <a:ln>
            <a:solidFill>
              <a:schemeClr val="accent1"/>
            </a:solidFill>
          </a:ln>
        </p:spPr>
        <p:txBody>
          <a:bodyPr wrap="none" rtlCol="0">
            <a:spAutoFit/>
          </a:bodyPr>
          <a:lstStyle/>
          <a:p>
            <a:r>
              <a:rPr lang="en-US" sz="1100" dirty="0" err="1">
                <a:latin typeface="Courier" pitchFamily="2" charset="0"/>
              </a:rPr>
              <a:t>getOutNeighbors</a:t>
            </a:r>
            <a:r>
              <a:rPr lang="en-US" sz="1100" dirty="0">
                <a:latin typeface="Courier" pitchFamily="2" charset="0"/>
              </a:rPr>
              <a:t>(0)</a:t>
            </a:r>
          </a:p>
        </p:txBody>
      </p:sp>
    </p:spTree>
    <p:extLst>
      <p:ext uri="{BB962C8B-B14F-4D97-AF65-F5344CB8AC3E}">
        <p14:creationId xmlns:p14="http://schemas.microsoft.com/office/powerpoint/2010/main" val="3724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ssolve">
                                      <p:cBhvr>
                                        <p:cTn id="43" dur="500"/>
                                        <p:tgtEl>
                                          <p:spTgt spid="2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dissolve">
                                      <p:cBhvr>
                                        <p:cTn id="58" dur="500"/>
                                        <p:tgtEl>
                                          <p:spTgt spid="3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dissolve">
                                      <p:cBhvr>
                                        <p:cTn id="64" dur="500"/>
                                        <p:tgtEl>
                                          <p:spTgt spid="3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dissolve">
                                      <p:cBhvr>
                                        <p:cTn id="70" dur="500"/>
                                        <p:tgtEl>
                                          <p:spTgt spid="3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dissolve">
                                      <p:cBhvr>
                                        <p:cTn id="73" dur="500"/>
                                        <p:tgtEl>
                                          <p:spTgt spid="37"/>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dissolve">
                                      <p:cBhvr>
                                        <p:cTn id="76" dur="500"/>
                                        <p:tgtEl>
                                          <p:spTgt spid="3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dissolve">
                                      <p:cBhvr>
                                        <p:cTn id="79" dur="500"/>
                                        <p:tgtEl>
                                          <p:spTgt spid="3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dissolve">
                                      <p:cBhvr>
                                        <p:cTn id="82" dur="500"/>
                                        <p:tgtEl>
                                          <p:spTgt spid="4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dissolve">
                                      <p:cBhvr>
                                        <p:cTn id="85" dur="500"/>
                                        <p:tgtEl>
                                          <p:spTgt spid="4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dissolve">
                                      <p:cBhvr>
                                        <p:cTn id="88" dur="500"/>
                                        <p:tgtEl>
                                          <p:spTgt spid="4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dissolve">
                                      <p:cBhvr>
                                        <p:cTn id="91" dur="500"/>
                                        <p:tgtEl>
                                          <p:spTgt spid="43"/>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dissolve">
                                      <p:cBhvr>
                                        <p:cTn id="94" dur="500"/>
                                        <p:tgtEl>
                                          <p:spTgt spid="4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dissolve">
                                      <p:cBhvr>
                                        <p:cTn id="97" dur="500"/>
                                        <p:tgtEl>
                                          <p:spTgt spid="4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dissolve">
                                      <p:cBhvr>
                                        <p:cTn id="100" dur="500"/>
                                        <p:tgtEl>
                                          <p:spTgt spid="4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dissolve">
                                      <p:cBhvr>
                                        <p:cTn id="103" dur="500"/>
                                        <p:tgtEl>
                                          <p:spTgt spid="4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dissolve">
                                      <p:cBhvr>
                                        <p:cTn id="106" dur="500"/>
                                        <p:tgtEl>
                                          <p:spTgt spid="48"/>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dissolve">
                                      <p:cBhvr>
                                        <p:cTn id="109" dur="500"/>
                                        <p:tgtEl>
                                          <p:spTgt spid="4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dissolve">
                                      <p:cBhvr>
                                        <p:cTn id="112" dur="500"/>
                                        <p:tgtEl>
                                          <p:spTgt spid="5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dissolve">
                                      <p:cBhvr>
                                        <p:cTn id="115" dur="500"/>
                                        <p:tgtEl>
                                          <p:spTgt spid="51"/>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dissolve">
                                      <p:cBhvr>
                                        <p:cTn id="118" dur="500"/>
                                        <p:tgtEl>
                                          <p:spTgt spid="5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dissolve">
                                      <p:cBhvr>
                                        <p:cTn id="121" dur="500"/>
                                        <p:tgtEl>
                                          <p:spTgt spid="53"/>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dissolve">
                                      <p:cBhvr>
                                        <p:cTn id="124" dur="500"/>
                                        <p:tgtEl>
                                          <p:spTgt spid="54"/>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dissolve">
                                      <p:cBhvr>
                                        <p:cTn id="127" dur="500"/>
                                        <p:tgtEl>
                                          <p:spTgt spid="55"/>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dissolve">
                                      <p:cBhvr>
                                        <p:cTn id="130" dur="500"/>
                                        <p:tgtEl>
                                          <p:spTgt spid="56"/>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dissolve">
                                      <p:cBhvr>
                                        <p:cTn id="133" dur="500"/>
                                        <p:tgtEl>
                                          <p:spTgt spid="57"/>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dissolve">
                                      <p:cBhvr>
                                        <p:cTn id="136" dur="500"/>
                                        <p:tgtEl>
                                          <p:spTgt spid="58"/>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dissolve">
                                      <p:cBhvr>
                                        <p:cTn id="139" dur="500"/>
                                        <p:tgtEl>
                                          <p:spTgt spid="59"/>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dissolve">
                                      <p:cBhvr>
                                        <p:cTn id="142" dur="500"/>
                                        <p:tgtEl>
                                          <p:spTgt spid="60"/>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dissolve">
                                      <p:cBhvr>
                                        <p:cTn id="145" dur="500"/>
                                        <p:tgtEl>
                                          <p:spTgt spid="61"/>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dissolve">
                                      <p:cBhvr>
                                        <p:cTn id="148" dur="500"/>
                                        <p:tgtEl>
                                          <p:spTgt spid="62"/>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dissolve">
                                      <p:cBhvr>
                                        <p:cTn id="151" dur="500"/>
                                        <p:tgtEl>
                                          <p:spTgt spid="63"/>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dissolve">
                                      <p:cBhvr>
                                        <p:cTn id="154" dur="500"/>
                                        <p:tgtEl>
                                          <p:spTgt spid="64"/>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dissolve">
                                      <p:cBhvr>
                                        <p:cTn id="157" dur="500"/>
                                        <p:tgtEl>
                                          <p:spTgt spid="65"/>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dissolve">
                                      <p:cBhvr>
                                        <p:cTn id="160" dur="500"/>
                                        <p:tgtEl>
                                          <p:spTgt spid="66"/>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dissolve">
                                      <p:cBhvr>
                                        <p:cTn id="163" dur="500"/>
                                        <p:tgtEl>
                                          <p:spTgt spid="67"/>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dissolve">
                                      <p:cBhvr>
                                        <p:cTn id="166" dur="500"/>
                                        <p:tgtEl>
                                          <p:spTgt spid="68"/>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69"/>
                                        </p:tgtEl>
                                        <p:attrNameLst>
                                          <p:attrName>style.visibility</p:attrName>
                                        </p:attrNameLst>
                                      </p:cBhvr>
                                      <p:to>
                                        <p:strVal val="visible"/>
                                      </p:to>
                                    </p:set>
                                    <p:animEffect transition="in" filter="dissolve">
                                      <p:cBhvr>
                                        <p:cTn id="169" dur="500"/>
                                        <p:tgtEl>
                                          <p:spTgt spid="69"/>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70"/>
                                        </p:tgtEl>
                                        <p:attrNameLst>
                                          <p:attrName>style.visibility</p:attrName>
                                        </p:attrNameLst>
                                      </p:cBhvr>
                                      <p:to>
                                        <p:strVal val="visible"/>
                                      </p:to>
                                    </p:set>
                                    <p:animEffect transition="in" filter="dissolve">
                                      <p:cBhvr>
                                        <p:cTn id="172" dur="500"/>
                                        <p:tgtEl>
                                          <p:spTgt spid="70"/>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dissolve">
                                      <p:cBhvr>
                                        <p:cTn id="175" dur="500"/>
                                        <p:tgtEl>
                                          <p:spTgt spid="71"/>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72"/>
                                        </p:tgtEl>
                                        <p:attrNameLst>
                                          <p:attrName>style.visibility</p:attrName>
                                        </p:attrNameLst>
                                      </p:cBhvr>
                                      <p:to>
                                        <p:strVal val="visible"/>
                                      </p:to>
                                    </p:set>
                                    <p:animEffect transition="in" filter="dissolve">
                                      <p:cBhvr>
                                        <p:cTn id="178" dur="500"/>
                                        <p:tgtEl>
                                          <p:spTgt spid="72"/>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5">
                                            <p:txEl>
                                              <p:pRg st="5" end="5"/>
                                            </p:txEl>
                                          </p:spTgt>
                                        </p:tgtEl>
                                        <p:attrNameLst>
                                          <p:attrName>style.visibility</p:attrName>
                                        </p:attrNameLst>
                                      </p:cBhvr>
                                      <p:to>
                                        <p:strVal val="visible"/>
                                      </p:to>
                                    </p:set>
                                    <p:animEffect transition="in" filter="dissolve">
                                      <p:cBhvr>
                                        <p:cTn id="183" dur="500"/>
                                        <p:tgtEl>
                                          <p:spTgt spid="5">
                                            <p:txEl>
                                              <p:pRg st="5" end="5"/>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81"/>
                                        </p:tgtEl>
                                        <p:attrNameLst>
                                          <p:attrName>style.visibility</p:attrName>
                                        </p:attrNameLst>
                                      </p:cBhvr>
                                      <p:to>
                                        <p:strVal val="visible"/>
                                      </p:to>
                                    </p:set>
                                    <p:animEffect transition="in" filter="dissolve">
                                      <p:cBhvr>
                                        <p:cTn id="188" dur="500"/>
                                        <p:tgtEl>
                                          <p:spTgt spid="81"/>
                                        </p:tgtEl>
                                      </p:cBhvr>
                                    </p:animEffect>
                                  </p:childTnLst>
                                </p:cTn>
                              </p:par>
                            </p:childTnLst>
                          </p:cTn>
                        </p:par>
                      </p:childTnLst>
                    </p:cTn>
                  </p:par>
                  <p:par>
                    <p:cTn id="189" fill="hold">
                      <p:stCondLst>
                        <p:cond delay="indefinite"/>
                      </p:stCondLst>
                      <p:childTnLst>
                        <p:par>
                          <p:cTn id="190" fill="hold">
                            <p:stCondLst>
                              <p:cond delay="0"/>
                            </p:stCondLst>
                            <p:childTnLst>
                              <p:par>
                                <p:cTn id="191" presetID="9" presetClass="entr" presetSubtype="0" fill="hold" nodeType="clickEffect">
                                  <p:stCondLst>
                                    <p:cond delay="0"/>
                                  </p:stCondLst>
                                  <p:childTnLst>
                                    <p:set>
                                      <p:cBhvr>
                                        <p:cTn id="192" dur="1" fill="hold">
                                          <p:stCondLst>
                                            <p:cond delay="0"/>
                                          </p:stCondLst>
                                        </p:cTn>
                                        <p:tgtEl>
                                          <p:spTgt spid="5">
                                            <p:txEl>
                                              <p:pRg st="6" end="6"/>
                                            </p:txEl>
                                          </p:spTgt>
                                        </p:tgtEl>
                                        <p:attrNameLst>
                                          <p:attrName>style.visibility</p:attrName>
                                        </p:attrNameLst>
                                      </p:cBhvr>
                                      <p:to>
                                        <p:strVal val="visible"/>
                                      </p:to>
                                    </p:set>
                                    <p:animEffect transition="in" filter="dissolve">
                                      <p:cBhvr>
                                        <p:cTn id="193" dur="500"/>
                                        <p:tgtEl>
                                          <p:spTgt spid="5">
                                            <p:txEl>
                                              <p:pRg st="6" end="6"/>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nodeType="clickEffect">
                                  <p:stCondLst>
                                    <p:cond delay="0"/>
                                  </p:stCondLst>
                                  <p:childTnLst>
                                    <p:set>
                                      <p:cBhvr>
                                        <p:cTn id="197" dur="1" fill="hold">
                                          <p:stCondLst>
                                            <p:cond delay="0"/>
                                          </p:stCondLst>
                                        </p:cTn>
                                        <p:tgtEl>
                                          <p:spTgt spid="5">
                                            <p:txEl>
                                              <p:pRg st="8" end="8"/>
                                            </p:txEl>
                                          </p:spTgt>
                                        </p:tgtEl>
                                        <p:attrNameLst>
                                          <p:attrName>style.visibility</p:attrName>
                                        </p:attrNameLst>
                                      </p:cBhvr>
                                      <p:to>
                                        <p:strVal val="visible"/>
                                      </p:to>
                                    </p:set>
                                    <p:animEffect transition="in" filter="dissolve">
                                      <p:cBhvr>
                                        <p:cTn id="198" dur="500"/>
                                        <p:tgtEl>
                                          <p:spTgt spid="5">
                                            <p:txEl>
                                              <p:pRg st="8" end="8"/>
                                            </p:txEl>
                                          </p:spTgt>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3"/>
                                        </p:tgtEl>
                                        <p:attrNameLst>
                                          <p:attrName>style.visibility</p:attrName>
                                        </p:attrNameLst>
                                      </p:cBhvr>
                                      <p:to>
                                        <p:strVal val="visible"/>
                                      </p:to>
                                    </p:set>
                                    <p:animEffect transition="in" filter="dissolve">
                                      <p:cBhvr>
                                        <p:cTn id="203" dur="500"/>
                                        <p:tgtEl>
                                          <p:spTgt spid="3"/>
                                        </p:tgtEl>
                                      </p:cBhvr>
                                    </p:animEffect>
                                  </p:childTnLst>
                                </p:cTn>
                              </p:par>
                            </p:childTnLst>
                          </p:cTn>
                        </p:par>
                      </p:childTnLst>
                    </p:cTn>
                  </p:par>
                  <p:par>
                    <p:cTn id="204" fill="hold">
                      <p:stCondLst>
                        <p:cond delay="indefinite"/>
                      </p:stCondLst>
                      <p:childTnLst>
                        <p:par>
                          <p:cTn id="205" fill="hold">
                            <p:stCondLst>
                              <p:cond delay="0"/>
                            </p:stCondLst>
                            <p:childTnLst>
                              <p:par>
                                <p:cTn id="206" presetID="1" presetClass="emph" presetSubtype="2" fill="hold" nodeType="clickEffect">
                                  <p:stCondLst>
                                    <p:cond delay="0"/>
                                  </p:stCondLst>
                                  <p:childTnLst>
                                    <p:animClr clrSpc="rgb" dir="cw">
                                      <p:cBhvr>
                                        <p:cTn id="207" dur="2000" fill="hold"/>
                                        <p:tgtEl>
                                          <p:spTgt spid="64"/>
                                        </p:tgtEl>
                                        <p:attrNameLst>
                                          <p:attrName>fillcolor</p:attrName>
                                        </p:attrNameLst>
                                      </p:cBhvr>
                                      <p:to>
                                        <a:srgbClr val="FFB802"/>
                                      </p:to>
                                    </p:animClr>
                                    <p:set>
                                      <p:cBhvr>
                                        <p:cTn id="208" dur="2000" fill="hold"/>
                                        <p:tgtEl>
                                          <p:spTgt spid="64"/>
                                        </p:tgtEl>
                                        <p:attrNameLst>
                                          <p:attrName>fill.type</p:attrName>
                                        </p:attrNameLst>
                                      </p:cBhvr>
                                      <p:to>
                                        <p:strVal val="solid"/>
                                      </p:to>
                                    </p:set>
                                    <p:set>
                                      <p:cBhvr>
                                        <p:cTn id="209" dur="2000" fill="hold"/>
                                        <p:tgtEl>
                                          <p:spTgt spid="64"/>
                                        </p:tgtEl>
                                        <p:attrNameLst>
                                          <p:attrName>fill.on</p:attrName>
                                        </p:attrNameLst>
                                      </p:cBhvr>
                                      <p:to>
                                        <p:strVal val="true"/>
                                      </p:to>
                                    </p:set>
                                  </p:childTnLst>
                                </p:cTn>
                              </p:par>
                              <p:par>
                                <p:cTn id="210" presetID="1" presetClass="emph" presetSubtype="2" fill="hold" nodeType="withEffect">
                                  <p:stCondLst>
                                    <p:cond delay="0"/>
                                  </p:stCondLst>
                                  <p:childTnLst>
                                    <p:animClr clrSpc="rgb" dir="cw">
                                      <p:cBhvr>
                                        <p:cTn id="211" dur="2000" fill="hold"/>
                                        <p:tgtEl>
                                          <p:spTgt spid="65"/>
                                        </p:tgtEl>
                                        <p:attrNameLst>
                                          <p:attrName>fillcolor</p:attrName>
                                        </p:attrNameLst>
                                      </p:cBhvr>
                                      <p:to>
                                        <a:srgbClr val="FFB802"/>
                                      </p:to>
                                    </p:animClr>
                                    <p:set>
                                      <p:cBhvr>
                                        <p:cTn id="212" dur="2000" fill="hold"/>
                                        <p:tgtEl>
                                          <p:spTgt spid="65"/>
                                        </p:tgtEl>
                                        <p:attrNameLst>
                                          <p:attrName>fill.type</p:attrName>
                                        </p:attrNameLst>
                                      </p:cBhvr>
                                      <p:to>
                                        <p:strVal val="solid"/>
                                      </p:to>
                                    </p:set>
                                    <p:set>
                                      <p:cBhvr>
                                        <p:cTn id="213" dur="2000" fill="hold"/>
                                        <p:tgtEl>
                                          <p:spTgt spid="65"/>
                                        </p:tgtEl>
                                        <p:attrNameLst>
                                          <p:attrName>fill.on</p:attrName>
                                        </p:attrNameLst>
                                      </p:cBhvr>
                                      <p:to>
                                        <p:strVal val="true"/>
                                      </p:to>
                                    </p:set>
                                  </p:childTnLst>
                                </p:cTn>
                              </p:par>
                              <p:par>
                                <p:cTn id="214" presetID="1" presetClass="emph" presetSubtype="2" fill="hold" nodeType="withEffect">
                                  <p:stCondLst>
                                    <p:cond delay="0"/>
                                  </p:stCondLst>
                                  <p:childTnLst>
                                    <p:animClr clrSpc="rgb" dir="cw">
                                      <p:cBhvr>
                                        <p:cTn id="215" dur="2000" fill="hold"/>
                                        <p:tgtEl>
                                          <p:spTgt spid="66"/>
                                        </p:tgtEl>
                                        <p:attrNameLst>
                                          <p:attrName>fillcolor</p:attrName>
                                        </p:attrNameLst>
                                      </p:cBhvr>
                                      <p:to>
                                        <a:srgbClr val="FFB802"/>
                                      </p:to>
                                    </p:animClr>
                                    <p:set>
                                      <p:cBhvr>
                                        <p:cTn id="216" dur="2000" fill="hold"/>
                                        <p:tgtEl>
                                          <p:spTgt spid="66"/>
                                        </p:tgtEl>
                                        <p:attrNameLst>
                                          <p:attrName>fill.type</p:attrName>
                                        </p:attrNameLst>
                                      </p:cBhvr>
                                      <p:to>
                                        <p:strVal val="solid"/>
                                      </p:to>
                                    </p:set>
                                    <p:set>
                                      <p:cBhvr>
                                        <p:cTn id="217" dur="2000" fill="hold"/>
                                        <p:tgtEl>
                                          <p:spTgt spid="66"/>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2000" fill="hold"/>
                                        <p:tgtEl>
                                          <p:spTgt spid="67"/>
                                        </p:tgtEl>
                                        <p:attrNameLst>
                                          <p:attrName>fillcolor</p:attrName>
                                        </p:attrNameLst>
                                      </p:cBhvr>
                                      <p:to>
                                        <a:srgbClr val="FFB802"/>
                                      </p:to>
                                    </p:animClr>
                                    <p:set>
                                      <p:cBhvr>
                                        <p:cTn id="220" dur="2000" fill="hold"/>
                                        <p:tgtEl>
                                          <p:spTgt spid="67"/>
                                        </p:tgtEl>
                                        <p:attrNameLst>
                                          <p:attrName>fill.type</p:attrName>
                                        </p:attrNameLst>
                                      </p:cBhvr>
                                      <p:to>
                                        <p:strVal val="solid"/>
                                      </p:to>
                                    </p:set>
                                    <p:set>
                                      <p:cBhvr>
                                        <p:cTn id="221" dur="2000" fill="hold"/>
                                        <p:tgtEl>
                                          <p:spTgt spid="67"/>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2000" fill="hold"/>
                                        <p:tgtEl>
                                          <p:spTgt spid="68"/>
                                        </p:tgtEl>
                                        <p:attrNameLst>
                                          <p:attrName>fillcolor</p:attrName>
                                        </p:attrNameLst>
                                      </p:cBhvr>
                                      <p:to>
                                        <a:srgbClr val="FFB802"/>
                                      </p:to>
                                    </p:animClr>
                                    <p:set>
                                      <p:cBhvr>
                                        <p:cTn id="224" dur="2000" fill="hold"/>
                                        <p:tgtEl>
                                          <p:spTgt spid="68"/>
                                        </p:tgtEl>
                                        <p:attrNameLst>
                                          <p:attrName>fill.type</p:attrName>
                                        </p:attrNameLst>
                                      </p:cBhvr>
                                      <p:to>
                                        <p:strVal val="solid"/>
                                      </p:to>
                                    </p:set>
                                    <p:set>
                                      <p:cBhvr>
                                        <p:cTn id="225" dur="2000" fill="hold"/>
                                        <p:tgtEl>
                                          <p:spTgt spid="68"/>
                                        </p:tgtEl>
                                        <p:attrNameLst>
                                          <p:attrName>fill.on</p:attrName>
                                        </p:attrNameLst>
                                      </p:cBhvr>
                                      <p:to>
                                        <p:strVal val="true"/>
                                      </p:to>
                                    </p:set>
                                  </p:childTnLst>
                                </p:cTn>
                              </p:par>
                              <p:par>
                                <p:cTn id="226" presetID="1" presetClass="emph" presetSubtype="2" fill="hold" nodeType="withEffect">
                                  <p:stCondLst>
                                    <p:cond delay="0"/>
                                  </p:stCondLst>
                                  <p:childTnLst>
                                    <p:animClr clrSpc="rgb" dir="cw">
                                      <p:cBhvr>
                                        <p:cTn id="227" dur="2000" fill="hold"/>
                                        <p:tgtEl>
                                          <p:spTgt spid="69"/>
                                        </p:tgtEl>
                                        <p:attrNameLst>
                                          <p:attrName>fillcolor</p:attrName>
                                        </p:attrNameLst>
                                      </p:cBhvr>
                                      <p:to>
                                        <a:srgbClr val="FFB802"/>
                                      </p:to>
                                    </p:animClr>
                                    <p:set>
                                      <p:cBhvr>
                                        <p:cTn id="228" dur="2000" fill="hold"/>
                                        <p:tgtEl>
                                          <p:spTgt spid="69"/>
                                        </p:tgtEl>
                                        <p:attrNameLst>
                                          <p:attrName>fill.type</p:attrName>
                                        </p:attrNameLst>
                                      </p:cBhvr>
                                      <p:to>
                                        <p:strVal val="solid"/>
                                      </p:to>
                                    </p:set>
                                    <p:set>
                                      <p:cBhvr>
                                        <p:cTn id="229" dur="2000" fill="hold"/>
                                        <p:tgtEl>
                                          <p:spTgt spid="69"/>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70"/>
                                        </p:tgtEl>
                                        <p:attrNameLst>
                                          <p:attrName>fillcolor</p:attrName>
                                        </p:attrNameLst>
                                      </p:cBhvr>
                                      <p:to>
                                        <a:srgbClr val="FFB802"/>
                                      </p:to>
                                    </p:animClr>
                                    <p:set>
                                      <p:cBhvr>
                                        <p:cTn id="232" dur="2000" fill="hold"/>
                                        <p:tgtEl>
                                          <p:spTgt spid="70"/>
                                        </p:tgtEl>
                                        <p:attrNameLst>
                                          <p:attrName>fill.type</p:attrName>
                                        </p:attrNameLst>
                                      </p:cBhvr>
                                      <p:to>
                                        <p:strVal val="solid"/>
                                      </p:to>
                                    </p:set>
                                    <p:set>
                                      <p:cBhvr>
                                        <p:cTn id="233" dur="2000" fill="hold"/>
                                        <p:tgtEl>
                                          <p:spTgt spid="70"/>
                                        </p:tgtEl>
                                        <p:attrNameLst>
                                          <p:attrName>fill.on</p:attrName>
                                        </p:attrNameLst>
                                      </p:cBhvr>
                                      <p:to>
                                        <p:strVal val="true"/>
                                      </p:to>
                                    </p:set>
                                  </p:childTnLst>
                                </p:cTn>
                              </p:par>
                            </p:childTnLst>
                          </p:cTn>
                        </p:par>
                      </p:childTnLst>
                    </p:cTn>
                  </p:par>
                  <p:par>
                    <p:cTn id="234" fill="hold">
                      <p:stCondLst>
                        <p:cond delay="indefinite"/>
                      </p:stCondLst>
                      <p:childTnLst>
                        <p:par>
                          <p:cTn id="235" fill="hold">
                            <p:stCondLst>
                              <p:cond delay="0"/>
                            </p:stCondLst>
                            <p:childTnLst>
                              <p:par>
                                <p:cTn id="236" presetID="9" presetClass="entr" presetSubtype="0" fill="hold" nodeType="clickEffect">
                                  <p:stCondLst>
                                    <p:cond delay="0"/>
                                  </p:stCondLst>
                                  <p:childTnLst>
                                    <p:set>
                                      <p:cBhvr>
                                        <p:cTn id="237" dur="1" fill="hold">
                                          <p:stCondLst>
                                            <p:cond delay="0"/>
                                          </p:stCondLst>
                                        </p:cTn>
                                        <p:tgtEl>
                                          <p:spTgt spid="5">
                                            <p:txEl>
                                              <p:pRg st="9" end="9"/>
                                            </p:txEl>
                                          </p:spTgt>
                                        </p:tgtEl>
                                        <p:attrNameLst>
                                          <p:attrName>style.visibility</p:attrName>
                                        </p:attrNameLst>
                                      </p:cBhvr>
                                      <p:to>
                                        <p:strVal val="visible"/>
                                      </p:to>
                                    </p:set>
                                    <p:animEffect transition="in" filter="dissolve">
                                      <p:cBhvr>
                                        <p:cTn id="238" dur="500"/>
                                        <p:tgtEl>
                                          <p:spTgt spid="5">
                                            <p:txEl>
                                              <p:pRg st="9" end="9"/>
                                            </p:txEl>
                                          </p:spTgt>
                                        </p:tgtEl>
                                      </p:cBhvr>
                                    </p:animEffec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nodeType="clickEffect">
                                  <p:stCondLst>
                                    <p:cond delay="0"/>
                                  </p:stCondLst>
                                  <p:childTnLst>
                                    <p:set>
                                      <p:cBhvr>
                                        <p:cTn id="242" dur="1" fill="hold">
                                          <p:stCondLst>
                                            <p:cond delay="0"/>
                                          </p:stCondLst>
                                        </p:cTn>
                                        <p:tgtEl>
                                          <p:spTgt spid="5">
                                            <p:txEl>
                                              <p:pRg st="10" end="10"/>
                                            </p:txEl>
                                          </p:spTgt>
                                        </p:tgtEl>
                                        <p:attrNameLst>
                                          <p:attrName>style.visibility</p:attrName>
                                        </p:attrNameLst>
                                      </p:cBhvr>
                                      <p:to>
                                        <p:strVal val="visible"/>
                                      </p:to>
                                    </p:set>
                                    <p:animEffect transition="in" filter="dissolve">
                                      <p:cBhvr>
                                        <p:cTn id="243" dur="500"/>
                                        <p:tgtEl>
                                          <p:spTgt spid="5">
                                            <p:txEl>
                                              <p:pRg st="10" end="10"/>
                                            </p:txEl>
                                          </p:spTgt>
                                        </p:tgtEl>
                                      </p:cBhvr>
                                    </p:animEffect>
                                  </p:childTnLst>
                                </p:cTn>
                              </p:par>
                              <p:par>
                                <p:cTn id="244" presetID="9" presetClass="entr" presetSubtype="0" fill="hold" nodeType="withEffect">
                                  <p:stCondLst>
                                    <p:cond delay="0"/>
                                  </p:stCondLst>
                                  <p:childTnLst>
                                    <p:set>
                                      <p:cBhvr>
                                        <p:cTn id="245" dur="1" fill="hold">
                                          <p:stCondLst>
                                            <p:cond delay="0"/>
                                          </p:stCondLst>
                                        </p:cTn>
                                        <p:tgtEl>
                                          <p:spTgt spid="5">
                                            <p:txEl>
                                              <p:pRg st="11" end="11"/>
                                            </p:txEl>
                                          </p:spTgt>
                                        </p:tgtEl>
                                        <p:attrNameLst>
                                          <p:attrName>style.visibility</p:attrName>
                                        </p:attrNameLst>
                                      </p:cBhvr>
                                      <p:to>
                                        <p:strVal val="visible"/>
                                      </p:to>
                                    </p:set>
                                    <p:animEffect transition="in" filter="dissolve">
                                      <p:cBhvr>
                                        <p:cTn id="246" dur="500"/>
                                        <p:tgtEl>
                                          <p:spTgt spid="5">
                                            <p:txEl>
                                              <p:pRg st="11" end="11"/>
                                            </p:txEl>
                                          </p:spTgt>
                                        </p:tgtEl>
                                      </p:cBhvr>
                                    </p:animEffect>
                                  </p:childTnLst>
                                </p:cTn>
                              </p:par>
                              <p:par>
                                <p:cTn id="247" presetID="9" presetClass="entr" presetSubtype="0" fill="hold" nodeType="withEffect">
                                  <p:stCondLst>
                                    <p:cond delay="0"/>
                                  </p:stCondLst>
                                  <p:childTnLst>
                                    <p:set>
                                      <p:cBhvr>
                                        <p:cTn id="248" dur="1" fill="hold">
                                          <p:stCondLst>
                                            <p:cond delay="0"/>
                                          </p:stCondLst>
                                        </p:cTn>
                                        <p:tgtEl>
                                          <p:spTgt spid="5">
                                            <p:txEl>
                                              <p:pRg st="12" end="12"/>
                                            </p:txEl>
                                          </p:spTgt>
                                        </p:tgtEl>
                                        <p:attrNameLst>
                                          <p:attrName>style.visibility</p:attrName>
                                        </p:attrNameLst>
                                      </p:cBhvr>
                                      <p:to>
                                        <p:strVal val="visible"/>
                                      </p:to>
                                    </p:set>
                                    <p:animEffect transition="in" filter="dissolve">
                                      <p:cBhvr>
                                        <p:cTn id="249" dur="500"/>
                                        <p:tgtEl>
                                          <p:spTgt spid="5">
                                            <p:txEl>
                                              <p:pRg st="12" end="12"/>
                                            </p:txEl>
                                          </p:spTgt>
                                        </p:tgtEl>
                                      </p:cBhvr>
                                    </p:animEffect>
                                  </p:childTnLst>
                                </p:cTn>
                              </p:par>
                              <p:par>
                                <p:cTn id="250" presetID="9" presetClass="entr" presetSubtype="0" fill="hold" nodeType="withEffect">
                                  <p:stCondLst>
                                    <p:cond delay="0"/>
                                  </p:stCondLst>
                                  <p:childTnLst>
                                    <p:set>
                                      <p:cBhvr>
                                        <p:cTn id="251" dur="1" fill="hold">
                                          <p:stCondLst>
                                            <p:cond delay="0"/>
                                          </p:stCondLst>
                                        </p:cTn>
                                        <p:tgtEl>
                                          <p:spTgt spid="5">
                                            <p:txEl>
                                              <p:pRg st="13" end="13"/>
                                            </p:txEl>
                                          </p:spTgt>
                                        </p:tgtEl>
                                        <p:attrNameLst>
                                          <p:attrName>style.visibility</p:attrName>
                                        </p:attrNameLst>
                                      </p:cBhvr>
                                      <p:to>
                                        <p:strVal val="visible"/>
                                      </p:to>
                                    </p:set>
                                    <p:animEffect transition="in" filter="dissolve">
                                      <p:cBhvr>
                                        <p:cTn id="252" dur="500"/>
                                        <p:tgtEl>
                                          <p:spTgt spid="5">
                                            <p:txEl>
                                              <p:pRg st="13" end="13"/>
                                            </p:txEl>
                                          </p:spTgt>
                                        </p:tgtEl>
                                      </p:cBhvr>
                                    </p:animEffect>
                                  </p:childTnLst>
                                </p:cTn>
                              </p:par>
                            </p:childTnLst>
                          </p:cTn>
                        </p:par>
                      </p:childTnLst>
                    </p:cTn>
                  </p:par>
                  <p:par>
                    <p:cTn id="253" fill="hold">
                      <p:stCondLst>
                        <p:cond delay="indefinite"/>
                      </p:stCondLst>
                      <p:childTnLst>
                        <p:par>
                          <p:cTn id="254" fill="hold">
                            <p:stCondLst>
                              <p:cond delay="0"/>
                            </p:stCondLst>
                            <p:childTnLst>
                              <p:par>
                                <p:cTn id="255" presetID="9" presetClass="entr" presetSubtype="0" fill="hold" grpId="0" nodeType="clickEffect">
                                  <p:stCondLst>
                                    <p:cond delay="0"/>
                                  </p:stCondLst>
                                  <p:childTnLst>
                                    <p:set>
                                      <p:cBhvr>
                                        <p:cTn id="256" dur="1" fill="hold">
                                          <p:stCondLst>
                                            <p:cond delay="0"/>
                                          </p:stCondLst>
                                        </p:cTn>
                                        <p:tgtEl>
                                          <p:spTgt spid="4"/>
                                        </p:tgtEl>
                                        <p:attrNameLst>
                                          <p:attrName>style.visibility</p:attrName>
                                        </p:attrNameLst>
                                      </p:cBhvr>
                                      <p:to>
                                        <p:strVal val="visible"/>
                                      </p:to>
                                    </p:set>
                                    <p:animEffect transition="in" filter="dissolve">
                                      <p:cBhvr>
                                        <p:cTn id="257" dur="500"/>
                                        <p:tgtEl>
                                          <p:spTgt spid="4"/>
                                        </p:tgtEl>
                                      </p:cBhvr>
                                    </p:animEffec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nodeType="clickEffect">
                                  <p:stCondLst>
                                    <p:cond delay="0"/>
                                  </p:stCondLst>
                                  <p:childTnLst>
                                    <p:set>
                                      <p:cBhvr>
                                        <p:cTn id="261" dur="1" fill="hold">
                                          <p:stCondLst>
                                            <p:cond delay="0"/>
                                          </p:stCondLst>
                                        </p:cTn>
                                        <p:tgtEl>
                                          <p:spTgt spid="4">
                                            <p:txEl>
                                              <p:pRg st="0" end="0"/>
                                            </p:txEl>
                                          </p:spTgt>
                                        </p:tgtEl>
                                        <p:attrNameLst>
                                          <p:attrName>style.visibility</p:attrName>
                                        </p:attrNameLst>
                                      </p:cBhvr>
                                      <p:to>
                                        <p:strVal val="visible"/>
                                      </p:to>
                                    </p:set>
                                    <p:animEffect transition="in" filter="dissolve">
                                      <p:cBhvr>
                                        <p:cTn id="262" dur="500"/>
                                        <p:tgtEl>
                                          <p:spTgt spid="4">
                                            <p:txEl>
                                              <p:pRg st="0" end="0"/>
                                            </p:txEl>
                                          </p:spTgt>
                                        </p:tgtEl>
                                      </p:cBhvr>
                                    </p:animEffect>
                                  </p:childTnLst>
                                </p:cTn>
                              </p:par>
                              <p:par>
                                <p:cTn id="263" presetID="9" presetClass="entr" presetSubtype="0" fill="hold" nodeType="withEffect">
                                  <p:stCondLst>
                                    <p:cond delay="0"/>
                                  </p:stCondLst>
                                  <p:childTnLst>
                                    <p:set>
                                      <p:cBhvr>
                                        <p:cTn id="264" dur="1" fill="hold">
                                          <p:stCondLst>
                                            <p:cond delay="0"/>
                                          </p:stCondLst>
                                        </p:cTn>
                                        <p:tgtEl>
                                          <p:spTgt spid="4">
                                            <p:txEl>
                                              <p:pRg st="1" end="1"/>
                                            </p:txEl>
                                          </p:spTgt>
                                        </p:tgtEl>
                                        <p:attrNameLst>
                                          <p:attrName>style.visibility</p:attrName>
                                        </p:attrNameLst>
                                      </p:cBhvr>
                                      <p:to>
                                        <p:strVal val="visible"/>
                                      </p:to>
                                    </p:set>
                                    <p:animEffect transition="in" filter="dissolve">
                                      <p:cBhvr>
                                        <p:cTn id="265" dur="500"/>
                                        <p:tgtEl>
                                          <p:spTgt spid="4">
                                            <p:txEl>
                                              <p:pRg st="1" end="1"/>
                                            </p:txEl>
                                          </p:spTgt>
                                        </p:tgtEl>
                                      </p:cBhvr>
                                    </p:animEffect>
                                  </p:childTnLst>
                                </p:cTn>
                              </p:par>
                              <p:par>
                                <p:cTn id="266" presetID="9" presetClass="entr" presetSubtype="0" fill="hold" nodeType="withEffect">
                                  <p:stCondLst>
                                    <p:cond delay="0"/>
                                  </p:stCondLst>
                                  <p:childTnLst>
                                    <p:set>
                                      <p:cBhvr>
                                        <p:cTn id="267" dur="1" fill="hold">
                                          <p:stCondLst>
                                            <p:cond delay="0"/>
                                          </p:stCondLst>
                                        </p:cTn>
                                        <p:tgtEl>
                                          <p:spTgt spid="4">
                                            <p:txEl>
                                              <p:pRg st="3" end="3"/>
                                            </p:txEl>
                                          </p:spTgt>
                                        </p:tgtEl>
                                        <p:attrNameLst>
                                          <p:attrName>style.visibility</p:attrName>
                                        </p:attrNameLst>
                                      </p:cBhvr>
                                      <p:to>
                                        <p:strVal val="visible"/>
                                      </p:to>
                                    </p:set>
                                    <p:animEffect transition="in" filter="dissolve">
                                      <p:cBhvr>
                                        <p:cTn id="268" dur="500"/>
                                        <p:tgtEl>
                                          <p:spTgt spid="4">
                                            <p:txEl>
                                              <p:pRg st="3" end="3"/>
                                            </p:txEl>
                                          </p:spTgt>
                                        </p:tgtEl>
                                      </p:cBhvr>
                                    </p:animEffect>
                                  </p:childTnLst>
                                </p:cTn>
                              </p:par>
                            </p:childTnLst>
                          </p:cTn>
                        </p:par>
                      </p:childTnLst>
                    </p:cTn>
                  </p:par>
                  <p:par>
                    <p:cTn id="269" fill="hold">
                      <p:stCondLst>
                        <p:cond delay="indefinite"/>
                      </p:stCondLst>
                      <p:childTnLst>
                        <p:par>
                          <p:cTn id="270" fill="hold">
                            <p:stCondLst>
                              <p:cond delay="0"/>
                            </p:stCondLst>
                            <p:childTnLst>
                              <p:par>
                                <p:cTn id="271" presetID="9" presetClass="entr" presetSubtype="0" fill="hold" grpId="0" nodeType="clickEffect">
                                  <p:stCondLst>
                                    <p:cond delay="0"/>
                                  </p:stCondLst>
                                  <p:childTnLst>
                                    <p:set>
                                      <p:cBhvr>
                                        <p:cTn id="272" dur="1" fill="hold">
                                          <p:stCondLst>
                                            <p:cond delay="0"/>
                                          </p:stCondLst>
                                        </p:cTn>
                                        <p:tgtEl>
                                          <p:spTgt spid="73"/>
                                        </p:tgtEl>
                                        <p:attrNameLst>
                                          <p:attrName>style.visibility</p:attrName>
                                        </p:attrNameLst>
                                      </p:cBhvr>
                                      <p:to>
                                        <p:strVal val="visible"/>
                                      </p:to>
                                    </p:set>
                                    <p:animEffect transition="in" filter="dissolve">
                                      <p:cBhvr>
                                        <p:cTn id="273" dur="500"/>
                                        <p:tgtEl>
                                          <p:spTgt spid="73"/>
                                        </p:tgtEl>
                                      </p:cBhvr>
                                    </p:animEffect>
                                  </p:childTnLst>
                                </p:cTn>
                              </p:par>
                              <p:par>
                                <p:cTn id="274" presetID="9" presetClass="entr" presetSubtype="0" fill="hold" grpId="0" nodeType="withEffect">
                                  <p:stCondLst>
                                    <p:cond delay="0"/>
                                  </p:stCondLst>
                                  <p:childTnLst>
                                    <p:set>
                                      <p:cBhvr>
                                        <p:cTn id="275" dur="1" fill="hold">
                                          <p:stCondLst>
                                            <p:cond delay="0"/>
                                          </p:stCondLst>
                                        </p:cTn>
                                        <p:tgtEl>
                                          <p:spTgt spid="74"/>
                                        </p:tgtEl>
                                        <p:attrNameLst>
                                          <p:attrName>style.visibility</p:attrName>
                                        </p:attrNameLst>
                                      </p:cBhvr>
                                      <p:to>
                                        <p:strVal val="visible"/>
                                      </p:to>
                                    </p:set>
                                    <p:animEffect transition="in" filter="dissolve">
                                      <p:cBhvr>
                                        <p:cTn id="276" dur="500"/>
                                        <p:tgtEl>
                                          <p:spTgt spid="74"/>
                                        </p:tgtEl>
                                      </p:cBhvr>
                                    </p:animEffect>
                                  </p:childTnLst>
                                </p:cTn>
                              </p:par>
                              <p:par>
                                <p:cTn id="277" presetID="9" presetClass="entr" presetSubtype="0" fill="hold" grpId="0" nodeType="with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dissolve">
                                      <p:cBhvr>
                                        <p:cTn id="279" dur="500"/>
                                        <p:tgtEl>
                                          <p:spTgt spid="75"/>
                                        </p:tgtEl>
                                      </p:cBhvr>
                                    </p:animEffect>
                                  </p:childTnLst>
                                </p:cTn>
                              </p:par>
                              <p:par>
                                <p:cTn id="280" presetID="9" presetClass="entr" presetSubtype="0" fill="hold" grpId="0" nodeType="withEffect">
                                  <p:stCondLst>
                                    <p:cond delay="0"/>
                                  </p:stCondLst>
                                  <p:childTnLst>
                                    <p:set>
                                      <p:cBhvr>
                                        <p:cTn id="281" dur="1" fill="hold">
                                          <p:stCondLst>
                                            <p:cond delay="0"/>
                                          </p:stCondLst>
                                        </p:cTn>
                                        <p:tgtEl>
                                          <p:spTgt spid="76"/>
                                        </p:tgtEl>
                                        <p:attrNameLst>
                                          <p:attrName>style.visibility</p:attrName>
                                        </p:attrNameLst>
                                      </p:cBhvr>
                                      <p:to>
                                        <p:strVal val="visible"/>
                                      </p:to>
                                    </p:set>
                                    <p:animEffect transition="in" filter="dissolve">
                                      <p:cBhvr>
                                        <p:cTn id="282" dur="500"/>
                                        <p:tgtEl>
                                          <p:spTgt spid="76"/>
                                        </p:tgtEl>
                                      </p:cBhvr>
                                    </p:animEffect>
                                  </p:childTnLst>
                                </p:cTn>
                              </p:par>
                              <p:par>
                                <p:cTn id="283" presetID="9" presetClass="entr" presetSubtype="0" fill="hold" grpId="0" nodeType="withEffect">
                                  <p:stCondLst>
                                    <p:cond delay="0"/>
                                  </p:stCondLst>
                                  <p:childTnLst>
                                    <p:set>
                                      <p:cBhvr>
                                        <p:cTn id="284" dur="1" fill="hold">
                                          <p:stCondLst>
                                            <p:cond delay="0"/>
                                          </p:stCondLst>
                                        </p:cTn>
                                        <p:tgtEl>
                                          <p:spTgt spid="77"/>
                                        </p:tgtEl>
                                        <p:attrNameLst>
                                          <p:attrName>style.visibility</p:attrName>
                                        </p:attrNameLst>
                                      </p:cBhvr>
                                      <p:to>
                                        <p:strVal val="visible"/>
                                      </p:to>
                                    </p:set>
                                    <p:animEffect transition="in" filter="dissolve">
                                      <p:cBhvr>
                                        <p:cTn id="285" dur="500"/>
                                        <p:tgtEl>
                                          <p:spTgt spid="77"/>
                                        </p:tgtEl>
                                      </p:cBhvr>
                                    </p:animEffect>
                                  </p:childTnLst>
                                </p:cTn>
                              </p:par>
                              <p:par>
                                <p:cTn id="286" presetID="9" presetClass="entr" presetSubtype="0" fill="hold" grpId="0" nodeType="withEffect">
                                  <p:stCondLst>
                                    <p:cond delay="0"/>
                                  </p:stCondLst>
                                  <p:childTnLst>
                                    <p:set>
                                      <p:cBhvr>
                                        <p:cTn id="287" dur="1" fill="hold">
                                          <p:stCondLst>
                                            <p:cond delay="0"/>
                                          </p:stCondLst>
                                        </p:cTn>
                                        <p:tgtEl>
                                          <p:spTgt spid="78"/>
                                        </p:tgtEl>
                                        <p:attrNameLst>
                                          <p:attrName>style.visibility</p:attrName>
                                        </p:attrNameLst>
                                      </p:cBhvr>
                                      <p:to>
                                        <p:strVal val="visible"/>
                                      </p:to>
                                    </p:set>
                                    <p:animEffect transition="in" filter="dissolve">
                                      <p:cBhvr>
                                        <p:cTn id="288" dur="500"/>
                                        <p:tgtEl>
                                          <p:spTgt spid="78"/>
                                        </p:tgtEl>
                                      </p:cBhvr>
                                    </p:animEffect>
                                  </p:childTnLst>
                                </p:cTn>
                              </p:par>
                              <p:par>
                                <p:cTn id="289" presetID="9" presetClass="entr" presetSubtype="0" fill="hold" grpId="0" nodeType="withEffect">
                                  <p:stCondLst>
                                    <p:cond delay="0"/>
                                  </p:stCondLst>
                                  <p:childTnLst>
                                    <p:set>
                                      <p:cBhvr>
                                        <p:cTn id="290" dur="1" fill="hold">
                                          <p:stCondLst>
                                            <p:cond delay="0"/>
                                          </p:stCondLst>
                                        </p:cTn>
                                        <p:tgtEl>
                                          <p:spTgt spid="79"/>
                                        </p:tgtEl>
                                        <p:attrNameLst>
                                          <p:attrName>style.visibility</p:attrName>
                                        </p:attrNameLst>
                                      </p:cBhvr>
                                      <p:to>
                                        <p:strVal val="visible"/>
                                      </p:to>
                                    </p:set>
                                    <p:animEffect transition="in" filter="dissolve">
                                      <p:cBhvr>
                                        <p:cTn id="291" dur="500"/>
                                        <p:tgtEl>
                                          <p:spTgt spid="79"/>
                                        </p:tgtEl>
                                      </p:cBhvr>
                                    </p:animEffect>
                                  </p:childTnLst>
                                </p:cTn>
                              </p:par>
                            </p:childTnLst>
                          </p:cTn>
                        </p:par>
                      </p:childTnLst>
                    </p:cTn>
                  </p:par>
                  <p:par>
                    <p:cTn id="292" fill="hold">
                      <p:stCondLst>
                        <p:cond delay="indefinite"/>
                      </p:stCondLst>
                      <p:childTnLst>
                        <p:par>
                          <p:cTn id="293" fill="hold">
                            <p:stCondLst>
                              <p:cond delay="0"/>
                            </p:stCondLst>
                            <p:childTnLst>
                              <p:par>
                                <p:cTn id="294" presetID="9" presetClass="entr" presetSubtype="0" fill="hold" nodeType="clickEffect">
                                  <p:stCondLst>
                                    <p:cond delay="0"/>
                                  </p:stCondLst>
                                  <p:childTnLst>
                                    <p:set>
                                      <p:cBhvr>
                                        <p:cTn id="295" dur="1" fill="hold">
                                          <p:stCondLst>
                                            <p:cond delay="0"/>
                                          </p:stCondLst>
                                        </p:cTn>
                                        <p:tgtEl>
                                          <p:spTgt spid="4">
                                            <p:txEl>
                                              <p:pRg st="4" end="4"/>
                                            </p:txEl>
                                          </p:spTgt>
                                        </p:tgtEl>
                                        <p:attrNameLst>
                                          <p:attrName>style.visibility</p:attrName>
                                        </p:attrNameLst>
                                      </p:cBhvr>
                                      <p:to>
                                        <p:strVal val="visible"/>
                                      </p:to>
                                    </p:set>
                                    <p:animEffect transition="in" filter="dissolve">
                                      <p:cBhvr>
                                        <p:cTn id="296" dur="500"/>
                                        <p:tgtEl>
                                          <p:spTgt spid="4">
                                            <p:txEl>
                                              <p:pRg st="4" end="4"/>
                                            </p:txEl>
                                          </p:spTgt>
                                        </p:tgtEl>
                                      </p:cBhvr>
                                    </p:animEffect>
                                  </p:childTnLst>
                                </p:cTn>
                              </p:par>
                              <p:par>
                                <p:cTn id="297" presetID="9" presetClass="entr" presetSubtype="0" fill="hold" nodeType="withEffect">
                                  <p:stCondLst>
                                    <p:cond delay="0"/>
                                  </p:stCondLst>
                                  <p:childTnLst>
                                    <p:set>
                                      <p:cBhvr>
                                        <p:cTn id="298" dur="1" fill="hold">
                                          <p:stCondLst>
                                            <p:cond delay="0"/>
                                          </p:stCondLst>
                                        </p:cTn>
                                        <p:tgtEl>
                                          <p:spTgt spid="4">
                                            <p:txEl>
                                              <p:pRg st="7" end="7"/>
                                            </p:txEl>
                                          </p:spTgt>
                                        </p:tgtEl>
                                        <p:attrNameLst>
                                          <p:attrName>style.visibility</p:attrName>
                                        </p:attrNameLst>
                                      </p:cBhvr>
                                      <p:to>
                                        <p:strVal val="visible"/>
                                      </p:to>
                                    </p:set>
                                    <p:animEffect transition="in" filter="dissolve">
                                      <p:cBhvr>
                                        <p:cTn id="299" dur="500"/>
                                        <p:tgtEl>
                                          <p:spTgt spid="4">
                                            <p:txEl>
                                              <p:pRg st="7" end="7"/>
                                            </p:txEl>
                                          </p:spTgt>
                                        </p:tgtEl>
                                      </p:cBhvr>
                                    </p:animEffect>
                                  </p:childTnLst>
                                </p:cTn>
                              </p:par>
                              <p:par>
                                <p:cTn id="300" presetID="9" presetClass="entr" presetSubtype="0" fill="hold" nodeType="withEffect">
                                  <p:stCondLst>
                                    <p:cond delay="0"/>
                                  </p:stCondLst>
                                  <p:childTnLst>
                                    <p:set>
                                      <p:cBhvr>
                                        <p:cTn id="301" dur="1" fill="hold">
                                          <p:stCondLst>
                                            <p:cond delay="0"/>
                                          </p:stCondLst>
                                        </p:cTn>
                                        <p:tgtEl>
                                          <p:spTgt spid="4">
                                            <p:txEl>
                                              <p:pRg st="6" end="6"/>
                                            </p:txEl>
                                          </p:spTgt>
                                        </p:tgtEl>
                                        <p:attrNameLst>
                                          <p:attrName>style.visibility</p:attrName>
                                        </p:attrNameLst>
                                      </p:cBhvr>
                                      <p:to>
                                        <p:strVal val="visible"/>
                                      </p:to>
                                    </p:set>
                                    <p:animEffect transition="in" filter="dissolve">
                                      <p:cBhvr>
                                        <p:cTn id="302" dur="500"/>
                                        <p:tgtEl>
                                          <p:spTgt spid="4">
                                            <p:txEl>
                                              <p:pRg st="6" end="6"/>
                                            </p:txEl>
                                          </p:spTgt>
                                        </p:tgtEl>
                                      </p:cBhvr>
                                    </p:animEffect>
                                  </p:childTnLst>
                                </p:cTn>
                              </p:par>
                            </p:childTnLst>
                          </p:cTn>
                        </p:par>
                      </p:childTnLst>
                    </p:cTn>
                  </p:par>
                  <p:par>
                    <p:cTn id="303" fill="hold">
                      <p:stCondLst>
                        <p:cond delay="indefinite"/>
                      </p:stCondLst>
                      <p:childTnLst>
                        <p:par>
                          <p:cTn id="304" fill="hold">
                            <p:stCondLst>
                              <p:cond delay="0"/>
                            </p:stCondLst>
                            <p:childTnLst>
                              <p:par>
                                <p:cTn id="305" presetID="1" presetClass="emph" presetSubtype="2" fill="hold" nodeType="clickEffect">
                                  <p:stCondLst>
                                    <p:cond delay="0"/>
                                  </p:stCondLst>
                                  <p:childTnLst>
                                    <p:animClr clrSpc="rgb" dir="cw">
                                      <p:cBhvr>
                                        <p:cTn id="306" dur="2000" fill="hold"/>
                                        <p:tgtEl>
                                          <p:spTgt spid="79"/>
                                        </p:tgtEl>
                                        <p:attrNameLst>
                                          <p:attrName>fillcolor</p:attrName>
                                        </p:attrNameLst>
                                      </p:cBhvr>
                                      <p:to>
                                        <a:srgbClr val="FFB802"/>
                                      </p:to>
                                    </p:animClr>
                                    <p:set>
                                      <p:cBhvr>
                                        <p:cTn id="307" dur="2000" fill="hold"/>
                                        <p:tgtEl>
                                          <p:spTgt spid="79"/>
                                        </p:tgtEl>
                                        <p:attrNameLst>
                                          <p:attrName>fill.type</p:attrName>
                                        </p:attrNameLst>
                                      </p:cBhvr>
                                      <p:to>
                                        <p:strVal val="solid"/>
                                      </p:to>
                                    </p:set>
                                    <p:set>
                                      <p:cBhvr>
                                        <p:cTn id="308" dur="2000" fill="hold"/>
                                        <p:tgtEl>
                                          <p:spTgt spid="79"/>
                                        </p:tgtEl>
                                        <p:attrNameLst>
                                          <p:attrName>fill.on</p:attrName>
                                        </p:attrNameLst>
                                      </p:cBhvr>
                                      <p:to>
                                        <p:strVal val="true"/>
                                      </p:to>
                                    </p:set>
                                  </p:childTnLst>
                                </p:cTn>
                              </p:par>
                            </p:childTnLst>
                          </p:cTn>
                        </p:par>
                      </p:childTnLst>
                    </p:cTn>
                  </p:par>
                  <p:par>
                    <p:cTn id="309" fill="hold">
                      <p:stCondLst>
                        <p:cond delay="indefinite"/>
                      </p:stCondLst>
                      <p:childTnLst>
                        <p:par>
                          <p:cTn id="310" fill="hold">
                            <p:stCondLst>
                              <p:cond delay="0"/>
                            </p:stCondLst>
                            <p:childTnLst>
                              <p:par>
                                <p:cTn id="311" presetID="9" presetClass="entr" presetSubtype="0" fill="hold" grpId="0" nodeType="clickEffect">
                                  <p:stCondLst>
                                    <p:cond delay="0"/>
                                  </p:stCondLst>
                                  <p:childTnLst>
                                    <p:set>
                                      <p:cBhvr>
                                        <p:cTn id="312" dur="1" fill="hold">
                                          <p:stCondLst>
                                            <p:cond delay="0"/>
                                          </p:stCondLst>
                                        </p:cTn>
                                        <p:tgtEl>
                                          <p:spTgt spid="82"/>
                                        </p:tgtEl>
                                        <p:attrNameLst>
                                          <p:attrName>style.visibility</p:attrName>
                                        </p:attrNameLst>
                                      </p:cBhvr>
                                      <p:to>
                                        <p:strVal val="visible"/>
                                      </p:to>
                                    </p:set>
                                    <p:animEffect transition="in" filter="dissolve">
                                      <p:cBhvr>
                                        <p:cTn id="313" dur="500"/>
                                        <p:tgtEl>
                                          <p:spTgt spid="82"/>
                                        </p:tgtEl>
                                      </p:cBhvr>
                                    </p:animEffect>
                                  </p:childTnLst>
                                </p:cTn>
                              </p:par>
                            </p:childTnLst>
                          </p:cTn>
                        </p:par>
                      </p:childTnLst>
                    </p:cTn>
                  </p:par>
                  <p:par>
                    <p:cTn id="314" fill="hold">
                      <p:stCondLst>
                        <p:cond delay="indefinite"/>
                      </p:stCondLst>
                      <p:childTnLst>
                        <p:par>
                          <p:cTn id="315" fill="hold">
                            <p:stCondLst>
                              <p:cond delay="0"/>
                            </p:stCondLst>
                            <p:childTnLst>
                              <p:par>
                                <p:cTn id="316" presetID="9" presetClass="entr" presetSubtype="0" fill="hold" nodeType="clickEffect">
                                  <p:stCondLst>
                                    <p:cond delay="0"/>
                                  </p:stCondLst>
                                  <p:childTnLst>
                                    <p:set>
                                      <p:cBhvr>
                                        <p:cTn id="317" dur="1" fill="hold">
                                          <p:stCondLst>
                                            <p:cond delay="0"/>
                                          </p:stCondLst>
                                        </p:cTn>
                                        <p:tgtEl>
                                          <p:spTgt spid="84"/>
                                        </p:tgtEl>
                                        <p:attrNameLst>
                                          <p:attrName>style.visibility</p:attrName>
                                        </p:attrNameLst>
                                      </p:cBhvr>
                                      <p:to>
                                        <p:strVal val="visible"/>
                                      </p:to>
                                    </p:set>
                                    <p:animEffect transition="in" filter="dissolve">
                                      <p:cBhvr>
                                        <p:cTn id="318" dur="500"/>
                                        <p:tgtEl>
                                          <p:spTgt spid="84"/>
                                        </p:tgtEl>
                                      </p:cBhvr>
                                    </p:animEffect>
                                  </p:childTnLst>
                                </p:cTn>
                              </p:par>
                              <p:par>
                                <p:cTn id="319" presetID="9" presetClass="entr" presetSubtype="0" fill="hold" grpId="0" nodeType="withEffect">
                                  <p:stCondLst>
                                    <p:cond delay="0"/>
                                  </p:stCondLst>
                                  <p:childTnLst>
                                    <p:set>
                                      <p:cBhvr>
                                        <p:cTn id="320" dur="1" fill="hold">
                                          <p:stCondLst>
                                            <p:cond delay="0"/>
                                          </p:stCondLst>
                                        </p:cTn>
                                        <p:tgtEl>
                                          <p:spTgt spid="83"/>
                                        </p:tgtEl>
                                        <p:attrNameLst>
                                          <p:attrName>style.visibility</p:attrName>
                                        </p:attrNameLst>
                                      </p:cBhvr>
                                      <p:to>
                                        <p:strVal val="visible"/>
                                      </p:to>
                                    </p:set>
                                    <p:animEffect transition="in" filter="dissolve">
                                      <p:cBhvr>
                                        <p:cTn id="321" dur="500"/>
                                        <p:tgtEl>
                                          <p:spTgt spid="83"/>
                                        </p:tgtEl>
                                      </p:cBhvr>
                                    </p:animEffect>
                                  </p:childTnLst>
                                </p:cTn>
                              </p:par>
                            </p:childTnLst>
                          </p:cTn>
                        </p:par>
                      </p:childTnLst>
                    </p:cTn>
                  </p:par>
                  <p:par>
                    <p:cTn id="322" fill="hold">
                      <p:stCondLst>
                        <p:cond delay="indefinite"/>
                      </p:stCondLst>
                      <p:childTnLst>
                        <p:par>
                          <p:cTn id="323" fill="hold">
                            <p:stCondLst>
                              <p:cond delay="0"/>
                            </p:stCondLst>
                            <p:childTnLst>
                              <p:par>
                                <p:cTn id="324" presetID="9" presetClass="entr" presetSubtype="0" fill="hold" nodeType="clickEffect">
                                  <p:stCondLst>
                                    <p:cond delay="0"/>
                                  </p:stCondLst>
                                  <p:childTnLst>
                                    <p:set>
                                      <p:cBhvr>
                                        <p:cTn id="325" dur="1" fill="hold">
                                          <p:stCondLst>
                                            <p:cond delay="0"/>
                                          </p:stCondLst>
                                        </p:cTn>
                                        <p:tgtEl>
                                          <p:spTgt spid="90"/>
                                        </p:tgtEl>
                                        <p:attrNameLst>
                                          <p:attrName>style.visibility</p:attrName>
                                        </p:attrNameLst>
                                      </p:cBhvr>
                                      <p:to>
                                        <p:strVal val="visible"/>
                                      </p:to>
                                    </p:set>
                                    <p:animEffect transition="in" filter="dissolve">
                                      <p:cBhvr>
                                        <p:cTn id="326" dur="500"/>
                                        <p:tgtEl>
                                          <p:spTgt spid="90"/>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nodeType="clickEffect">
                                  <p:stCondLst>
                                    <p:cond delay="0"/>
                                  </p:stCondLst>
                                  <p:childTnLst>
                                    <p:set>
                                      <p:cBhvr>
                                        <p:cTn id="330" dur="1" fill="hold">
                                          <p:stCondLst>
                                            <p:cond delay="0"/>
                                          </p:stCondLst>
                                        </p:cTn>
                                        <p:tgtEl>
                                          <p:spTgt spid="4">
                                            <p:txEl>
                                              <p:pRg st="5" end="5"/>
                                            </p:txEl>
                                          </p:spTgt>
                                        </p:tgtEl>
                                        <p:attrNameLst>
                                          <p:attrName>style.visibility</p:attrName>
                                        </p:attrNameLst>
                                      </p:cBhvr>
                                      <p:to>
                                        <p:strVal val="visible"/>
                                      </p:to>
                                    </p:set>
                                    <p:animEffect transition="in" filter="dissolve">
                                      <p:cBhvr>
                                        <p:cTn id="331" dur="500"/>
                                        <p:tgtEl>
                                          <p:spTgt spid="4">
                                            <p:txEl>
                                              <p:pRg st="5" end="5"/>
                                            </p:txEl>
                                          </p:spTgt>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87"/>
                                        </p:tgtEl>
                                        <p:attrNameLst>
                                          <p:attrName>style.visibility</p:attrName>
                                        </p:attrNameLst>
                                      </p:cBhvr>
                                      <p:to>
                                        <p:strVal val="visible"/>
                                      </p:to>
                                    </p:set>
                                    <p:animEffect transition="in" filter="dissolve">
                                      <p:cBhvr>
                                        <p:cTn id="336" dur="500"/>
                                        <p:tgtEl>
                                          <p:spTgt spid="87"/>
                                        </p:tgtEl>
                                      </p:cBhvr>
                                    </p:animEffect>
                                  </p:childTnLst>
                                </p:cTn>
                              </p:par>
                            </p:childTnLst>
                          </p:cTn>
                        </p:par>
                      </p:childTnLst>
                    </p:cTn>
                  </p:par>
                  <p:par>
                    <p:cTn id="337" fill="hold">
                      <p:stCondLst>
                        <p:cond delay="indefinite"/>
                      </p:stCondLst>
                      <p:childTnLst>
                        <p:par>
                          <p:cTn id="338" fill="hold">
                            <p:stCondLst>
                              <p:cond delay="0"/>
                            </p:stCondLst>
                            <p:childTnLst>
                              <p:par>
                                <p:cTn id="339" presetID="9" presetClass="entr" presetSubtype="0" fill="hold" nodeType="clickEffect">
                                  <p:stCondLst>
                                    <p:cond delay="0"/>
                                  </p:stCondLst>
                                  <p:childTnLst>
                                    <p:set>
                                      <p:cBhvr>
                                        <p:cTn id="340" dur="1" fill="hold">
                                          <p:stCondLst>
                                            <p:cond delay="0"/>
                                          </p:stCondLst>
                                        </p:cTn>
                                        <p:tgtEl>
                                          <p:spTgt spid="91"/>
                                        </p:tgtEl>
                                        <p:attrNameLst>
                                          <p:attrName>style.visibility</p:attrName>
                                        </p:attrNameLst>
                                      </p:cBhvr>
                                      <p:to>
                                        <p:strVal val="visible"/>
                                      </p:to>
                                    </p:set>
                                    <p:animEffect transition="in" filter="dissolve">
                                      <p:cBhvr>
                                        <p:cTn id="341" dur="500"/>
                                        <p:tgtEl>
                                          <p:spTgt spid="91"/>
                                        </p:tgtEl>
                                      </p:cBhvr>
                                    </p:animEffect>
                                  </p:childTnLst>
                                </p:cTn>
                              </p:par>
                            </p:childTnLst>
                          </p:cTn>
                        </p:par>
                      </p:childTnLst>
                    </p:cTn>
                  </p:par>
                  <p:par>
                    <p:cTn id="342" fill="hold">
                      <p:stCondLst>
                        <p:cond delay="indefinite"/>
                      </p:stCondLst>
                      <p:childTnLst>
                        <p:par>
                          <p:cTn id="343" fill="hold">
                            <p:stCondLst>
                              <p:cond delay="0"/>
                            </p:stCondLst>
                            <p:childTnLst>
                              <p:par>
                                <p:cTn id="344" presetID="9" presetClass="entr" presetSubtype="0" fill="hold" nodeType="clickEffect">
                                  <p:stCondLst>
                                    <p:cond delay="0"/>
                                  </p:stCondLst>
                                  <p:childTnLst>
                                    <p:set>
                                      <p:cBhvr>
                                        <p:cTn id="345" dur="1" fill="hold">
                                          <p:stCondLst>
                                            <p:cond delay="0"/>
                                          </p:stCondLst>
                                        </p:cTn>
                                        <p:tgtEl>
                                          <p:spTgt spid="5">
                                            <p:txEl>
                                              <p:pRg st="7" end="7"/>
                                            </p:txEl>
                                          </p:spTgt>
                                        </p:tgtEl>
                                        <p:attrNameLst>
                                          <p:attrName>style.visibility</p:attrName>
                                        </p:attrNameLst>
                                      </p:cBhvr>
                                      <p:to>
                                        <p:strVal val="visible"/>
                                      </p:to>
                                    </p:set>
                                    <p:animEffect transition="in" filter="dissolve">
                                      <p:cBhvr>
                                        <p:cTn id="346" dur="500"/>
                                        <p:tgtEl>
                                          <p:spTgt spid="5">
                                            <p:txEl>
                                              <p:pRg st="7" end="7"/>
                                            </p:txEl>
                                          </p:spTgt>
                                        </p:tgtEl>
                                      </p:cBhvr>
                                    </p:animEffect>
                                  </p:childTnLst>
                                </p:cTn>
                              </p:par>
                            </p:childTnLst>
                          </p:cTn>
                        </p:par>
                      </p:childTnLst>
                    </p:cTn>
                  </p:par>
                  <p:par>
                    <p:cTn id="347" fill="hold">
                      <p:stCondLst>
                        <p:cond delay="indefinite"/>
                      </p:stCondLst>
                      <p:childTnLst>
                        <p:par>
                          <p:cTn id="348" fill="hold">
                            <p:stCondLst>
                              <p:cond delay="0"/>
                            </p:stCondLst>
                            <p:childTnLst>
                              <p:par>
                                <p:cTn id="349" presetID="9" presetClass="entr" presetSubtype="0" fill="hold" grpId="0" nodeType="clickEffect">
                                  <p:stCondLst>
                                    <p:cond delay="0"/>
                                  </p:stCondLst>
                                  <p:childTnLst>
                                    <p:set>
                                      <p:cBhvr>
                                        <p:cTn id="350" dur="1" fill="hold">
                                          <p:stCondLst>
                                            <p:cond delay="0"/>
                                          </p:stCondLst>
                                        </p:cTn>
                                        <p:tgtEl>
                                          <p:spTgt spid="88"/>
                                        </p:tgtEl>
                                        <p:attrNameLst>
                                          <p:attrName>style.visibility</p:attrName>
                                        </p:attrNameLst>
                                      </p:cBhvr>
                                      <p:to>
                                        <p:strVal val="visible"/>
                                      </p:to>
                                    </p:set>
                                    <p:animEffect transition="in" filter="dissolve">
                                      <p:cBhvr>
                                        <p:cTn id="351" dur="500"/>
                                        <p:tgtEl>
                                          <p:spTgt spid="88"/>
                                        </p:tgtEl>
                                      </p:cBhvr>
                                    </p:animEffect>
                                  </p:childTnLst>
                                </p:cTn>
                              </p:par>
                              <p:par>
                                <p:cTn id="352" presetID="9" presetClass="entr" presetSubtype="0" fill="hold" nodeType="withEffect">
                                  <p:stCondLst>
                                    <p:cond delay="0"/>
                                  </p:stCondLst>
                                  <p:childTnLst>
                                    <p:set>
                                      <p:cBhvr>
                                        <p:cTn id="353" dur="1" fill="hold">
                                          <p:stCondLst>
                                            <p:cond delay="0"/>
                                          </p:stCondLst>
                                        </p:cTn>
                                        <p:tgtEl>
                                          <p:spTgt spid="93"/>
                                        </p:tgtEl>
                                        <p:attrNameLst>
                                          <p:attrName>style.visibility</p:attrName>
                                        </p:attrNameLst>
                                      </p:cBhvr>
                                      <p:to>
                                        <p:strVal val="visible"/>
                                      </p:to>
                                    </p:set>
                                    <p:animEffect transition="in" filter="dissolve">
                                      <p:cBhvr>
                                        <p:cTn id="354" dur="500"/>
                                        <p:tgtEl>
                                          <p:spTgt spid="93"/>
                                        </p:tgtEl>
                                      </p:cBhvr>
                                    </p:animEffect>
                                  </p:childTnLst>
                                </p:cTn>
                              </p:par>
                            </p:childTnLst>
                          </p:cTn>
                        </p:par>
                      </p:childTnLst>
                    </p:cTn>
                  </p:par>
                  <p:par>
                    <p:cTn id="355" fill="hold">
                      <p:stCondLst>
                        <p:cond delay="indefinite"/>
                      </p:stCondLst>
                      <p:childTnLst>
                        <p:par>
                          <p:cTn id="356" fill="hold">
                            <p:stCondLst>
                              <p:cond delay="0"/>
                            </p:stCondLst>
                            <p:childTnLst>
                              <p:par>
                                <p:cTn id="357" presetID="9" presetClass="entr" presetSubtype="0" fill="hold" grpId="0" nodeType="clickEffect">
                                  <p:stCondLst>
                                    <p:cond delay="0"/>
                                  </p:stCondLst>
                                  <p:childTnLst>
                                    <p:set>
                                      <p:cBhvr>
                                        <p:cTn id="358" dur="1" fill="hold">
                                          <p:stCondLst>
                                            <p:cond delay="0"/>
                                          </p:stCondLst>
                                        </p:cTn>
                                        <p:tgtEl>
                                          <p:spTgt spid="98"/>
                                        </p:tgtEl>
                                        <p:attrNameLst>
                                          <p:attrName>style.visibility</p:attrName>
                                        </p:attrNameLst>
                                      </p:cBhvr>
                                      <p:to>
                                        <p:strVal val="visible"/>
                                      </p:to>
                                    </p:set>
                                    <p:animEffect transition="in" filter="dissolve">
                                      <p:cBhvr>
                                        <p:cTn id="359" dur="500"/>
                                        <p:tgtEl>
                                          <p:spTgt spid="98"/>
                                        </p:tgtEl>
                                      </p:cBhvr>
                                    </p:animEffect>
                                  </p:childTnLst>
                                </p:cTn>
                              </p:par>
                            </p:childTnLst>
                          </p:cTn>
                        </p:par>
                      </p:childTnLst>
                    </p:cTn>
                  </p:par>
                  <p:par>
                    <p:cTn id="360" fill="hold">
                      <p:stCondLst>
                        <p:cond delay="indefinite"/>
                      </p:stCondLst>
                      <p:childTnLst>
                        <p:par>
                          <p:cTn id="361" fill="hold">
                            <p:stCondLst>
                              <p:cond delay="0"/>
                            </p:stCondLst>
                            <p:childTnLst>
                              <p:par>
                                <p:cTn id="362" presetID="9" presetClass="entr" presetSubtype="0" fill="hold" grpId="0" nodeType="clickEffect">
                                  <p:stCondLst>
                                    <p:cond delay="0"/>
                                  </p:stCondLst>
                                  <p:childTnLst>
                                    <p:set>
                                      <p:cBhvr>
                                        <p:cTn id="363" dur="1" fill="hold">
                                          <p:stCondLst>
                                            <p:cond delay="0"/>
                                          </p:stCondLst>
                                        </p:cTn>
                                        <p:tgtEl>
                                          <p:spTgt spid="97"/>
                                        </p:tgtEl>
                                        <p:attrNameLst>
                                          <p:attrName>style.visibility</p:attrName>
                                        </p:attrNameLst>
                                      </p:cBhvr>
                                      <p:to>
                                        <p:strVal val="visible"/>
                                      </p:to>
                                    </p:set>
                                    <p:animEffect transition="in" filter="dissolve">
                                      <p:cBhvr>
                                        <p:cTn id="364" dur="500"/>
                                        <p:tgtEl>
                                          <p:spTgt spid="97"/>
                                        </p:tgtEl>
                                      </p:cBhvr>
                                    </p:animEffect>
                                  </p:childTnLst>
                                </p:cTn>
                              </p:par>
                            </p:childTnLst>
                          </p:cTn>
                        </p:par>
                      </p:childTnLst>
                    </p:cTn>
                  </p:par>
                  <p:par>
                    <p:cTn id="365" fill="hold">
                      <p:stCondLst>
                        <p:cond delay="indefinite"/>
                      </p:stCondLst>
                      <p:childTnLst>
                        <p:par>
                          <p:cTn id="366" fill="hold">
                            <p:stCondLst>
                              <p:cond delay="0"/>
                            </p:stCondLst>
                            <p:childTnLst>
                              <p:par>
                                <p:cTn id="367" presetID="9" presetClass="entr" presetSubtype="0" fill="hold" grpId="0" nodeType="clickEffect">
                                  <p:stCondLst>
                                    <p:cond delay="0"/>
                                  </p:stCondLst>
                                  <p:childTnLst>
                                    <p:set>
                                      <p:cBhvr>
                                        <p:cTn id="368" dur="1" fill="hold">
                                          <p:stCondLst>
                                            <p:cond delay="0"/>
                                          </p:stCondLst>
                                        </p:cTn>
                                        <p:tgtEl>
                                          <p:spTgt spid="99"/>
                                        </p:tgtEl>
                                        <p:attrNameLst>
                                          <p:attrName>style.visibility</p:attrName>
                                        </p:attrNameLst>
                                      </p:cBhvr>
                                      <p:to>
                                        <p:strVal val="visible"/>
                                      </p:to>
                                    </p:set>
                                    <p:animEffect transition="in" filter="dissolve">
                                      <p:cBhvr>
                                        <p:cTn id="369" dur="500"/>
                                        <p:tgtEl>
                                          <p:spTgt spid="99"/>
                                        </p:tgtEl>
                                      </p:cBhvr>
                                    </p:animEffect>
                                  </p:childTnLst>
                                </p:cTn>
                              </p:par>
                            </p:childTnLst>
                          </p:cTn>
                        </p:par>
                      </p:childTnLst>
                    </p:cTn>
                  </p:par>
                  <p:par>
                    <p:cTn id="370" fill="hold">
                      <p:stCondLst>
                        <p:cond delay="indefinite"/>
                      </p:stCondLst>
                      <p:childTnLst>
                        <p:par>
                          <p:cTn id="371" fill="hold">
                            <p:stCondLst>
                              <p:cond delay="0"/>
                            </p:stCondLst>
                            <p:childTnLst>
                              <p:par>
                                <p:cTn id="372" presetID="9" presetClass="entr" presetSubtype="0" fill="hold" grpId="0" nodeType="clickEffect">
                                  <p:stCondLst>
                                    <p:cond delay="0"/>
                                  </p:stCondLst>
                                  <p:childTnLst>
                                    <p:set>
                                      <p:cBhvr>
                                        <p:cTn id="373" dur="1" fill="hold">
                                          <p:stCondLst>
                                            <p:cond delay="0"/>
                                          </p:stCondLst>
                                        </p:cTn>
                                        <p:tgtEl>
                                          <p:spTgt spid="100"/>
                                        </p:tgtEl>
                                        <p:attrNameLst>
                                          <p:attrName>style.visibility</p:attrName>
                                        </p:attrNameLst>
                                      </p:cBhvr>
                                      <p:to>
                                        <p:strVal val="visible"/>
                                      </p:to>
                                    </p:set>
                                    <p:animEffect transition="in" filter="dissolve">
                                      <p:cBhvr>
                                        <p:cTn id="374" dur="500"/>
                                        <p:tgtEl>
                                          <p:spTgt spid="100"/>
                                        </p:tgtEl>
                                      </p:cBhvr>
                                    </p:animEffect>
                                  </p:childTnLst>
                                </p:cTn>
                              </p:par>
                            </p:childTnLst>
                          </p:cTn>
                        </p:par>
                      </p:childTnLst>
                    </p:cTn>
                  </p:par>
                  <p:par>
                    <p:cTn id="375" fill="hold">
                      <p:stCondLst>
                        <p:cond delay="indefinite"/>
                      </p:stCondLst>
                      <p:childTnLst>
                        <p:par>
                          <p:cTn id="376" fill="hold">
                            <p:stCondLst>
                              <p:cond delay="0"/>
                            </p:stCondLst>
                            <p:childTnLst>
                              <p:par>
                                <p:cTn id="377" presetID="9" presetClass="entr" presetSubtype="0" fill="hold" grpId="0" nodeType="clickEffect">
                                  <p:stCondLst>
                                    <p:cond delay="0"/>
                                  </p:stCondLst>
                                  <p:childTnLst>
                                    <p:set>
                                      <p:cBhvr>
                                        <p:cTn id="378" dur="1" fill="hold">
                                          <p:stCondLst>
                                            <p:cond delay="0"/>
                                          </p:stCondLst>
                                        </p:cTn>
                                        <p:tgtEl>
                                          <p:spTgt spid="21"/>
                                        </p:tgtEl>
                                        <p:attrNameLst>
                                          <p:attrName>style.visibility</p:attrName>
                                        </p:attrNameLst>
                                      </p:cBhvr>
                                      <p:to>
                                        <p:strVal val="visible"/>
                                      </p:to>
                                    </p:set>
                                    <p:animEffect transition="in" filter="dissolve">
                                      <p:cBhvr>
                                        <p:cTn id="3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P spid="72" grpId="0"/>
      <p:bldP spid="73" grpId="0" animBg="1"/>
      <p:bldP spid="74" grpId="0" animBg="1"/>
      <p:bldP spid="75" grpId="0" animBg="1"/>
      <p:bldP spid="76" grpId="0" animBg="1"/>
      <p:bldP spid="77" grpId="0" animBg="1"/>
      <p:bldP spid="78" grpId="0" animBg="1"/>
      <p:bldP spid="79" grpId="0" animBg="1"/>
      <p:bldP spid="81" grpId="0"/>
      <p:bldP spid="82" grpId="0"/>
      <p:bldP spid="83" grpId="0" animBg="1"/>
      <p:bldP spid="87" grpId="0"/>
      <p:bldP spid="88" grpId="0" animBg="1"/>
      <p:bldP spid="97" grpId="0" animBg="1"/>
      <p:bldP spid="98" grpId="0"/>
      <p:bldP spid="99" grpId="0" animBg="1"/>
      <p:bldP spid="100" grpId="0" animBg="1"/>
      <p:bldP spid="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B2D9-2065-FC46-B909-44879FB7A9F1}"/>
              </a:ext>
            </a:extLst>
          </p:cNvPr>
          <p:cNvSpPr>
            <a:spLocks noGrp="1"/>
          </p:cNvSpPr>
          <p:nvPr>
            <p:ph type="title"/>
          </p:nvPr>
        </p:nvSpPr>
        <p:spPr/>
        <p:txBody>
          <a:bodyPr>
            <a:normAutofit/>
          </a:bodyPr>
          <a:lstStyle/>
          <a:p>
            <a:r>
              <a:rPr lang="en-US" dirty="0"/>
              <a:t>Coding 2-Hop Neighbors (outgoing)</a:t>
            </a:r>
          </a:p>
        </p:txBody>
      </p:sp>
      <p:sp>
        <p:nvSpPr>
          <p:cNvPr id="5" name="Oval 4">
            <a:extLst>
              <a:ext uri="{FF2B5EF4-FFF2-40B4-BE49-F238E27FC236}">
                <a16:creationId xmlns:a16="http://schemas.microsoft.com/office/drawing/2014/main" id="{C2BAC530-F04C-174D-BF4E-D8DAFBA65DB5}"/>
              </a:ext>
            </a:extLst>
          </p:cNvPr>
          <p:cNvSpPr/>
          <p:nvPr/>
        </p:nvSpPr>
        <p:spPr>
          <a:xfrm>
            <a:off x="1951651" y="1510884"/>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id="{62185062-9108-0245-AA46-F9F409547C8D}"/>
              </a:ext>
            </a:extLst>
          </p:cNvPr>
          <p:cNvSpPr/>
          <p:nvPr/>
        </p:nvSpPr>
        <p:spPr>
          <a:xfrm>
            <a:off x="1053097" y="2397476"/>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4C3DE471-5161-C34A-ACFA-7BF1B0F178AD}"/>
              </a:ext>
            </a:extLst>
          </p:cNvPr>
          <p:cNvSpPr/>
          <p:nvPr/>
        </p:nvSpPr>
        <p:spPr>
          <a:xfrm>
            <a:off x="1951651" y="2397476"/>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10" name="Straight Arrow Connector 9">
            <a:extLst>
              <a:ext uri="{FF2B5EF4-FFF2-40B4-BE49-F238E27FC236}">
                <a16:creationId xmlns:a16="http://schemas.microsoft.com/office/drawing/2014/main" id="{367E35B2-E505-934E-821D-EF45B73FBACC}"/>
              </a:ext>
            </a:extLst>
          </p:cNvPr>
          <p:cNvCxnSpPr>
            <a:cxnSpLocks/>
            <a:stCxn id="16" idx="6"/>
            <a:endCxn id="5" idx="2"/>
          </p:cNvCxnSpPr>
          <p:nvPr/>
        </p:nvCxnSpPr>
        <p:spPr>
          <a:xfrm>
            <a:off x="1371879" y="1670275"/>
            <a:ext cx="579772" cy="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22934AC-0744-1D41-BA5E-FD21CD1436A9}"/>
              </a:ext>
            </a:extLst>
          </p:cNvPr>
          <p:cNvCxnSpPr>
            <a:cxnSpLocks/>
            <a:stCxn id="5" idx="4"/>
            <a:endCxn id="9" idx="0"/>
          </p:cNvCxnSpPr>
          <p:nvPr/>
        </p:nvCxnSpPr>
        <p:spPr>
          <a:xfrm>
            <a:off x="2111042" y="1829666"/>
            <a:ext cx="0" cy="56781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4A6CA090-2AD6-F942-BC77-F86FEA1AC685}"/>
              </a:ext>
            </a:extLst>
          </p:cNvPr>
          <p:cNvSpPr/>
          <p:nvPr/>
        </p:nvSpPr>
        <p:spPr>
          <a:xfrm>
            <a:off x="1053097" y="1510884"/>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7" name="Straight Arrow Connector 16">
            <a:extLst>
              <a:ext uri="{FF2B5EF4-FFF2-40B4-BE49-F238E27FC236}">
                <a16:creationId xmlns:a16="http://schemas.microsoft.com/office/drawing/2014/main" id="{0297D22B-F833-E240-8071-9D005BD0A121}"/>
              </a:ext>
            </a:extLst>
          </p:cNvPr>
          <p:cNvCxnSpPr>
            <a:cxnSpLocks/>
            <a:stCxn id="6" idx="0"/>
            <a:endCxn id="16" idx="4"/>
          </p:cNvCxnSpPr>
          <p:nvPr/>
        </p:nvCxnSpPr>
        <p:spPr>
          <a:xfrm flipV="1">
            <a:off x="1212488" y="1829666"/>
            <a:ext cx="0" cy="567810"/>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ABC2137-F7A4-4649-918C-44F8B5367E6F}"/>
              </a:ext>
            </a:extLst>
          </p:cNvPr>
          <p:cNvCxnSpPr>
            <a:cxnSpLocks/>
            <a:stCxn id="6" idx="6"/>
            <a:endCxn id="9" idx="2"/>
          </p:cNvCxnSpPr>
          <p:nvPr/>
        </p:nvCxnSpPr>
        <p:spPr>
          <a:xfrm>
            <a:off x="1371879" y="2556867"/>
            <a:ext cx="579772" cy="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486FB95E-193F-0E47-85DF-D1ECEA1DD248}"/>
              </a:ext>
            </a:extLst>
          </p:cNvPr>
          <p:cNvSpPr/>
          <p:nvPr/>
        </p:nvSpPr>
        <p:spPr>
          <a:xfrm>
            <a:off x="3268535" y="1782228"/>
            <a:ext cx="5590237" cy="2349361"/>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000" dirty="0">
                <a:solidFill>
                  <a:srgbClr val="931A68"/>
                </a:solidFill>
                <a:latin typeface="Menlo" panose="020B0609030804020204" pitchFamily="49" charset="0"/>
              </a:rPr>
              <a:t>public</a:t>
            </a:r>
            <a:r>
              <a:rPr lang="en-US" sz="1000" dirty="0">
                <a:latin typeface="Menlo" panose="020B0609030804020204" pitchFamily="49" charset="0"/>
              </a:rPr>
              <a:t> </a:t>
            </a:r>
            <a:r>
              <a:rPr lang="en-US" sz="1000" dirty="0">
                <a:solidFill>
                  <a:srgbClr val="931A68"/>
                </a:solidFill>
                <a:latin typeface="Menlo" panose="020B0609030804020204" pitchFamily="49" charset="0"/>
              </a:rPr>
              <a:t>class</a:t>
            </a:r>
            <a:r>
              <a:rPr lang="en-US" sz="1000" dirty="0">
                <a:latin typeface="Menlo" panose="020B0609030804020204" pitchFamily="49" charset="0"/>
              </a:rPr>
              <a:t> </a:t>
            </a:r>
            <a:r>
              <a:rPr lang="en-US" sz="1000" dirty="0" err="1">
                <a:latin typeface="Menlo" panose="020B0609030804020204" pitchFamily="49" charset="0"/>
              </a:rPr>
              <a:t>GraphAdjList</a:t>
            </a:r>
            <a:r>
              <a:rPr lang="en-US" sz="1000" dirty="0">
                <a:latin typeface="Menlo" panose="020B0609030804020204" pitchFamily="49" charset="0"/>
              </a:rPr>
              <a:t> </a:t>
            </a:r>
            <a:r>
              <a:rPr lang="en-US" sz="1000" dirty="0">
                <a:solidFill>
                  <a:srgbClr val="931A68"/>
                </a:solidFill>
                <a:latin typeface="Menlo" panose="020B0609030804020204" pitchFamily="49" charset="0"/>
              </a:rPr>
              <a:t>extends</a:t>
            </a:r>
            <a:r>
              <a:rPr lang="en-US" sz="1000" dirty="0">
                <a:latin typeface="Menlo" panose="020B0609030804020204" pitchFamily="49" charset="0"/>
              </a:rPr>
              <a:t> Graph {</a:t>
            </a:r>
          </a:p>
          <a:p>
            <a:pPr>
              <a:spcBef>
                <a:spcPts val="100"/>
              </a:spcBef>
              <a:spcAft>
                <a:spcPts val="100"/>
              </a:spcAft>
            </a:pPr>
            <a:br>
              <a:rPr lang="en-US" sz="1000" dirty="0">
                <a:latin typeface="Menlo" panose="020B0609030804020204" pitchFamily="49" charset="0"/>
              </a:rPr>
            </a:br>
            <a:r>
              <a:rPr lang="en-US" sz="1000" dirty="0">
                <a:latin typeface="Menlo" panose="020B0609030804020204" pitchFamily="49" charset="0"/>
              </a:rPr>
              <a:t>	</a:t>
            </a:r>
            <a:r>
              <a:rPr lang="en-US" sz="1000" dirty="0">
                <a:solidFill>
                  <a:srgbClr val="931A68"/>
                </a:solidFill>
                <a:latin typeface="Menlo" panose="020B0609030804020204" pitchFamily="49" charset="0"/>
              </a:rPr>
              <a:t>private</a:t>
            </a:r>
            <a:r>
              <a:rPr lang="en-US" sz="1000" dirty="0">
                <a:latin typeface="Menlo" panose="020B0609030804020204" pitchFamily="49" charset="0"/>
              </a:rPr>
              <a:t> Map&lt;</a:t>
            </a:r>
            <a:r>
              <a:rPr lang="en-US" sz="1000" dirty="0" err="1">
                <a:latin typeface="Menlo" panose="020B0609030804020204" pitchFamily="49" charset="0"/>
              </a:rPr>
              <a:t>Integer,ArrayList</a:t>
            </a:r>
            <a:r>
              <a:rPr lang="en-US" sz="1000" dirty="0">
                <a:latin typeface="Menlo" panose="020B0609030804020204" pitchFamily="49" charset="0"/>
              </a:rPr>
              <a:t>&lt;Integer&gt;&gt; </a:t>
            </a:r>
            <a:r>
              <a:rPr lang="en-US" sz="1000" dirty="0" err="1">
                <a:solidFill>
                  <a:srgbClr val="0326CC"/>
                </a:solidFill>
                <a:latin typeface="Menlo" panose="020B0609030804020204" pitchFamily="49" charset="0"/>
              </a:rPr>
              <a:t>adjListsMap</a:t>
            </a:r>
            <a:r>
              <a:rPr lang="en-US" sz="1000" dirty="0">
                <a:latin typeface="Menlo" panose="020B0609030804020204" pitchFamily="49" charset="0"/>
              </a:rPr>
              <a:t>;</a:t>
            </a:r>
          </a:p>
          <a:p>
            <a:pPr>
              <a:spcBef>
                <a:spcPts val="100"/>
              </a:spcBef>
              <a:spcAft>
                <a:spcPts val="100"/>
              </a:spcAft>
            </a:pPr>
            <a:endParaRPr lang="en-US" sz="1000" dirty="0">
              <a:latin typeface="Menlo" panose="020B0609030804020204" pitchFamily="49" charset="0"/>
            </a:endParaRPr>
          </a:p>
          <a:p>
            <a:pPr>
              <a:spcBef>
                <a:spcPts val="100"/>
              </a:spcBef>
              <a:spcAft>
                <a:spcPts val="100"/>
              </a:spcAft>
            </a:pPr>
            <a:r>
              <a:rPr lang="en-US" sz="1000" dirty="0">
                <a:solidFill>
                  <a:srgbClr val="931A68"/>
                </a:solidFill>
                <a:latin typeface="Menlo" panose="020B0609030804020204" pitchFamily="49" charset="0"/>
              </a:rPr>
              <a:t>	public</a:t>
            </a:r>
            <a:r>
              <a:rPr lang="en-US" sz="1000" dirty="0">
                <a:latin typeface="Menlo" panose="020B0609030804020204" pitchFamily="49" charset="0"/>
              </a:rPr>
              <a:t> List&lt;Integer&gt; getDistance2 (</a:t>
            </a:r>
            <a:r>
              <a:rPr lang="en-US" sz="1000" dirty="0" err="1">
                <a:solidFill>
                  <a:srgbClr val="931A68"/>
                </a:solidFill>
                <a:latin typeface="Menlo" panose="020B0609030804020204" pitchFamily="49" charset="0"/>
              </a:rPr>
              <a:t>int</a:t>
            </a:r>
            <a:r>
              <a:rPr lang="en-US" sz="1000" dirty="0">
                <a:latin typeface="Menlo" panose="020B0609030804020204" pitchFamily="49" charset="0"/>
              </a:rPr>
              <a:t> </a:t>
            </a:r>
            <a:r>
              <a:rPr lang="en-US" sz="1000" dirty="0">
                <a:solidFill>
                  <a:srgbClr val="7E504F"/>
                </a:solidFill>
                <a:latin typeface="Menlo" panose="020B0609030804020204" pitchFamily="49" charset="0"/>
              </a:rPr>
              <a:t>v</a:t>
            </a:r>
            <a:r>
              <a:rPr lang="en-US" sz="1000" dirty="0">
                <a:latin typeface="Menlo" panose="020B0609030804020204" pitchFamily="49" charset="0"/>
              </a:rPr>
              <a:t>) {</a:t>
            </a:r>
          </a:p>
          <a:p>
            <a:r>
              <a:rPr lang="en-US" sz="1000" dirty="0">
                <a:latin typeface="Menlo" panose="020B0609030804020204" pitchFamily="49" charset="0"/>
              </a:rPr>
              <a:t>		List&lt;Integer&gt; </a:t>
            </a:r>
            <a:r>
              <a:rPr lang="en-US" sz="1000" dirty="0">
                <a:solidFill>
                  <a:srgbClr val="7E504F"/>
                </a:solidFill>
                <a:latin typeface="Menlo" panose="020B0609030804020204" pitchFamily="49" charset="0"/>
              </a:rPr>
              <a:t>distance2</a:t>
            </a:r>
            <a:r>
              <a:rPr lang="en-US" sz="1000" dirty="0">
                <a:latin typeface="Menlo" panose="020B0609030804020204" pitchFamily="49" charset="0"/>
              </a:rPr>
              <a:t> = </a:t>
            </a:r>
            <a:r>
              <a:rPr lang="en-US" sz="1000" dirty="0">
                <a:solidFill>
                  <a:srgbClr val="931A68"/>
                </a:solidFill>
                <a:latin typeface="Menlo" panose="020B0609030804020204" pitchFamily="49" charset="0"/>
              </a:rPr>
              <a:t>new</a:t>
            </a:r>
            <a:r>
              <a:rPr lang="en-US" sz="1000" dirty="0">
                <a:latin typeface="Menlo" panose="020B0609030804020204" pitchFamily="49" charset="0"/>
              </a:rPr>
              <a:t> </a:t>
            </a:r>
            <a:r>
              <a:rPr lang="en-US" sz="1000" dirty="0" err="1">
                <a:latin typeface="Menlo" panose="020B0609030804020204" pitchFamily="49" charset="0"/>
              </a:rPr>
              <a:t>ArrayList</a:t>
            </a:r>
            <a:r>
              <a:rPr lang="en-US" sz="1000" dirty="0">
                <a:latin typeface="Menlo" panose="020B0609030804020204" pitchFamily="49" charset="0"/>
              </a:rPr>
              <a:t>&lt;&gt;();</a:t>
            </a:r>
          </a:p>
          <a:p>
            <a:endParaRPr lang="en-US" sz="1000" dirty="0">
              <a:latin typeface="Menlo" panose="020B0609030804020204" pitchFamily="49" charset="0"/>
            </a:endParaRPr>
          </a:p>
          <a:p>
            <a:r>
              <a:rPr lang="en-US" sz="1000" dirty="0">
                <a:solidFill>
                  <a:srgbClr val="1B8E1D"/>
                </a:solidFill>
                <a:latin typeface="Menlo" panose="020B0609030804020204" pitchFamily="49" charset="0"/>
              </a:rPr>
              <a:t>		// Loop through </a:t>
            </a:r>
            <a:r>
              <a:rPr lang="en-US" sz="1000" dirty="0" err="1">
                <a:solidFill>
                  <a:srgbClr val="1B8E1D"/>
                </a:solidFill>
                <a:latin typeface="Menlo" panose="020B0609030804020204" pitchFamily="49" charset="0"/>
              </a:rPr>
              <a:t>oneHop</a:t>
            </a:r>
            <a:r>
              <a:rPr lang="en-US" sz="1000" dirty="0">
                <a:solidFill>
                  <a:srgbClr val="1B8E1D"/>
                </a:solidFill>
                <a:latin typeface="Menlo" panose="020B0609030804020204" pitchFamily="49" charset="0"/>
              </a:rPr>
              <a:t> and get the neighbors of each </a:t>
            </a:r>
            <a:endParaRPr lang="en-US" sz="1000" dirty="0">
              <a:latin typeface="Menlo" panose="020B0609030804020204" pitchFamily="49" charset="0"/>
            </a:endParaRPr>
          </a:p>
          <a:p>
            <a:r>
              <a:rPr lang="en-US" sz="1000" dirty="0">
                <a:solidFill>
                  <a:srgbClr val="931A68"/>
                </a:solidFill>
                <a:latin typeface="Menlo" panose="020B0609030804020204" pitchFamily="49" charset="0"/>
              </a:rPr>
              <a:t>		for</a:t>
            </a:r>
            <a:r>
              <a:rPr lang="en-US" sz="1000" dirty="0">
                <a:latin typeface="Menlo" panose="020B0609030804020204" pitchFamily="49" charset="0"/>
              </a:rPr>
              <a:t>(</a:t>
            </a:r>
            <a:r>
              <a:rPr lang="en-US" sz="1000" dirty="0" err="1">
                <a:solidFill>
                  <a:srgbClr val="931A68"/>
                </a:solidFill>
                <a:latin typeface="Menlo" panose="020B0609030804020204" pitchFamily="49" charset="0"/>
              </a:rPr>
              <a:t>int</a:t>
            </a:r>
            <a:r>
              <a:rPr lang="en-US" sz="1000" dirty="0">
                <a:latin typeface="Menlo" panose="020B0609030804020204" pitchFamily="49" charset="0"/>
              </a:rPr>
              <a:t> </a:t>
            </a:r>
            <a:r>
              <a:rPr lang="en-US" sz="1000" dirty="0">
                <a:solidFill>
                  <a:srgbClr val="7E504F"/>
                </a:solidFill>
                <a:latin typeface="Menlo" panose="020B0609030804020204" pitchFamily="49" charset="0"/>
              </a:rPr>
              <a:t>u</a:t>
            </a:r>
            <a:r>
              <a:rPr lang="en-US" sz="1000" dirty="0">
                <a:latin typeface="Menlo" panose="020B0609030804020204" pitchFamily="49" charset="0"/>
              </a:rPr>
              <a:t> : </a:t>
            </a:r>
            <a:r>
              <a:rPr lang="en-US" sz="1000" dirty="0" err="1">
                <a:latin typeface="Menlo" panose="020B0609030804020204" pitchFamily="49" charset="0"/>
              </a:rPr>
              <a:t>getOutNeighbors</a:t>
            </a:r>
            <a:r>
              <a:rPr lang="en-US" sz="1000" dirty="0">
                <a:latin typeface="Menlo" panose="020B0609030804020204" pitchFamily="49" charset="0"/>
              </a:rPr>
              <a:t>(</a:t>
            </a:r>
            <a:r>
              <a:rPr lang="en-US" sz="1000" dirty="0">
                <a:solidFill>
                  <a:srgbClr val="7E504F"/>
                </a:solidFill>
                <a:latin typeface="Menlo" panose="020B0609030804020204" pitchFamily="49" charset="0"/>
              </a:rPr>
              <a:t>v</a:t>
            </a:r>
            <a:r>
              <a:rPr lang="en-US" sz="1000" dirty="0">
                <a:latin typeface="Menlo" panose="020B0609030804020204" pitchFamily="49" charset="0"/>
              </a:rPr>
              <a:t>)){</a:t>
            </a:r>
          </a:p>
          <a:p>
            <a:r>
              <a:rPr lang="en-US" sz="1000" dirty="0">
                <a:latin typeface="Menlo" panose="020B0609030804020204" pitchFamily="49" charset="0"/>
              </a:rPr>
              <a:t>			distance2.addAll(</a:t>
            </a:r>
            <a:r>
              <a:rPr lang="en-US" sz="1000" dirty="0" err="1">
                <a:latin typeface="Menlo" panose="020B0609030804020204" pitchFamily="49" charset="0"/>
              </a:rPr>
              <a:t>getOutNeighbors</a:t>
            </a:r>
            <a:r>
              <a:rPr lang="en-US" sz="1000" dirty="0">
                <a:latin typeface="Menlo" panose="020B0609030804020204" pitchFamily="49" charset="0"/>
              </a:rPr>
              <a:t>(</a:t>
            </a:r>
            <a:r>
              <a:rPr lang="en-US" sz="1000" dirty="0">
                <a:solidFill>
                  <a:srgbClr val="7E504F"/>
                </a:solidFill>
                <a:latin typeface="Menlo" panose="020B0609030804020204" pitchFamily="49" charset="0"/>
              </a:rPr>
              <a:t>u</a:t>
            </a:r>
            <a:r>
              <a:rPr lang="en-US" sz="1000" dirty="0">
                <a:latin typeface="Menlo" panose="020B0609030804020204" pitchFamily="49" charset="0"/>
              </a:rPr>
              <a:t>));</a:t>
            </a:r>
          </a:p>
          <a:p>
            <a:r>
              <a:rPr lang="en-US" sz="1000" dirty="0">
                <a:latin typeface="Menlo" panose="020B0609030804020204" pitchFamily="49" charset="0"/>
              </a:rPr>
              <a:t>		}</a:t>
            </a:r>
          </a:p>
          <a:p>
            <a:r>
              <a:rPr lang="en-US" sz="1000" dirty="0">
                <a:latin typeface="Menlo" panose="020B0609030804020204" pitchFamily="49" charset="0"/>
              </a:rPr>
              <a:t>		</a:t>
            </a:r>
            <a:r>
              <a:rPr lang="en-US" sz="1000" dirty="0">
                <a:solidFill>
                  <a:srgbClr val="931A68"/>
                </a:solidFill>
                <a:latin typeface="Menlo" panose="020B0609030804020204" pitchFamily="49" charset="0"/>
              </a:rPr>
              <a:t>return</a:t>
            </a:r>
            <a:r>
              <a:rPr lang="en-US" sz="1000" dirty="0">
                <a:solidFill>
                  <a:srgbClr val="000000"/>
                </a:solidFill>
                <a:latin typeface="Menlo" panose="020B0609030804020204" pitchFamily="49" charset="0"/>
              </a:rPr>
              <a:t> </a:t>
            </a:r>
            <a:r>
              <a:rPr lang="en-US" sz="1000" dirty="0">
                <a:solidFill>
                  <a:srgbClr val="7E504F"/>
                </a:solidFill>
                <a:latin typeface="Menlo" panose="020B0609030804020204" pitchFamily="49" charset="0"/>
              </a:rPr>
              <a:t>distance2</a:t>
            </a:r>
            <a:r>
              <a:rPr lang="en-US" sz="1000" dirty="0">
                <a:solidFill>
                  <a:srgbClr val="000000"/>
                </a:solidFill>
                <a:latin typeface="Menlo" panose="020B0609030804020204" pitchFamily="49" charset="0"/>
              </a:rPr>
              <a:t>;</a:t>
            </a:r>
            <a:endParaRPr lang="en-US" sz="1000" dirty="0">
              <a:latin typeface="Menlo" panose="020B0609030804020204" pitchFamily="49" charset="0"/>
            </a:endParaRPr>
          </a:p>
          <a:p>
            <a:r>
              <a:rPr lang="en-US" sz="1000" dirty="0">
                <a:latin typeface="Menlo" panose="020B0609030804020204" pitchFamily="49" charset="0"/>
              </a:rPr>
              <a:t>	}</a:t>
            </a:r>
          </a:p>
          <a:p>
            <a:pPr>
              <a:spcBef>
                <a:spcPts val="100"/>
              </a:spcBef>
              <a:spcAft>
                <a:spcPts val="100"/>
              </a:spcAft>
            </a:pPr>
            <a:r>
              <a:rPr lang="en-US" sz="1000" dirty="0">
                <a:latin typeface="Menlo" panose="020B0609030804020204" pitchFamily="49" charset="0"/>
              </a:rPr>
              <a:t>}</a:t>
            </a:r>
            <a:endParaRPr lang="en-US" sz="1000" dirty="0">
              <a:effectLst/>
              <a:latin typeface="Menlo" panose="020B0609030804020204" pitchFamily="49" charset="0"/>
            </a:endParaRPr>
          </a:p>
        </p:txBody>
      </p:sp>
      <p:sp>
        <p:nvSpPr>
          <p:cNvPr id="30" name="Rectangle 29">
            <a:extLst>
              <a:ext uri="{FF2B5EF4-FFF2-40B4-BE49-F238E27FC236}">
                <a16:creationId xmlns:a16="http://schemas.microsoft.com/office/drawing/2014/main" id="{31445847-7F9D-1546-84A6-DDCD69F98D9F}"/>
              </a:ext>
            </a:extLst>
          </p:cNvPr>
          <p:cNvSpPr/>
          <p:nvPr/>
        </p:nvSpPr>
        <p:spPr>
          <a:xfrm>
            <a:off x="3268536" y="4263901"/>
            <a:ext cx="5590237" cy="2451953"/>
          </a:xfrm>
          <a:prstGeom prst="rect">
            <a:avLst/>
          </a:prstGeom>
          <a:solidFill>
            <a:schemeClr val="bg1">
              <a:lumMod val="95000"/>
            </a:schemeClr>
          </a:solidFill>
          <a:ln>
            <a:solidFill>
              <a:schemeClr val="accent1"/>
            </a:solidFill>
          </a:ln>
        </p:spPr>
        <p:txBody>
          <a:bodyPr wrap="square">
            <a:spAutoFit/>
          </a:bodyPr>
          <a:lstStyle/>
          <a:p>
            <a:pPr>
              <a:spcBef>
                <a:spcPts val="100"/>
              </a:spcBef>
              <a:spcAft>
                <a:spcPts val="100"/>
              </a:spcAft>
            </a:pPr>
            <a:r>
              <a:rPr lang="en-US" sz="1000" dirty="0">
                <a:solidFill>
                  <a:srgbClr val="931A68"/>
                </a:solidFill>
                <a:latin typeface="Menlo" panose="020B0609030804020204" pitchFamily="49" charset="0"/>
              </a:rPr>
              <a:t>public</a:t>
            </a:r>
            <a:r>
              <a:rPr lang="en-US" sz="1000" dirty="0">
                <a:latin typeface="Menlo" panose="020B0609030804020204" pitchFamily="49" charset="0"/>
              </a:rPr>
              <a:t> </a:t>
            </a:r>
            <a:r>
              <a:rPr lang="en-US" sz="1000" dirty="0">
                <a:solidFill>
                  <a:srgbClr val="931A68"/>
                </a:solidFill>
                <a:latin typeface="Menlo" panose="020B0609030804020204" pitchFamily="49" charset="0"/>
              </a:rPr>
              <a:t>class</a:t>
            </a:r>
            <a:r>
              <a:rPr lang="en-US" sz="1000" dirty="0">
                <a:latin typeface="Menlo" panose="020B0609030804020204" pitchFamily="49" charset="0"/>
              </a:rPr>
              <a:t> </a:t>
            </a:r>
            <a:r>
              <a:rPr lang="en-US" sz="1000" dirty="0" err="1">
                <a:latin typeface="Menlo" panose="020B0609030804020204" pitchFamily="49" charset="0"/>
              </a:rPr>
              <a:t>GraphAdjMatrix</a:t>
            </a:r>
            <a:r>
              <a:rPr lang="en-US" sz="1000" dirty="0">
                <a:latin typeface="Menlo" panose="020B0609030804020204" pitchFamily="49" charset="0"/>
              </a:rPr>
              <a:t> </a:t>
            </a:r>
            <a:r>
              <a:rPr lang="en-US" sz="1000" dirty="0">
                <a:solidFill>
                  <a:srgbClr val="931A68"/>
                </a:solidFill>
                <a:latin typeface="Menlo" panose="020B0609030804020204" pitchFamily="49" charset="0"/>
              </a:rPr>
              <a:t>extends</a:t>
            </a:r>
            <a:r>
              <a:rPr lang="en-US" sz="1000" dirty="0">
                <a:latin typeface="Menlo" panose="020B0609030804020204" pitchFamily="49" charset="0"/>
              </a:rPr>
              <a:t> Graph {</a:t>
            </a:r>
          </a:p>
          <a:p>
            <a:pPr>
              <a:spcBef>
                <a:spcPts val="100"/>
              </a:spcBef>
              <a:spcAft>
                <a:spcPts val="100"/>
              </a:spcAft>
            </a:pPr>
            <a:endParaRPr lang="en-US" sz="1000" dirty="0">
              <a:solidFill>
                <a:srgbClr val="931A68"/>
              </a:solidFill>
              <a:latin typeface="Menlo" panose="020B0609030804020204" pitchFamily="49" charset="0"/>
            </a:endParaRPr>
          </a:p>
          <a:p>
            <a:pPr>
              <a:spcBef>
                <a:spcPts val="100"/>
              </a:spcBef>
              <a:spcAft>
                <a:spcPts val="100"/>
              </a:spcAft>
            </a:pPr>
            <a:r>
              <a:rPr lang="en-US" sz="1000" dirty="0">
                <a:solidFill>
                  <a:srgbClr val="931A68"/>
                </a:solidFill>
                <a:latin typeface="Menlo" panose="020B0609030804020204" pitchFamily="49" charset="0"/>
              </a:rPr>
              <a:t>	private</a:t>
            </a:r>
            <a:r>
              <a:rPr lang="en-US" sz="1000" dirty="0">
                <a:solidFill>
                  <a:srgbClr val="000000"/>
                </a:solidFill>
                <a:latin typeface="Menlo" panose="020B0609030804020204" pitchFamily="49" charset="0"/>
              </a:rPr>
              <a:t> </a:t>
            </a:r>
            <a:r>
              <a:rPr lang="en-US" sz="1000" dirty="0" err="1">
                <a:solidFill>
                  <a:srgbClr val="931A68"/>
                </a:solidFill>
                <a:latin typeface="Menlo" panose="020B0609030804020204" pitchFamily="49" charset="0"/>
              </a:rPr>
              <a:t>int</a:t>
            </a:r>
            <a:r>
              <a:rPr lang="en-US" sz="1000" dirty="0">
                <a:solidFill>
                  <a:srgbClr val="000000"/>
                </a:solidFill>
                <a:latin typeface="Menlo" panose="020B0609030804020204" pitchFamily="49" charset="0"/>
              </a:rPr>
              <a:t>[][] </a:t>
            </a:r>
            <a:r>
              <a:rPr lang="en-US" sz="1000" dirty="0" err="1">
                <a:solidFill>
                  <a:srgbClr val="0326CC"/>
                </a:solidFill>
                <a:latin typeface="Menlo" panose="020B0609030804020204" pitchFamily="49" charset="0"/>
              </a:rPr>
              <a:t>adjMatrix</a:t>
            </a:r>
            <a:r>
              <a:rPr lang="en-US" sz="1000" dirty="0">
                <a:solidFill>
                  <a:srgbClr val="000000"/>
                </a:solidFill>
                <a:latin typeface="Menlo" panose="020B0609030804020204" pitchFamily="49" charset="0"/>
              </a:rPr>
              <a:t>;</a:t>
            </a:r>
            <a:endParaRPr lang="en-US" sz="1000" dirty="0">
              <a:solidFill>
                <a:srgbClr val="931A68"/>
              </a:solidFill>
              <a:latin typeface="Menlo" panose="020B0609030804020204" pitchFamily="49" charset="0"/>
            </a:endParaRPr>
          </a:p>
          <a:p>
            <a:pPr>
              <a:spcBef>
                <a:spcPts val="100"/>
              </a:spcBef>
              <a:spcAft>
                <a:spcPts val="100"/>
              </a:spcAft>
            </a:pPr>
            <a:endParaRPr lang="en-US" sz="1000" dirty="0">
              <a:solidFill>
                <a:srgbClr val="931A68"/>
              </a:solidFill>
              <a:latin typeface="Menlo" panose="020B0609030804020204" pitchFamily="49" charset="0"/>
            </a:endParaRPr>
          </a:p>
          <a:p>
            <a:pPr>
              <a:spcBef>
                <a:spcPts val="100"/>
              </a:spcBef>
              <a:spcAft>
                <a:spcPts val="100"/>
              </a:spcAft>
            </a:pPr>
            <a:r>
              <a:rPr lang="en-US" sz="1000" dirty="0">
                <a:solidFill>
                  <a:srgbClr val="931A68"/>
                </a:solidFill>
                <a:latin typeface="Menlo" panose="020B0609030804020204" pitchFamily="49" charset="0"/>
              </a:rPr>
              <a:t>	public</a:t>
            </a:r>
            <a:r>
              <a:rPr lang="en-US" sz="1000" dirty="0">
                <a:latin typeface="Menlo" panose="020B0609030804020204" pitchFamily="49" charset="0"/>
              </a:rPr>
              <a:t> List&lt;Integer&gt; getDistance2 (</a:t>
            </a:r>
            <a:r>
              <a:rPr lang="en-US" sz="1000" dirty="0" err="1">
                <a:solidFill>
                  <a:srgbClr val="931A68"/>
                </a:solidFill>
                <a:latin typeface="Menlo" panose="020B0609030804020204" pitchFamily="49" charset="0"/>
              </a:rPr>
              <a:t>int</a:t>
            </a:r>
            <a:r>
              <a:rPr lang="en-US" sz="1000" dirty="0">
                <a:latin typeface="Menlo" panose="020B0609030804020204" pitchFamily="49" charset="0"/>
              </a:rPr>
              <a:t> </a:t>
            </a:r>
            <a:r>
              <a:rPr lang="en-US" sz="1000" dirty="0">
                <a:solidFill>
                  <a:srgbClr val="7E504F"/>
                </a:solidFill>
                <a:latin typeface="Menlo" panose="020B0609030804020204" pitchFamily="49" charset="0"/>
              </a:rPr>
              <a:t>v</a:t>
            </a:r>
            <a:r>
              <a:rPr lang="en-US" sz="1000" dirty="0">
                <a:latin typeface="Menlo" panose="020B0609030804020204" pitchFamily="49" charset="0"/>
              </a:rPr>
              <a:t>) {</a:t>
            </a:r>
          </a:p>
          <a:p>
            <a:pPr>
              <a:spcBef>
                <a:spcPts val="100"/>
              </a:spcBef>
              <a:spcAft>
                <a:spcPts val="100"/>
              </a:spcAft>
            </a:pPr>
            <a:r>
              <a:rPr lang="en-US" sz="1000" dirty="0">
                <a:latin typeface="Menlo" panose="020B0609030804020204" pitchFamily="49" charset="0"/>
              </a:rPr>
              <a:t>		List&lt;Integer&gt; </a:t>
            </a:r>
            <a:r>
              <a:rPr lang="en-US" sz="1000" dirty="0">
                <a:solidFill>
                  <a:srgbClr val="7E504F"/>
                </a:solidFill>
                <a:latin typeface="Menlo" panose="020B0609030804020204" pitchFamily="49" charset="0"/>
              </a:rPr>
              <a:t>distance2</a:t>
            </a:r>
            <a:r>
              <a:rPr lang="en-US" sz="1000" dirty="0">
                <a:latin typeface="Menlo" panose="020B0609030804020204" pitchFamily="49" charset="0"/>
              </a:rPr>
              <a:t> = </a:t>
            </a:r>
            <a:r>
              <a:rPr lang="en-US" sz="1000" dirty="0">
                <a:solidFill>
                  <a:srgbClr val="931A68"/>
                </a:solidFill>
                <a:latin typeface="Menlo" panose="020B0609030804020204" pitchFamily="49" charset="0"/>
              </a:rPr>
              <a:t>new</a:t>
            </a:r>
            <a:r>
              <a:rPr lang="en-US" sz="1000" dirty="0">
                <a:latin typeface="Menlo" panose="020B0609030804020204" pitchFamily="49" charset="0"/>
              </a:rPr>
              <a:t> </a:t>
            </a:r>
            <a:r>
              <a:rPr lang="en-US" sz="1000" dirty="0" err="1">
                <a:latin typeface="Menlo" panose="020B0609030804020204" pitchFamily="49" charset="0"/>
              </a:rPr>
              <a:t>ArrayList</a:t>
            </a:r>
            <a:r>
              <a:rPr lang="en-US" sz="1000" dirty="0">
                <a:latin typeface="Menlo" panose="020B0609030804020204" pitchFamily="49" charset="0"/>
              </a:rPr>
              <a:t>&lt;Integer&gt;();</a:t>
            </a:r>
          </a:p>
          <a:p>
            <a:pPr>
              <a:spcBef>
                <a:spcPts val="100"/>
              </a:spcBef>
              <a:spcAft>
                <a:spcPts val="100"/>
              </a:spcAft>
            </a:pPr>
            <a:endParaRPr lang="en-US" sz="1000" dirty="0">
              <a:latin typeface="Menlo" panose="020B0609030804020204" pitchFamily="49" charset="0"/>
            </a:endParaRPr>
          </a:p>
          <a:p>
            <a:r>
              <a:rPr lang="en-US" sz="1000" dirty="0">
                <a:solidFill>
                  <a:srgbClr val="1B8E1D"/>
                </a:solidFill>
                <a:latin typeface="Menlo" panose="020B0609030804020204" pitchFamily="49" charset="0"/>
              </a:rPr>
              <a:t>		// Loop through </a:t>
            </a:r>
            <a:r>
              <a:rPr lang="en-US" sz="1000" dirty="0" err="1">
                <a:solidFill>
                  <a:srgbClr val="1B8E1D"/>
                </a:solidFill>
                <a:latin typeface="Menlo" panose="020B0609030804020204" pitchFamily="49" charset="0"/>
              </a:rPr>
              <a:t>oneHop</a:t>
            </a:r>
            <a:r>
              <a:rPr lang="en-US" sz="1000" dirty="0">
                <a:solidFill>
                  <a:srgbClr val="1B8E1D"/>
                </a:solidFill>
                <a:latin typeface="Menlo" panose="020B0609030804020204" pitchFamily="49" charset="0"/>
              </a:rPr>
              <a:t> and get the neighbors of each </a:t>
            </a:r>
            <a:endParaRPr lang="en-US" sz="1000" dirty="0">
              <a:latin typeface="Menlo" panose="020B0609030804020204" pitchFamily="49" charset="0"/>
            </a:endParaRPr>
          </a:p>
          <a:p>
            <a:r>
              <a:rPr lang="en-US" sz="1000" dirty="0">
                <a:solidFill>
                  <a:srgbClr val="931A68"/>
                </a:solidFill>
                <a:latin typeface="Menlo" panose="020B0609030804020204" pitchFamily="49" charset="0"/>
              </a:rPr>
              <a:t>		for</a:t>
            </a:r>
            <a:r>
              <a:rPr lang="en-US" sz="1000" dirty="0">
                <a:latin typeface="Menlo" panose="020B0609030804020204" pitchFamily="49" charset="0"/>
              </a:rPr>
              <a:t>(</a:t>
            </a:r>
            <a:r>
              <a:rPr lang="en-US" sz="1000" dirty="0" err="1">
                <a:solidFill>
                  <a:srgbClr val="931A68"/>
                </a:solidFill>
                <a:latin typeface="Menlo" panose="020B0609030804020204" pitchFamily="49" charset="0"/>
              </a:rPr>
              <a:t>int</a:t>
            </a:r>
            <a:r>
              <a:rPr lang="en-US" sz="1000" dirty="0">
                <a:latin typeface="Menlo" panose="020B0609030804020204" pitchFamily="49" charset="0"/>
              </a:rPr>
              <a:t> </a:t>
            </a:r>
            <a:r>
              <a:rPr lang="en-US" sz="1000" dirty="0">
                <a:solidFill>
                  <a:srgbClr val="7E504F"/>
                </a:solidFill>
                <a:latin typeface="Menlo" panose="020B0609030804020204" pitchFamily="49" charset="0"/>
              </a:rPr>
              <a:t>u</a:t>
            </a:r>
            <a:r>
              <a:rPr lang="en-US" sz="1000" dirty="0">
                <a:latin typeface="Menlo" panose="020B0609030804020204" pitchFamily="49" charset="0"/>
              </a:rPr>
              <a:t> : </a:t>
            </a:r>
            <a:r>
              <a:rPr lang="en-US" sz="1000" dirty="0" err="1">
                <a:latin typeface="Menlo" panose="020B0609030804020204" pitchFamily="49" charset="0"/>
              </a:rPr>
              <a:t>getOutNeighbors</a:t>
            </a:r>
            <a:r>
              <a:rPr lang="en-US" sz="1000" dirty="0">
                <a:latin typeface="Menlo" panose="020B0609030804020204" pitchFamily="49" charset="0"/>
              </a:rPr>
              <a:t>(</a:t>
            </a:r>
            <a:r>
              <a:rPr lang="en-US" sz="1000" dirty="0">
                <a:solidFill>
                  <a:srgbClr val="7E504F"/>
                </a:solidFill>
                <a:latin typeface="Menlo" panose="020B0609030804020204" pitchFamily="49" charset="0"/>
              </a:rPr>
              <a:t>v</a:t>
            </a:r>
            <a:r>
              <a:rPr lang="en-US" sz="1000" dirty="0">
                <a:latin typeface="Menlo" panose="020B0609030804020204" pitchFamily="49" charset="0"/>
              </a:rPr>
              <a:t>)){</a:t>
            </a:r>
          </a:p>
          <a:p>
            <a:r>
              <a:rPr lang="en-US" sz="1000" dirty="0">
                <a:latin typeface="Menlo" panose="020B0609030804020204" pitchFamily="49" charset="0"/>
              </a:rPr>
              <a:t>			distance2.addAll(</a:t>
            </a:r>
            <a:r>
              <a:rPr lang="en-US" sz="1000" dirty="0" err="1">
                <a:latin typeface="Menlo" panose="020B0609030804020204" pitchFamily="49" charset="0"/>
              </a:rPr>
              <a:t>getOutNeighbors</a:t>
            </a:r>
            <a:r>
              <a:rPr lang="en-US" sz="1000" dirty="0">
                <a:latin typeface="Menlo" panose="020B0609030804020204" pitchFamily="49" charset="0"/>
              </a:rPr>
              <a:t>(</a:t>
            </a:r>
            <a:r>
              <a:rPr lang="en-US" sz="1000" dirty="0">
                <a:solidFill>
                  <a:srgbClr val="7E504F"/>
                </a:solidFill>
                <a:latin typeface="Menlo" panose="020B0609030804020204" pitchFamily="49" charset="0"/>
              </a:rPr>
              <a:t>u</a:t>
            </a:r>
            <a:r>
              <a:rPr lang="en-US" sz="1000" dirty="0">
                <a:latin typeface="Menlo" panose="020B0609030804020204" pitchFamily="49" charset="0"/>
              </a:rPr>
              <a:t>));</a:t>
            </a:r>
          </a:p>
          <a:p>
            <a:r>
              <a:rPr lang="en-US" sz="1000" dirty="0">
                <a:latin typeface="Menlo" panose="020B0609030804020204" pitchFamily="49" charset="0"/>
              </a:rPr>
              <a:t>		}</a:t>
            </a:r>
          </a:p>
          <a:p>
            <a:r>
              <a:rPr lang="en-US" sz="1000" dirty="0">
                <a:latin typeface="Menlo" panose="020B0609030804020204" pitchFamily="49" charset="0"/>
              </a:rPr>
              <a:t>		</a:t>
            </a:r>
            <a:r>
              <a:rPr lang="en-US" sz="1000" dirty="0">
                <a:solidFill>
                  <a:srgbClr val="931A68"/>
                </a:solidFill>
                <a:latin typeface="Menlo" panose="020B0609030804020204" pitchFamily="49" charset="0"/>
              </a:rPr>
              <a:t>return</a:t>
            </a:r>
            <a:r>
              <a:rPr lang="en-US" sz="1000" dirty="0">
                <a:solidFill>
                  <a:srgbClr val="000000"/>
                </a:solidFill>
                <a:latin typeface="Menlo" panose="020B0609030804020204" pitchFamily="49" charset="0"/>
              </a:rPr>
              <a:t> </a:t>
            </a:r>
            <a:r>
              <a:rPr lang="en-US" sz="1000" dirty="0">
                <a:solidFill>
                  <a:srgbClr val="7E504F"/>
                </a:solidFill>
                <a:latin typeface="Menlo" panose="020B0609030804020204" pitchFamily="49" charset="0"/>
              </a:rPr>
              <a:t>distance2</a:t>
            </a:r>
            <a:r>
              <a:rPr lang="en-US" sz="1000" dirty="0">
                <a:solidFill>
                  <a:srgbClr val="000000"/>
                </a:solidFill>
                <a:latin typeface="Menlo" panose="020B0609030804020204" pitchFamily="49" charset="0"/>
              </a:rPr>
              <a:t>;</a:t>
            </a:r>
            <a:endParaRPr lang="en-US" sz="1000" dirty="0">
              <a:latin typeface="Menlo" panose="020B0609030804020204" pitchFamily="49" charset="0"/>
            </a:endParaRPr>
          </a:p>
          <a:p>
            <a:pPr>
              <a:spcBef>
                <a:spcPts val="100"/>
              </a:spcBef>
              <a:spcAft>
                <a:spcPts val="100"/>
              </a:spcAft>
            </a:pPr>
            <a:r>
              <a:rPr lang="en-US" sz="1000" dirty="0">
                <a:latin typeface="Menlo" panose="020B0609030804020204" pitchFamily="49" charset="0"/>
              </a:rPr>
              <a:t>	}</a:t>
            </a:r>
          </a:p>
          <a:p>
            <a:pPr>
              <a:spcBef>
                <a:spcPts val="100"/>
              </a:spcBef>
              <a:spcAft>
                <a:spcPts val="100"/>
              </a:spcAft>
            </a:pPr>
            <a:r>
              <a:rPr lang="en-US" sz="1000" dirty="0">
                <a:latin typeface="Menlo" panose="020B0609030804020204" pitchFamily="49" charset="0"/>
              </a:rPr>
              <a:t>}</a:t>
            </a:r>
            <a:endParaRPr lang="en-US" sz="1000" dirty="0">
              <a:effectLst/>
              <a:latin typeface="Menlo" panose="020B0609030804020204" pitchFamily="49" charset="0"/>
            </a:endParaRPr>
          </a:p>
        </p:txBody>
      </p:sp>
      <p:sp>
        <p:nvSpPr>
          <p:cNvPr id="32" name="Rectangle 31">
            <a:extLst>
              <a:ext uri="{FF2B5EF4-FFF2-40B4-BE49-F238E27FC236}">
                <a16:creationId xmlns:a16="http://schemas.microsoft.com/office/drawing/2014/main" id="{A75C63E8-36FF-8145-B113-607EFD1D4C7D}"/>
              </a:ext>
            </a:extLst>
          </p:cNvPr>
          <p:cNvSpPr/>
          <p:nvPr/>
        </p:nvSpPr>
        <p:spPr>
          <a:xfrm>
            <a:off x="1267864" y="3016793"/>
            <a:ext cx="912429"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0 → {1, 2} </a:t>
            </a:r>
            <a:endParaRPr lang="en-US" sz="1200" dirty="0">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27915B8-1F58-F142-8F33-C15D436D1063}"/>
              </a:ext>
            </a:extLst>
          </p:cNvPr>
          <p:cNvSpPr/>
          <p:nvPr/>
        </p:nvSpPr>
        <p:spPr>
          <a:xfrm>
            <a:off x="1267865" y="3356981"/>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1 → {3} </a:t>
            </a:r>
            <a:endParaRPr lang="en-US" sz="1200" dirty="0">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E1FBB72-2CBF-C243-9840-2DE06ED4297F}"/>
              </a:ext>
            </a:extLst>
          </p:cNvPr>
          <p:cNvSpPr/>
          <p:nvPr/>
        </p:nvSpPr>
        <p:spPr>
          <a:xfrm>
            <a:off x="1267864" y="3697169"/>
            <a:ext cx="912429"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2 → {1, 3} </a:t>
            </a:r>
            <a:endParaRPr lang="en-US" sz="1200" dirty="0">
              <a:effectLst/>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0EAE4F8F-2257-1549-955A-F33051613AEA}"/>
              </a:ext>
            </a:extLst>
          </p:cNvPr>
          <p:cNvSpPr/>
          <p:nvPr/>
        </p:nvSpPr>
        <p:spPr>
          <a:xfrm>
            <a:off x="1276253" y="4037357"/>
            <a:ext cx="790601"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3 → null </a:t>
            </a:r>
            <a:endParaRPr lang="en-US" sz="1200" dirty="0">
              <a:effectLst/>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FF519BBA-A140-1544-8F5F-02DBDB7C2236}"/>
              </a:ext>
            </a:extLst>
          </p:cNvPr>
          <p:cNvCxnSpPr>
            <a:cxnSpLocks/>
            <a:stCxn id="6" idx="7"/>
            <a:endCxn id="5" idx="3"/>
          </p:cNvCxnSpPr>
          <p:nvPr/>
        </p:nvCxnSpPr>
        <p:spPr>
          <a:xfrm flipV="1">
            <a:off x="1325194" y="1782981"/>
            <a:ext cx="673142" cy="66118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4F62AE2-AEDD-5C4F-A45D-18E66D6DE7D6}"/>
              </a:ext>
            </a:extLst>
          </p:cNvPr>
          <p:cNvSpPr/>
          <p:nvPr/>
        </p:nvSpPr>
        <p:spPr>
          <a:xfrm>
            <a:off x="1322523" y="495281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0" name="Rectangle 19">
            <a:extLst>
              <a:ext uri="{FF2B5EF4-FFF2-40B4-BE49-F238E27FC236}">
                <a16:creationId xmlns:a16="http://schemas.microsoft.com/office/drawing/2014/main" id="{D4D6D043-1976-C642-8E68-72F53AEB73FA}"/>
              </a:ext>
            </a:extLst>
          </p:cNvPr>
          <p:cNvSpPr/>
          <p:nvPr/>
        </p:nvSpPr>
        <p:spPr>
          <a:xfrm>
            <a:off x="1549026" y="495281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21" name="Rectangle 20">
            <a:extLst>
              <a:ext uri="{FF2B5EF4-FFF2-40B4-BE49-F238E27FC236}">
                <a16:creationId xmlns:a16="http://schemas.microsoft.com/office/drawing/2014/main" id="{8AB4DC53-1C92-084D-9E0A-58E323443452}"/>
              </a:ext>
            </a:extLst>
          </p:cNvPr>
          <p:cNvSpPr/>
          <p:nvPr/>
        </p:nvSpPr>
        <p:spPr>
          <a:xfrm>
            <a:off x="1777620" y="495281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22" name="Rectangle 21">
            <a:extLst>
              <a:ext uri="{FF2B5EF4-FFF2-40B4-BE49-F238E27FC236}">
                <a16:creationId xmlns:a16="http://schemas.microsoft.com/office/drawing/2014/main" id="{7FB5CF79-55CA-DA4A-943F-A7CF89B73F4F}"/>
              </a:ext>
            </a:extLst>
          </p:cNvPr>
          <p:cNvSpPr/>
          <p:nvPr/>
        </p:nvSpPr>
        <p:spPr>
          <a:xfrm>
            <a:off x="2004123" y="495281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6" name="Rectangle 25">
            <a:extLst>
              <a:ext uri="{FF2B5EF4-FFF2-40B4-BE49-F238E27FC236}">
                <a16:creationId xmlns:a16="http://schemas.microsoft.com/office/drawing/2014/main" id="{4958404E-3662-5D43-965B-6C5BA5989E9E}"/>
              </a:ext>
            </a:extLst>
          </p:cNvPr>
          <p:cNvSpPr/>
          <p:nvPr/>
        </p:nvSpPr>
        <p:spPr>
          <a:xfrm>
            <a:off x="1322523" y="51793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7" name="Rectangle 26">
            <a:extLst>
              <a:ext uri="{FF2B5EF4-FFF2-40B4-BE49-F238E27FC236}">
                <a16:creationId xmlns:a16="http://schemas.microsoft.com/office/drawing/2014/main" id="{29586830-BDD7-5046-851B-FE2812856A35}"/>
              </a:ext>
            </a:extLst>
          </p:cNvPr>
          <p:cNvSpPr/>
          <p:nvPr/>
        </p:nvSpPr>
        <p:spPr>
          <a:xfrm>
            <a:off x="1549026" y="51793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8" name="Rectangle 27">
            <a:extLst>
              <a:ext uri="{FF2B5EF4-FFF2-40B4-BE49-F238E27FC236}">
                <a16:creationId xmlns:a16="http://schemas.microsoft.com/office/drawing/2014/main" id="{13654A7A-6AE3-994A-A29A-78A4A5B2CCD5}"/>
              </a:ext>
            </a:extLst>
          </p:cNvPr>
          <p:cNvSpPr/>
          <p:nvPr/>
        </p:nvSpPr>
        <p:spPr>
          <a:xfrm>
            <a:off x="1777620" y="51793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1" name="Rectangle 30">
            <a:extLst>
              <a:ext uri="{FF2B5EF4-FFF2-40B4-BE49-F238E27FC236}">
                <a16:creationId xmlns:a16="http://schemas.microsoft.com/office/drawing/2014/main" id="{685F2744-A1A8-0E4A-AED4-5DA143581C68}"/>
              </a:ext>
            </a:extLst>
          </p:cNvPr>
          <p:cNvSpPr/>
          <p:nvPr/>
        </p:nvSpPr>
        <p:spPr>
          <a:xfrm>
            <a:off x="2004123" y="51793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40" name="Rectangle 39">
            <a:extLst>
              <a:ext uri="{FF2B5EF4-FFF2-40B4-BE49-F238E27FC236}">
                <a16:creationId xmlns:a16="http://schemas.microsoft.com/office/drawing/2014/main" id="{229CBB32-CB12-6D44-9466-B089F9087561}"/>
              </a:ext>
            </a:extLst>
          </p:cNvPr>
          <p:cNvSpPr/>
          <p:nvPr/>
        </p:nvSpPr>
        <p:spPr>
          <a:xfrm>
            <a:off x="1322523" y="540737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1" name="Rectangle 40">
            <a:extLst>
              <a:ext uri="{FF2B5EF4-FFF2-40B4-BE49-F238E27FC236}">
                <a16:creationId xmlns:a16="http://schemas.microsoft.com/office/drawing/2014/main" id="{79AE6CA5-3F7C-AC4D-A9E1-E1C35563DD09}"/>
              </a:ext>
            </a:extLst>
          </p:cNvPr>
          <p:cNvSpPr/>
          <p:nvPr/>
        </p:nvSpPr>
        <p:spPr>
          <a:xfrm>
            <a:off x="1549026" y="540737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42" name="Rectangle 41">
            <a:extLst>
              <a:ext uri="{FF2B5EF4-FFF2-40B4-BE49-F238E27FC236}">
                <a16:creationId xmlns:a16="http://schemas.microsoft.com/office/drawing/2014/main" id="{E27C62A2-6099-064B-8C80-AC59B8D7FDC9}"/>
              </a:ext>
            </a:extLst>
          </p:cNvPr>
          <p:cNvSpPr/>
          <p:nvPr/>
        </p:nvSpPr>
        <p:spPr>
          <a:xfrm>
            <a:off x="1777620" y="540737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3" name="Rectangle 42">
            <a:extLst>
              <a:ext uri="{FF2B5EF4-FFF2-40B4-BE49-F238E27FC236}">
                <a16:creationId xmlns:a16="http://schemas.microsoft.com/office/drawing/2014/main" id="{033E691A-C614-3542-B17F-9C540B303EBA}"/>
              </a:ext>
            </a:extLst>
          </p:cNvPr>
          <p:cNvSpPr/>
          <p:nvPr/>
        </p:nvSpPr>
        <p:spPr>
          <a:xfrm>
            <a:off x="2004123" y="540737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47" name="Rectangle 46">
            <a:extLst>
              <a:ext uri="{FF2B5EF4-FFF2-40B4-BE49-F238E27FC236}">
                <a16:creationId xmlns:a16="http://schemas.microsoft.com/office/drawing/2014/main" id="{4608B7E2-34E3-8E47-8CA7-C76634BDA9DB}"/>
              </a:ext>
            </a:extLst>
          </p:cNvPr>
          <p:cNvSpPr/>
          <p:nvPr/>
        </p:nvSpPr>
        <p:spPr>
          <a:xfrm>
            <a:off x="1322523" y="56338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8" name="Rectangle 47">
            <a:extLst>
              <a:ext uri="{FF2B5EF4-FFF2-40B4-BE49-F238E27FC236}">
                <a16:creationId xmlns:a16="http://schemas.microsoft.com/office/drawing/2014/main" id="{601B6EFF-BB7A-DF47-AA40-9550CE0D6683}"/>
              </a:ext>
            </a:extLst>
          </p:cNvPr>
          <p:cNvSpPr/>
          <p:nvPr/>
        </p:nvSpPr>
        <p:spPr>
          <a:xfrm>
            <a:off x="1549026" y="56338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9" name="Rectangle 48">
            <a:extLst>
              <a:ext uri="{FF2B5EF4-FFF2-40B4-BE49-F238E27FC236}">
                <a16:creationId xmlns:a16="http://schemas.microsoft.com/office/drawing/2014/main" id="{59FAF403-0883-234E-BFD0-D22139E8BBFF}"/>
              </a:ext>
            </a:extLst>
          </p:cNvPr>
          <p:cNvSpPr/>
          <p:nvPr/>
        </p:nvSpPr>
        <p:spPr>
          <a:xfrm>
            <a:off x="1777620" y="56338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0" name="Rectangle 49">
            <a:extLst>
              <a:ext uri="{FF2B5EF4-FFF2-40B4-BE49-F238E27FC236}">
                <a16:creationId xmlns:a16="http://schemas.microsoft.com/office/drawing/2014/main" id="{B3F9AE0B-FD16-3240-83E1-C1F07A921202}"/>
              </a:ext>
            </a:extLst>
          </p:cNvPr>
          <p:cNvSpPr/>
          <p:nvPr/>
        </p:nvSpPr>
        <p:spPr>
          <a:xfrm>
            <a:off x="2004123" y="56338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5" name="TextBox 74">
            <a:extLst>
              <a:ext uri="{FF2B5EF4-FFF2-40B4-BE49-F238E27FC236}">
                <a16:creationId xmlns:a16="http://schemas.microsoft.com/office/drawing/2014/main" id="{23B8B4FE-7D84-F140-B6E0-248A551366F7}"/>
              </a:ext>
            </a:extLst>
          </p:cNvPr>
          <p:cNvSpPr txBox="1"/>
          <p:nvPr/>
        </p:nvSpPr>
        <p:spPr>
          <a:xfrm>
            <a:off x="991227" y="4897409"/>
            <a:ext cx="316112" cy="1031051"/>
          </a:xfrm>
          <a:prstGeom prst="rect">
            <a:avLst/>
          </a:prstGeom>
          <a:noFill/>
        </p:spPr>
        <p:txBody>
          <a:bodyPr wrap="none" rtlCol="0">
            <a:spAutoFit/>
          </a:bodyPr>
          <a:lstStyle/>
          <a:p>
            <a:pPr>
              <a:spcBef>
                <a:spcPts val="100"/>
              </a:spcBef>
              <a:spcAft>
                <a:spcPts val="100"/>
              </a:spcAft>
            </a:pPr>
            <a:r>
              <a:rPr lang="en-US" sz="1400" dirty="0"/>
              <a:t>0</a:t>
            </a:r>
          </a:p>
          <a:p>
            <a:pPr>
              <a:spcBef>
                <a:spcPts val="100"/>
              </a:spcBef>
              <a:spcAft>
                <a:spcPts val="100"/>
              </a:spcAft>
            </a:pPr>
            <a:r>
              <a:rPr lang="en-US" sz="1400" dirty="0"/>
              <a:t>1</a:t>
            </a:r>
          </a:p>
          <a:p>
            <a:pPr>
              <a:spcBef>
                <a:spcPts val="100"/>
              </a:spcBef>
              <a:spcAft>
                <a:spcPts val="100"/>
              </a:spcAft>
            </a:pPr>
            <a:r>
              <a:rPr lang="en-US" sz="1400" dirty="0"/>
              <a:t>2</a:t>
            </a:r>
          </a:p>
          <a:p>
            <a:pPr>
              <a:spcBef>
                <a:spcPts val="100"/>
              </a:spcBef>
              <a:spcAft>
                <a:spcPts val="100"/>
              </a:spcAft>
            </a:pPr>
            <a:r>
              <a:rPr lang="en-US" sz="1400" dirty="0"/>
              <a:t>3 </a:t>
            </a:r>
          </a:p>
        </p:txBody>
      </p:sp>
      <p:sp>
        <p:nvSpPr>
          <p:cNvPr id="3" name="Rectangle 2">
            <a:extLst>
              <a:ext uri="{FF2B5EF4-FFF2-40B4-BE49-F238E27FC236}">
                <a16:creationId xmlns:a16="http://schemas.microsoft.com/office/drawing/2014/main" id="{1E989C33-BE69-414D-A8CE-E36CDEDC0247}"/>
              </a:ext>
            </a:extLst>
          </p:cNvPr>
          <p:cNvSpPr/>
          <p:nvPr/>
        </p:nvSpPr>
        <p:spPr>
          <a:xfrm>
            <a:off x="3268537" y="1311362"/>
            <a:ext cx="4278735" cy="338554"/>
          </a:xfrm>
          <a:prstGeom prst="rect">
            <a:avLst/>
          </a:prstGeom>
          <a:solidFill>
            <a:srgbClr val="FFC000"/>
          </a:solidFill>
        </p:spPr>
        <p:txBody>
          <a:bodyPr wrap="square">
            <a:spAutoFit/>
          </a:bodyPr>
          <a:lstStyle/>
          <a:p>
            <a:pPr>
              <a:spcBef>
                <a:spcPts val="100"/>
              </a:spcBef>
              <a:spcAft>
                <a:spcPts val="100"/>
              </a:spcAft>
            </a:pPr>
            <a:r>
              <a:rPr lang="en-US" sz="1600" dirty="0">
                <a:latin typeface="Arial" panose="020B0604020202020204" pitchFamily="34" charset="0"/>
                <a:cs typeface="Arial" panose="020B0604020202020204" pitchFamily="34" charset="0"/>
              </a:rPr>
              <a:t>Find all two-hop neighbors from given vertex </a:t>
            </a:r>
          </a:p>
        </p:txBody>
      </p:sp>
      <p:sp>
        <p:nvSpPr>
          <p:cNvPr id="77" name="Oval 76">
            <a:extLst>
              <a:ext uri="{FF2B5EF4-FFF2-40B4-BE49-F238E27FC236}">
                <a16:creationId xmlns:a16="http://schemas.microsoft.com/office/drawing/2014/main" id="{6D3DB231-BF12-7941-81E4-8F75685CE94E}"/>
              </a:ext>
            </a:extLst>
          </p:cNvPr>
          <p:cNvSpPr/>
          <p:nvPr/>
        </p:nvSpPr>
        <p:spPr>
          <a:xfrm>
            <a:off x="1053097" y="1502233"/>
            <a:ext cx="318782" cy="318782"/>
          </a:xfrm>
          <a:prstGeom prst="ellipse">
            <a:avLst/>
          </a:prstGeom>
          <a:noFill/>
          <a:ln w="28575">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57F9550E-9C97-7A45-B8F0-B52D178F7E80}"/>
              </a:ext>
            </a:extLst>
          </p:cNvPr>
          <p:cNvSpPr/>
          <p:nvPr/>
        </p:nvSpPr>
        <p:spPr>
          <a:xfrm>
            <a:off x="1951651" y="1510108"/>
            <a:ext cx="318782" cy="318782"/>
          </a:xfrm>
          <a:prstGeom prst="ellipse">
            <a:avLst/>
          </a:prstGeom>
          <a:noFill/>
          <a:ln w="28575">
            <a:solidFill>
              <a:srgbClr val="1B8E1D"/>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34D6B95F-D1B7-214E-95F1-18EFF3A5EE66}"/>
              </a:ext>
            </a:extLst>
          </p:cNvPr>
          <p:cNvSpPr/>
          <p:nvPr/>
        </p:nvSpPr>
        <p:spPr>
          <a:xfrm>
            <a:off x="1951651" y="2399896"/>
            <a:ext cx="318782" cy="318782"/>
          </a:xfrm>
          <a:prstGeom prst="ellipse">
            <a:avLst/>
          </a:prstGeom>
          <a:noFill/>
          <a:ln w="28575">
            <a:solidFill>
              <a:srgbClr val="1B8E1D"/>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433E275-D224-1B4A-A94F-11CB95ADAAFB}"/>
              </a:ext>
            </a:extLst>
          </p:cNvPr>
          <p:cNvSpPr txBox="1"/>
          <p:nvPr/>
        </p:nvSpPr>
        <p:spPr>
          <a:xfrm>
            <a:off x="1307339" y="4652278"/>
            <a:ext cx="1031051" cy="307777"/>
          </a:xfrm>
          <a:prstGeom prst="rect">
            <a:avLst/>
          </a:prstGeom>
          <a:noFill/>
        </p:spPr>
        <p:txBody>
          <a:bodyPr wrap="none" rtlCol="0">
            <a:spAutoFit/>
          </a:bodyPr>
          <a:lstStyle/>
          <a:p>
            <a:r>
              <a:rPr lang="en-US" sz="1400" dirty="0"/>
              <a:t>0   1    2   3  </a:t>
            </a:r>
          </a:p>
        </p:txBody>
      </p:sp>
      <p:sp>
        <p:nvSpPr>
          <p:cNvPr id="81" name="Rectangle 80">
            <a:extLst>
              <a:ext uri="{FF2B5EF4-FFF2-40B4-BE49-F238E27FC236}">
                <a16:creationId xmlns:a16="http://schemas.microsoft.com/office/drawing/2014/main" id="{CEA066A7-6BA4-6C47-9EA0-3F8E1BEBEFC9}"/>
              </a:ext>
            </a:extLst>
          </p:cNvPr>
          <p:cNvSpPr/>
          <p:nvPr/>
        </p:nvSpPr>
        <p:spPr>
          <a:xfrm>
            <a:off x="4191823" y="5478010"/>
            <a:ext cx="4138445" cy="696287"/>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663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dissolve">
                                      <p:cBhvr>
                                        <p:cTn id="41" dur="5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dissolve">
                                      <p:cBhvr>
                                        <p:cTn id="46" dur="5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dissolve">
                                      <p:cBhvr>
                                        <p:cTn id="51" dur="500"/>
                                        <p:tgtEl>
                                          <p:spTgt spid="79"/>
                                        </p:tgtEl>
                                      </p:cBhvr>
                                    </p:animEffect>
                                  </p:childTnLst>
                                </p:cTn>
                              </p:par>
                            </p:childTnLst>
                          </p:cTn>
                        </p:par>
                      </p:childTnLst>
                    </p:cTn>
                  </p:par>
                  <p:par>
                    <p:cTn id="52" fill="hold">
                      <p:stCondLst>
                        <p:cond delay="indefinite"/>
                      </p:stCondLst>
                      <p:childTnLst>
                        <p:par>
                          <p:cTn id="53" fill="hold">
                            <p:stCondLst>
                              <p:cond delay="0"/>
                            </p:stCondLst>
                            <p:childTnLst>
                              <p:par>
                                <p:cTn id="54" presetID="7" presetClass="emph" presetSubtype="2" fill="hold" nodeType="clickEffect">
                                  <p:stCondLst>
                                    <p:cond delay="0"/>
                                  </p:stCondLst>
                                  <p:childTnLst>
                                    <p:animClr clrSpc="rgb" dir="cw">
                                      <p:cBhvr>
                                        <p:cTn id="55" dur="1000" fill="hold"/>
                                        <p:tgtEl>
                                          <p:spTgt spid="17"/>
                                        </p:tgtEl>
                                        <p:attrNameLst>
                                          <p:attrName>stroke.color</p:attrName>
                                        </p:attrNameLst>
                                      </p:cBhvr>
                                      <p:to>
                                        <a:schemeClr val="accent2"/>
                                      </p:to>
                                    </p:animClr>
                                    <p:set>
                                      <p:cBhvr>
                                        <p:cTn id="56" dur="1000" fill="hold"/>
                                        <p:tgtEl>
                                          <p:spTgt spid="17"/>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1000" fill="hold"/>
                                        <p:tgtEl>
                                          <p:spTgt spid="18"/>
                                        </p:tgtEl>
                                        <p:attrNameLst>
                                          <p:attrName>stroke.color</p:attrName>
                                        </p:attrNameLst>
                                      </p:cBhvr>
                                      <p:to>
                                        <a:schemeClr val="accent2"/>
                                      </p:to>
                                    </p:animClr>
                                    <p:set>
                                      <p:cBhvr>
                                        <p:cTn id="59" dur="1000" fill="hold"/>
                                        <p:tgtEl>
                                          <p:spTgt spid="18"/>
                                        </p:tgtEl>
                                        <p:attrNameLst>
                                          <p:attrName>stroke.on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7" presetClass="emph" presetSubtype="2" fill="hold" nodeType="clickEffect">
                                  <p:stCondLst>
                                    <p:cond delay="0"/>
                                  </p:stCondLst>
                                  <p:childTnLst>
                                    <p:animClr clrSpc="rgb" dir="cw">
                                      <p:cBhvr>
                                        <p:cTn id="63" dur="1000" fill="hold"/>
                                        <p:tgtEl>
                                          <p:spTgt spid="10"/>
                                        </p:tgtEl>
                                        <p:attrNameLst>
                                          <p:attrName>stroke.color</p:attrName>
                                        </p:attrNameLst>
                                      </p:cBhvr>
                                      <p:to>
                                        <a:srgbClr val="FFB802"/>
                                      </p:to>
                                    </p:animClr>
                                    <p:set>
                                      <p:cBhvr>
                                        <p:cTn id="64" dur="1000" fill="hold"/>
                                        <p:tgtEl>
                                          <p:spTgt spid="10"/>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1000" fill="hold"/>
                                        <p:tgtEl>
                                          <p:spTgt spid="12"/>
                                        </p:tgtEl>
                                        <p:attrNameLst>
                                          <p:attrName>stroke.color</p:attrName>
                                        </p:attrNameLst>
                                      </p:cBhvr>
                                      <p:to>
                                        <a:srgbClr val="FFB802"/>
                                      </p:to>
                                    </p:animClr>
                                    <p:set>
                                      <p:cBhvr>
                                        <p:cTn id="67" dur="1000" fill="hold"/>
                                        <p:tgtEl>
                                          <p:spTgt spid="12"/>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500"/>
                                        <p:tgtEl>
                                          <p:spTgt spid="29"/>
                                        </p:tgtEl>
                                      </p:cBhvr>
                                    </p:animEffect>
                                  </p:childTnLst>
                                </p:cTn>
                              </p:par>
                              <p:par>
                                <p:cTn id="73" presetID="9" presetClass="entr" presetSubtype="0" fill="hold" nodeType="withEffect">
                                  <p:stCondLst>
                                    <p:cond delay="0"/>
                                  </p:stCondLst>
                                  <p:childTnLst>
                                    <p:set>
                                      <p:cBhvr>
                                        <p:cTn id="74" dur="1" fill="hold">
                                          <p:stCondLst>
                                            <p:cond delay="0"/>
                                          </p:stCondLst>
                                        </p:cTn>
                                        <p:tgtEl>
                                          <p:spTgt spid="29">
                                            <p:txEl>
                                              <p:pRg st="0" end="0"/>
                                            </p:txEl>
                                          </p:spTgt>
                                        </p:tgtEl>
                                        <p:attrNameLst>
                                          <p:attrName>style.visibility</p:attrName>
                                        </p:attrNameLst>
                                      </p:cBhvr>
                                      <p:to>
                                        <p:strVal val="visible"/>
                                      </p:to>
                                    </p:set>
                                    <p:animEffect transition="in" filter="dissolve">
                                      <p:cBhvr>
                                        <p:cTn id="75" dur="500"/>
                                        <p:tgtEl>
                                          <p:spTgt spid="29">
                                            <p:txEl>
                                              <p:pRg st="0" end="0"/>
                                            </p:txEl>
                                          </p:spTgt>
                                        </p:tgtEl>
                                      </p:cBhvr>
                                    </p:animEffect>
                                  </p:childTnLst>
                                </p:cTn>
                              </p:par>
                              <p:par>
                                <p:cTn id="76" presetID="9" presetClass="entr" presetSubtype="0" fill="hold" nodeType="withEffect">
                                  <p:stCondLst>
                                    <p:cond delay="0"/>
                                  </p:stCondLst>
                                  <p:childTnLst>
                                    <p:set>
                                      <p:cBhvr>
                                        <p:cTn id="77" dur="1" fill="hold">
                                          <p:stCondLst>
                                            <p:cond delay="0"/>
                                          </p:stCondLst>
                                        </p:cTn>
                                        <p:tgtEl>
                                          <p:spTgt spid="29">
                                            <p:txEl>
                                              <p:pRg st="1" end="1"/>
                                            </p:txEl>
                                          </p:spTgt>
                                        </p:tgtEl>
                                        <p:attrNameLst>
                                          <p:attrName>style.visibility</p:attrName>
                                        </p:attrNameLst>
                                      </p:cBhvr>
                                      <p:to>
                                        <p:strVal val="visible"/>
                                      </p:to>
                                    </p:set>
                                    <p:animEffect transition="in" filter="dissolve">
                                      <p:cBhvr>
                                        <p:cTn id="78" dur="500"/>
                                        <p:tgtEl>
                                          <p:spTgt spid="29">
                                            <p:txEl>
                                              <p:pRg st="1" end="1"/>
                                            </p:txEl>
                                          </p:spTgt>
                                        </p:tgtEl>
                                      </p:cBhvr>
                                    </p:animEffect>
                                  </p:childTnLst>
                                </p:cTn>
                              </p:par>
                              <p:par>
                                <p:cTn id="79" presetID="9" presetClass="entr" presetSubtype="0" fill="hold" nodeType="withEffect">
                                  <p:stCondLst>
                                    <p:cond delay="0"/>
                                  </p:stCondLst>
                                  <p:childTnLst>
                                    <p:set>
                                      <p:cBhvr>
                                        <p:cTn id="80" dur="1" fill="hold">
                                          <p:stCondLst>
                                            <p:cond delay="0"/>
                                          </p:stCondLst>
                                        </p:cTn>
                                        <p:tgtEl>
                                          <p:spTgt spid="29">
                                            <p:txEl>
                                              <p:pRg st="3" end="3"/>
                                            </p:txEl>
                                          </p:spTgt>
                                        </p:tgtEl>
                                        <p:attrNameLst>
                                          <p:attrName>style.visibility</p:attrName>
                                        </p:attrNameLst>
                                      </p:cBhvr>
                                      <p:to>
                                        <p:strVal val="visible"/>
                                      </p:to>
                                    </p:set>
                                    <p:animEffect transition="in" filter="dissolve">
                                      <p:cBhvr>
                                        <p:cTn id="81" dur="500"/>
                                        <p:tgtEl>
                                          <p:spTgt spid="29">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dissolve">
                                      <p:cBhvr>
                                        <p:cTn id="86" dur="500"/>
                                        <p:tgtEl>
                                          <p:spTgt spid="32"/>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dissolve">
                                      <p:cBhvr>
                                        <p:cTn id="89" dur="500"/>
                                        <p:tgtEl>
                                          <p:spTgt spid="3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dissolve">
                                      <p:cBhvr>
                                        <p:cTn id="92" dur="500"/>
                                        <p:tgtEl>
                                          <p:spTgt spid="34"/>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dissolve">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29">
                                            <p:txEl>
                                              <p:pRg st="4" end="4"/>
                                            </p:txEl>
                                          </p:spTgt>
                                        </p:tgtEl>
                                        <p:attrNameLst>
                                          <p:attrName>style.visibility</p:attrName>
                                        </p:attrNameLst>
                                      </p:cBhvr>
                                      <p:to>
                                        <p:strVal val="visible"/>
                                      </p:to>
                                    </p:set>
                                    <p:animEffect transition="in" filter="dissolve">
                                      <p:cBhvr>
                                        <p:cTn id="100" dur="500"/>
                                        <p:tgtEl>
                                          <p:spTgt spid="29">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29">
                                            <p:txEl>
                                              <p:pRg st="6" end="6"/>
                                            </p:txEl>
                                          </p:spTgt>
                                        </p:tgtEl>
                                        <p:attrNameLst>
                                          <p:attrName>style.visibility</p:attrName>
                                        </p:attrNameLst>
                                      </p:cBhvr>
                                      <p:to>
                                        <p:strVal val="visible"/>
                                      </p:to>
                                    </p:set>
                                    <p:animEffect transition="in" filter="dissolve">
                                      <p:cBhvr>
                                        <p:cTn id="105" dur="500"/>
                                        <p:tgtEl>
                                          <p:spTgt spid="29">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29">
                                            <p:txEl>
                                              <p:pRg st="7" end="7"/>
                                            </p:txEl>
                                          </p:spTgt>
                                        </p:tgtEl>
                                        <p:attrNameLst>
                                          <p:attrName>style.visibility</p:attrName>
                                        </p:attrNameLst>
                                      </p:cBhvr>
                                      <p:to>
                                        <p:strVal val="visible"/>
                                      </p:to>
                                    </p:set>
                                    <p:animEffect transition="in" filter="dissolve">
                                      <p:cBhvr>
                                        <p:cTn id="110" dur="500"/>
                                        <p:tgtEl>
                                          <p:spTgt spid="29">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29">
                                            <p:txEl>
                                              <p:pRg st="8" end="8"/>
                                            </p:txEl>
                                          </p:spTgt>
                                        </p:tgtEl>
                                        <p:attrNameLst>
                                          <p:attrName>style.visibility</p:attrName>
                                        </p:attrNameLst>
                                      </p:cBhvr>
                                      <p:to>
                                        <p:strVal val="visible"/>
                                      </p:to>
                                    </p:set>
                                    <p:animEffect transition="in" filter="dissolve">
                                      <p:cBhvr>
                                        <p:cTn id="115" dur="500"/>
                                        <p:tgtEl>
                                          <p:spTgt spid="29">
                                            <p:txEl>
                                              <p:pRg st="8" end="8"/>
                                            </p:txEl>
                                          </p:spTgt>
                                        </p:tgtEl>
                                      </p:cBhvr>
                                    </p:animEffect>
                                  </p:childTnLst>
                                </p:cTn>
                              </p:par>
                              <p:par>
                                <p:cTn id="116" presetID="9" presetClass="entr" presetSubtype="0" fill="hold" nodeType="withEffect">
                                  <p:stCondLst>
                                    <p:cond delay="0"/>
                                  </p:stCondLst>
                                  <p:childTnLst>
                                    <p:set>
                                      <p:cBhvr>
                                        <p:cTn id="117" dur="1" fill="hold">
                                          <p:stCondLst>
                                            <p:cond delay="0"/>
                                          </p:stCondLst>
                                        </p:cTn>
                                        <p:tgtEl>
                                          <p:spTgt spid="29">
                                            <p:txEl>
                                              <p:pRg st="9" end="9"/>
                                            </p:txEl>
                                          </p:spTgt>
                                        </p:tgtEl>
                                        <p:attrNameLst>
                                          <p:attrName>style.visibility</p:attrName>
                                        </p:attrNameLst>
                                      </p:cBhvr>
                                      <p:to>
                                        <p:strVal val="visible"/>
                                      </p:to>
                                    </p:set>
                                    <p:animEffect transition="in" filter="dissolve">
                                      <p:cBhvr>
                                        <p:cTn id="118" dur="500"/>
                                        <p:tgtEl>
                                          <p:spTgt spid="29">
                                            <p:txEl>
                                              <p:pRg st="9" end="9"/>
                                            </p:txEl>
                                          </p:spTgt>
                                        </p:tgtEl>
                                      </p:cBhvr>
                                    </p:animEffect>
                                  </p:childTnLst>
                                </p:cTn>
                              </p:par>
                              <p:par>
                                <p:cTn id="119" presetID="9" presetClass="entr" presetSubtype="0" fill="hold" nodeType="withEffect">
                                  <p:stCondLst>
                                    <p:cond delay="0"/>
                                  </p:stCondLst>
                                  <p:childTnLst>
                                    <p:set>
                                      <p:cBhvr>
                                        <p:cTn id="120" dur="1" fill="hold">
                                          <p:stCondLst>
                                            <p:cond delay="0"/>
                                          </p:stCondLst>
                                        </p:cTn>
                                        <p:tgtEl>
                                          <p:spTgt spid="29">
                                            <p:txEl>
                                              <p:pRg st="10" end="10"/>
                                            </p:txEl>
                                          </p:spTgt>
                                        </p:tgtEl>
                                        <p:attrNameLst>
                                          <p:attrName>style.visibility</p:attrName>
                                        </p:attrNameLst>
                                      </p:cBhvr>
                                      <p:to>
                                        <p:strVal val="visible"/>
                                      </p:to>
                                    </p:set>
                                    <p:animEffect transition="in" filter="dissolve">
                                      <p:cBhvr>
                                        <p:cTn id="121" dur="500"/>
                                        <p:tgtEl>
                                          <p:spTgt spid="29">
                                            <p:txEl>
                                              <p:pRg st="10" end="10"/>
                                            </p:txEl>
                                          </p:spTgt>
                                        </p:tgtEl>
                                      </p:cBhvr>
                                    </p:animEffect>
                                  </p:childTnLst>
                                </p:cTn>
                              </p:par>
                              <p:par>
                                <p:cTn id="122" presetID="9" presetClass="entr" presetSubtype="0" fill="hold" nodeType="withEffect">
                                  <p:stCondLst>
                                    <p:cond delay="0"/>
                                  </p:stCondLst>
                                  <p:childTnLst>
                                    <p:set>
                                      <p:cBhvr>
                                        <p:cTn id="123" dur="1" fill="hold">
                                          <p:stCondLst>
                                            <p:cond delay="0"/>
                                          </p:stCondLst>
                                        </p:cTn>
                                        <p:tgtEl>
                                          <p:spTgt spid="29">
                                            <p:txEl>
                                              <p:pRg st="11" end="11"/>
                                            </p:txEl>
                                          </p:spTgt>
                                        </p:tgtEl>
                                        <p:attrNameLst>
                                          <p:attrName>style.visibility</p:attrName>
                                        </p:attrNameLst>
                                      </p:cBhvr>
                                      <p:to>
                                        <p:strVal val="visible"/>
                                      </p:to>
                                    </p:set>
                                    <p:animEffect transition="in" filter="dissolve">
                                      <p:cBhvr>
                                        <p:cTn id="124" dur="500"/>
                                        <p:tgtEl>
                                          <p:spTgt spid="29">
                                            <p:txEl>
                                              <p:pRg st="11" end="11"/>
                                            </p:txEl>
                                          </p:spTgt>
                                        </p:tgtEl>
                                      </p:cBhvr>
                                    </p:animEffect>
                                  </p:childTnLst>
                                </p:cTn>
                              </p:par>
                              <p:par>
                                <p:cTn id="125" presetID="9" presetClass="entr" presetSubtype="0" fill="hold" nodeType="withEffect">
                                  <p:stCondLst>
                                    <p:cond delay="0"/>
                                  </p:stCondLst>
                                  <p:childTnLst>
                                    <p:set>
                                      <p:cBhvr>
                                        <p:cTn id="126" dur="1" fill="hold">
                                          <p:stCondLst>
                                            <p:cond delay="0"/>
                                          </p:stCondLst>
                                        </p:cTn>
                                        <p:tgtEl>
                                          <p:spTgt spid="29">
                                            <p:txEl>
                                              <p:pRg st="12" end="12"/>
                                            </p:txEl>
                                          </p:spTgt>
                                        </p:tgtEl>
                                        <p:attrNameLst>
                                          <p:attrName>style.visibility</p:attrName>
                                        </p:attrNameLst>
                                      </p:cBhvr>
                                      <p:to>
                                        <p:strVal val="visible"/>
                                      </p:to>
                                    </p:set>
                                    <p:animEffect transition="in" filter="dissolve">
                                      <p:cBhvr>
                                        <p:cTn id="127" dur="500"/>
                                        <p:tgtEl>
                                          <p:spTgt spid="29">
                                            <p:txEl>
                                              <p:pRg st="12" end="1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2000" fill="hold"/>
                                        <p:tgtEl>
                                          <p:spTgt spid="32"/>
                                        </p:tgtEl>
                                        <p:attrNameLst>
                                          <p:attrName>fillcolor</p:attrName>
                                        </p:attrNameLst>
                                      </p:cBhvr>
                                      <p:to>
                                        <a:srgbClr val="FFB802"/>
                                      </p:to>
                                    </p:animClr>
                                    <p:set>
                                      <p:cBhvr>
                                        <p:cTn id="132" dur="2000" fill="hold"/>
                                        <p:tgtEl>
                                          <p:spTgt spid="32"/>
                                        </p:tgtEl>
                                        <p:attrNameLst>
                                          <p:attrName>fill.type</p:attrName>
                                        </p:attrNameLst>
                                      </p:cBhvr>
                                      <p:to>
                                        <p:strVal val="solid"/>
                                      </p:to>
                                    </p:set>
                                    <p:set>
                                      <p:cBhvr>
                                        <p:cTn id="133" dur="2000" fill="hold"/>
                                        <p:tgtEl>
                                          <p:spTgt spid="32"/>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1" presetClass="emph" presetSubtype="2" fill="hold" nodeType="clickEffect">
                                  <p:stCondLst>
                                    <p:cond delay="0"/>
                                  </p:stCondLst>
                                  <p:childTnLst>
                                    <p:animClr clrSpc="rgb" dir="cw">
                                      <p:cBhvr>
                                        <p:cTn id="137" dur="2000" fill="hold"/>
                                        <p:tgtEl>
                                          <p:spTgt spid="33"/>
                                        </p:tgtEl>
                                        <p:attrNameLst>
                                          <p:attrName>fillcolor</p:attrName>
                                        </p:attrNameLst>
                                      </p:cBhvr>
                                      <p:to>
                                        <a:schemeClr val="accent1"/>
                                      </p:to>
                                    </p:animClr>
                                    <p:set>
                                      <p:cBhvr>
                                        <p:cTn id="138" dur="2000" fill="hold"/>
                                        <p:tgtEl>
                                          <p:spTgt spid="33"/>
                                        </p:tgtEl>
                                        <p:attrNameLst>
                                          <p:attrName>fill.type</p:attrName>
                                        </p:attrNameLst>
                                      </p:cBhvr>
                                      <p:to>
                                        <p:strVal val="solid"/>
                                      </p:to>
                                    </p:set>
                                    <p:set>
                                      <p:cBhvr>
                                        <p:cTn id="139" dur="2000" fill="hold"/>
                                        <p:tgtEl>
                                          <p:spTgt spid="33"/>
                                        </p:tgtEl>
                                        <p:attrNameLst>
                                          <p:attrName>fill.on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mph" presetSubtype="2" fill="hold" nodeType="clickEffect">
                                  <p:stCondLst>
                                    <p:cond delay="0"/>
                                  </p:stCondLst>
                                  <p:childTnLst>
                                    <p:animClr clrSpc="rgb" dir="cw">
                                      <p:cBhvr>
                                        <p:cTn id="143" dur="2000" fill="hold"/>
                                        <p:tgtEl>
                                          <p:spTgt spid="34"/>
                                        </p:tgtEl>
                                        <p:attrNameLst>
                                          <p:attrName>fillcolor</p:attrName>
                                        </p:attrNameLst>
                                      </p:cBhvr>
                                      <p:to>
                                        <a:schemeClr val="accent1"/>
                                      </p:to>
                                    </p:animClr>
                                    <p:set>
                                      <p:cBhvr>
                                        <p:cTn id="144" dur="2000" fill="hold"/>
                                        <p:tgtEl>
                                          <p:spTgt spid="34"/>
                                        </p:tgtEl>
                                        <p:attrNameLst>
                                          <p:attrName>fill.type</p:attrName>
                                        </p:attrNameLst>
                                      </p:cBhvr>
                                      <p:to>
                                        <p:strVal val="solid"/>
                                      </p:to>
                                    </p:set>
                                    <p:set>
                                      <p:cBhvr>
                                        <p:cTn id="145" dur="2000" fill="hold"/>
                                        <p:tgtEl>
                                          <p:spTgt spid="34"/>
                                        </p:tgtEl>
                                        <p:attrNameLst>
                                          <p:attrName>fill.on</p:attrName>
                                        </p:attrNameLst>
                                      </p:cBhvr>
                                      <p:to>
                                        <p:strVal val="true"/>
                                      </p:to>
                                    </p:se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dissolve">
                                      <p:cBhvr>
                                        <p:cTn id="150" dur="500"/>
                                        <p:tgtEl>
                                          <p:spTgt spid="30"/>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9"/>
                                        </p:tgtEl>
                                        <p:attrNameLst>
                                          <p:attrName>style.visibility</p:attrName>
                                        </p:attrNameLst>
                                      </p:cBhvr>
                                      <p:to>
                                        <p:strVal val="visible"/>
                                      </p:to>
                                    </p:set>
                                    <p:animEffect transition="in" filter="dissolve">
                                      <p:cBhvr>
                                        <p:cTn id="155" dur="500"/>
                                        <p:tgtEl>
                                          <p:spTgt spid="19"/>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dissolve">
                                      <p:cBhvr>
                                        <p:cTn id="158" dur="500"/>
                                        <p:tgtEl>
                                          <p:spTgt spid="20"/>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dissolve">
                                      <p:cBhvr>
                                        <p:cTn id="161" dur="500"/>
                                        <p:tgtEl>
                                          <p:spTgt spid="21"/>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22"/>
                                        </p:tgtEl>
                                        <p:attrNameLst>
                                          <p:attrName>style.visibility</p:attrName>
                                        </p:attrNameLst>
                                      </p:cBhvr>
                                      <p:to>
                                        <p:strVal val="visible"/>
                                      </p:to>
                                    </p:set>
                                    <p:animEffect transition="in" filter="dissolve">
                                      <p:cBhvr>
                                        <p:cTn id="164" dur="500"/>
                                        <p:tgtEl>
                                          <p:spTgt spid="22"/>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dissolve">
                                      <p:cBhvr>
                                        <p:cTn id="167" dur="500"/>
                                        <p:tgtEl>
                                          <p:spTgt spid="26"/>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dissolve">
                                      <p:cBhvr>
                                        <p:cTn id="170" dur="500"/>
                                        <p:tgtEl>
                                          <p:spTgt spid="27"/>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28"/>
                                        </p:tgtEl>
                                        <p:attrNameLst>
                                          <p:attrName>style.visibility</p:attrName>
                                        </p:attrNameLst>
                                      </p:cBhvr>
                                      <p:to>
                                        <p:strVal val="visible"/>
                                      </p:to>
                                    </p:set>
                                    <p:animEffect transition="in" filter="dissolve">
                                      <p:cBhvr>
                                        <p:cTn id="173" dur="500"/>
                                        <p:tgtEl>
                                          <p:spTgt spid="28"/>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31"/>
                                        </p:tgtEl>
                                        <p:attrNameLst>
                                          <p:attrName>style.visibility</p:attrName>
                                        </p:attrNameLst>
                                      </p:cBhvr>
                                      <p:to>
                                        <p:strVal val="visible"/>
                                      </p:to>
                                    </p:set>
                                    <p:animEffect transition="in" filter="dissolve">
                                      <p:cBhvr>
                                        <p:cTn id="176" dur="500"/>
                                        <p:tgtEl>
                                          <p:spTgt spid="31"/>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dissolve">
                                      <p:cBhvr>
                                        <p:cTn id="179" dur="500"/>
                                        <p:tgtEl>
                                          <p:spTgt spid="40"/>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dissolve">
                                      <p:cBhvr>
                                        <p:cTn id="182" dur="500"/>
                                        <p:tgtEl>
                                          <p:spTgt spid="41"/>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dissolve">
                                      <p:cBhvr>
                                        <p:cTn id="185" dur="500"/>
                                        <p:tgtEl>
                                          <p:spTgt spid="42"/>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dissolve">
                                      <p:cBhvr>
                                        <p:cTn id="188" dur="500"/>
                                        <p:tgtEl>
                                          <p:spTgt spid="43"/>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47"/>
                                        </p:tgtEl>
                                        <p:attrNameLst>
                                          <p:attrName>style.visibility</p:attrName>
                                        </p:attrNameLst>
                                      </p:cBhvr>
                                      <p:to>
                                        <p:strVal val="visible"/>
                                      </p:to>
                                    </p:set>
                                    <p:animEffect transition="in" filter="dissolve">
                                      <p:cBhvr>
                                        <p:cTn id="191" dur="500"/>
                                        <p:tgtEl>
                                          <p:spTgt spid="47"/>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48"/>
                                        </p:tgtEl>
                                        <p:attrNameLst>
                                          <p:attrName>style.visibility</p:attrName>
                                        </p:attrNameLst>
                                      </p:cBhvr>
                                      <p:to>
                                        <p:strVal val="visible"/>
                                      </p:to>
                                    </p:set>
                                    <p:animEffect transition="in" filter="dissolve">
                                      <p:cBhvr>
                                        <p:cTn id="194" dur="500"/>
                                        <p:tgtEl>
                                          <p:spTgt spid="48"/>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dissolve">
                                      <p:cBhvr>
                                        <p:cTn id="197" dur="500"/>
                                        <p:tgtEl>
                                          <p:spTgt spid="49"/>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50"/>
                                        </p:tgtEl>
                                        <p:attrNameLst>
                                          <p:attrName>style.visibility</p:attrName>
                                        </p:attrNameLst>
                                      </p:cBhvr>
                                      <p:to>
                                        <p:strVal val="visible"/>
                                      </p:to>
                                    </p:set>
                                    <p:animEffect transition="in" filter="dissolve">
                                      <p:cBhvr>
                                        <p:cTn id="200" dur="500"/>
                                        <p:tgtEl>
                                          <p:spTgt spid="50"/>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75"/>
                                        </p:tgtEl>
                                        <p:attrNameLst>
                                          <p:attrName>style.visibility</p:attrName>
                                        </p:attrNameLst>
                                      </p:cBhvr>
                                      <p:to>
                                        <p:strVal val="visible"/>
                                      </p:to>
                                    </p:set>
                                    <p:animEffect transition="in" filter="dissolve">
                                      <p:cBhvr>
                                        <p:cTn id="203" dur="500"/>
                                        <p:tgtEl>
                                          <p:spTgt spid="75"/>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80"/>
                                        </p:tgtEl>
                                        <p:attrNameLst>
                                          <p:attrName>style.visibility</p:attrName>
                                        </p:attrNameLst>
                                      </p:cBhvr>
                                      <p:to>
                                        <p:strVal val="visible"/>
                                      </p:to>
                                    </p:set>
                                    <p:animEffect transition="in" filter="dissolve">
                                      <p:cBhvr>
                                        <p:cTn id="206" dur="500"/>
                                        <p:tgtEl>
                                          <p:spTgt spid="80"/>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81"/>
                                        </p:tgtEl>
                                        <p:attrNameLst>
                                          <p:attrName>style.visibility</p:attrName>
                                        </p:attrNameLst>
                                      </p:cBhvr>
                                      <p:to>
                                        <p:strVal val="visible"/>
                                      </p:to>
                                    </p:set>
                                    <p:animEffect transition="in" filter="dissolve">
                                      <p:cBhvr>
                                        <p:cTn id="211" dur="500"/>
                                        <p:tgtEl>
                                          <p:spTgt spid="81"/>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mph" presetSubtype="2" fill="hold" nodeType="clickEffect">
                                  <p:stCondLst>
                                    <p:cond delay="0"/>
                                  </p:stCondLst>
                                  <p:childTnLst>
                                    <p:animClr clrSpc="rgb" dir="cw">
                                      <p:cBhvr>
                                        <p:cTn id="215" dur="2000" fill="hold"/>
                                        <p:tgtEl>
                                          <p:spTgt spid="20"/>
                                        </p:tgtEl>
                                        <p:attrNameLst>
                                          <p:attrName>fillcolor</p:attrName>
                                        </p:attrNameLst>
                                      </p:cBhvr>
                                      <p:to>
                                        <a:srgbClr val="FFB802"/>
                                      </p:to>
                                    </p:animClr>
                                    <p:set>
                                      <p:cBhvr>
                                        <p:cTn id="216" dur="2000" fill="hold"/>
                                        <p:tgtEl>
                                          <p:spTgt spid="20"/>
                                        </p:tgtEl>
                                        <p:attrNameLst>
                                          <p:attrName>fill.type</p:attrName>
                                        </p:attrNameLst>
                                      </p:cBhvr>
                                      <p:to>
                                        <p:strVal val="solid"/>
                                      </p:to>
                                    </p:set>
                                    <p:set>
                                      <p:cBhvr>
                                        <p:cTn id="217" dur="2000" fill="hold"/>
                                        <p:tgtEl>
                                          <p:spTgt spid="20"/>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2000" fill="hold"/>
                                        <p:tgtEl>
                                          <p:spTgt spid="21"/>
                                        </p:tgtEl>
                                        <p:attrNameLst>
                                          <p:attrName>fillcolor</p:attrName>
                                        </p:attrNameLst>
                                      </p:cBhvr>
                                      <p:to>
                                        <a:srgbClr val="FFB802"/>
                                      </p:to>
                                    </p:animClr>
                                    <p:set>
                                      <p:cBhvr>
                                        <p:cTn id="220" dur="2000" fill="hold"/>
                                        <p:tgtEl>
                                          <p:spTgt spid="21"/>
                                        </p:tgtEl>
                                        <p:attrNameLst>
                                          <p:attrName>fill.type</p:attrName>
                                        </p:attrNameLst>
                                      </p:cBhvr>
                                      <p:to>
                                        <p:strVal val="solid"/>
                                      </p:to>
                                    </p:set>
                                    <p:set>
                                      <p:cBhvr>
                                        <p:cTn id="221" dur="2000" fill="hold"/>
                                        <p:tgtEl>
                                          <p:spTgt spid="21"/>
                                        </p:tgtEl>
                                        <p:attrNameLst>
                                          <p:attrName>fill.on</p:attrName>
                                        </p:attrNameLst>
                                      </p:cBhvr>
                                      <p:to>
                                        <p:strVal val="true"/>
                                      </p:to>
                                    </p:set>
                                  </p:childTnLst>
                                </p:cTn>
                              </p:par>
                            </p:childTnLst>
                          </p:cTn>
                        </p:par>
                      </p:childTnLst>
                    </p:cTn>
                  </p:par>
                  <p:par>
                    <p:cTn id="222" fill="hold">
                      <p:stCondLst>
                        <p:cond delay="indefinite"/>
                      </p:stCondLst>
                      <p:childTnLst>
                        <p:par>
                          <p:cTn id="223" fill="hold">
                            <p:stCondLst>
                              <p:cond delay="0"/>
                            </p:stCondLst>
                            <p:childTnLst>
                              <p:par>
                                <p:cTn id="224" presetID="1" presetClass="emph" presetSubtype="2" fill="hold" nodeType="clickEffect">
                                  <p:stCondLst>
                                    <p:cond delay="0"/>
                                  </p:stCondLst>
                                  <p:childTnLst>
                                    <p:animClr clrSpc="rgb" dir="cw">
                                      <p:cBhvr>
                                        <p:cTn id="225" dur="2000" fill="hold"/>
                                        <p:tgtEl>
                                          <p:spTgt spid="26"/>
                                        </p:tgtEl>
                                        <p:attrNameLst>
                                          <p:attrName>fillcolor</p:attrName>
                                        </p:attrNameLst>
                                      </p:cBhvr>
                                      <p:to>
                                        <a:schemeClr val="accent1"/>
                                      </p:to>
                                    </p:animClr>
                                    <p:set>
                                      <p:cBhvr>
                                        <p:cTn id="226" dur="2000" fill="hold"/>
                                        <p:tgtEl>
                                          <p:spTgt spid="26"/>
                                        </p:tgtEl>
                                        <p:attrNameLst>
                                          <p:attrName>fill.type</p:attrName>
                                        </p:attrNameLst>
                                      </p:cBhvr>
                                      <p:to>
                                        <p:strVal val="solid"/>
                                      </p:to>
                                    </p:set>
                                    <p:set>
                                      <p:cBhvr>
                                        <p:cTn id="227" dur="2000" fill="hold"/>
                                        <p:tgtEl>
                                          <p:spTgt spid="26"/>
                                        </p:tgtEl>
                                        <p:attrNameLst>
                                          <p:attrName>fill.on</p:attrName>
                                        </p:attrNameLst>
                                      </p:cBhvr>
                                      <p:to>
                                        <p:strVal val="true"/>
                                      </p:to>
                                    </p:set>
                                  </p:childTnLst>
                                </p:cTn>
                              </p:par>
                              <p:par>
                                <p:cTn id="228" presetID="1" presetClass="emph" presetSubtype="2" fill="hold" nodeType="withEffect">
                                  <p:stCondLst>
                                    <p:cond delay="0"/>
                                  </p:stCondLst>
                                  <p:childTnLst>
                                    <p:animClr clrSpc="rgb" dir="cw">
                                      <p:cBhvr>
                                        <p:cTn id="229" dur="2000" fill="hold"/>
                                        <p:tgtEl>
                                          <p:spTgt spid="27"/>
                                        </p:tgtEl>
                                        <p:attrNameLst>
                                          <p:attrName>fillcolor</p:attrName>
                                        </p:attrNameLst>
                                      </p:cBhvr>
                                      <p:to>
                                        <a:schemeClr val="accent1"/>
                                      </p:to>
                                    </p:animClr>
                                    <p:set>
                                      <p:cBhvr>
                                        <p:cTn id="230" dur="2000" fill="hold"/>
                                        <p:tgtEl>
                                          <p:spTgt spid="27"/>
                                        </p:tgtEl>
                                        <p:attrNameLst>
                                          <p:attrName>fill.type</p:attrName>
                                        </p:attrNameLst>
                                      </p:cBhvr>
                                      <p:to>
                                        <p:strVal val="solid"/>
                                      </p:to>
                                    </p:set>
                                    <p:set>
                                      <p:cBhvr>
                                        <p:cTn id="231" dur="2000" fill="hold"/>
                                        <p:tgtEl>
                                          <p:spTgt spid="27"/>
                                        </p:tgtEl>
                                        <p:attrNameLst>
                                          <p:attrName>fill.on</p:attrName>
                                        </p:attrNameLst>
                                      </p:cBhvr>
                                      <p:to>
                                        <p:strVal val="true"/>
                                      </p:to>
                                    </p:set>
                                  </p:childTnLst>
                                </p:cTn>
                              </p:par>
                              <p:par>
                                <p:cTn id="232" presetID="1" presetClass="emph" presetSubtype="2" fill="hold" nodeType="withEffect">
                                  <p:stCondLst>
                                    <p:cond delay="0"/>
                                  </p:stCondLst>
                                  <p:childTnLst>
                                    <p:animClr clrSpc="rgb" dir="cw">
                                      <p:cBhvr>
                                        <p:cTn id="233" dur="2000" fill="hold"/>
                                        <p:tgtEl>
                                          <p:spTgt spid="28"/>
                                        </p:tgtEl>
                                        <p:attrNameLst>
                                          <p:attrName>fillcolor</p:attrName>
                                        </p:attrNameLst>
                                      </p:cBhvr>
                                      <p:to>
                                        <a:schemeClr val="accent1"/>
                                      </p:to>
                                    </p:animClr>
                                    <p:set>
                                      <p:cBhvr>
                                        <p:cTn id="234" dur="2000" fill="hold"/>
                                        <p:tgtEl>
                                          <p:spTgt spid="28"/>
                                        </p:tgtEl>
                                        <p:attrNameLst>
                                          <p:attrName>fill.type</p:attrName>
                                        </p:attrNameLst>
                                      </p:cBhvr>
                                      <p:to>
                                        <p:strVal val="solid"/>
                                      </p:to>
                                    </p:set>
                                    <p:set>
                                      <p:cBhvr>
                                        <p:cTn id="235" dur="2000" fill="hold"/>
                                        <p:tgtEl>
                                          <p:spTgt spid="28"/>
                                        </p:tgtEl>
                                        <p:attrNameLst>
                                          <p:attrName>fill.on</p:attrName>
                                        </p:attrNameLst>
                                      </p:cBhvr>
                                      <p:to>
                                        <p:strVal val="true"/>
                                      </p:to>
                                    </p:set>
                                  </p:childTnLst>
                                </p:cTn>
                              </p:par>
                              <p:par>
                                <p:cTn id="236" presetID="1" presetClass="emph" presetSubtype="2" fill="hold" nodeType="withEffect">
                                  <p:stCondLst>
                                    <p:cond delay="0"/>
                                  </p:stCondLst>
                                  <p:childTnLst>
                                    <p:animClr clrSpc="rgb" dir="cw">
                                      <p:cBhvr>
                                        <p:cTn id="237" dur="2000" fill="hold"/>
                                        <p:tgtEl>
                                          <p:spTgt spid="31"/>
                                        </p:tgtEl>
                                        <p:attrNameLst>
                                          <p:attrName>fillcolor</p:attrName>
                                        </p:attrNameLst>
                                      </p:cBhvr>
                                      <p:to>
                                        <a:schemeClr val="accent1"/>
                                      </p:to>
                                    </p:animClr>
                                    <p:set>
                                      <p:cBhvr>
                                        <p:cTn id="238" dur="2000" fill="hold"/>
                                        <p:tgtEl>
                                          <p:spTgt spid="31"/>
                                        </p:tgtEl>
                                        <p:attrNameLst>
                                          <p:attrName>fill.type</p:attrName>
                                        </p:attrNameLst>
                                      </p:cBhvr>
                                      <p:to>
                                        <p:strVal val="solid"/>
                                      </p:to>
                                    </p:set>
                                    <p:set>
                                      <p:cBhvr>
                                        <p:cTn id="239" dur="2000" fill="hold"/>
                                        <p:tgtEl>
                                          <p:spTgt spid="31"/>
                                        </p:tgtEl>
                                        <p:attrNameLst>
                                          <p:attrName>fill.on</p:attrName>
                                        </p:attrNameLst>
                                      </p:cBhvr>
                                      <p:to>
                                        <p:strVal val="true"/>
                                      </p:to>
                                    </p:set>
                                  </p:childTnLst>
                                </p:cTn>
                              </p:par>
                              <p:par>
                                <p:cTn id="240" presetID="1" presetClass="emph" presetSubtype="2" fill="hold" nodeType="withEffect">
                                  <p:stCondLst>
                                    <p:cond delay="0"/>
                                  </p:stCondLst>
                                  <p:childTnLst>
                                    <p:animClr clrSpc="rgb" dir="cw">
                                      <p:cBhvr>
                                        <p:cTn id="241" dur="2000" fill="hold"/>
                                        <p:tgtEl>
                                          <p:spTgt spid="40"/>
                                        </p:tgtEl>
                                        <p:attrNameLst>
                                          <p:attrName>fillcolor</p:attrName>
                                        </p:attrNameLst>
                                      </p:cBhvr>
                                      <p:to>
                                        <a:schemeClr val="accent1"/>
                                      </p:to>
                                    </p:animClr>
                                    <p:set>
                                      <p:cBhvr>
                                        <p:cTn id="242" dur="2000" fill="hold"/>
                                        <p:tgtEl>
                                          <p:spTgt spid="40"/>
                                        </p:tgtEl>
                                        <p:attrNameLst>
                                          <p:attrName>fill.type</p:attrName>
                                        </p:attrNameLst>
                                      </p:cBhvr>
                                      <p:to>
                                        <p:strVal val="solid"/>
                                      </p:to>
                                    </p:set>
                                    <p:set>
                                      <p:cBhvr>
                                        <p:cTn id="243" dur="2000" fill="hold"/>
                                        <p:tgtEl>
                                          <p:spTgt spid="40"/>
                                        </p:tgtEl>
                                        <p:attrNameLst>
                                          <p:attrName>fill.on</p:attrName>
                                        </p:attrNameLst>
                                      </p:cBhvr>
                                      <p:to>
                                        <p:strVal val="true"/>
                                      </p:to>
                                    </p:set>
                                  </p:childTnLst>
                                </p:cTn>
                              </p:par>
                              <p:par>
                                <p:cTn id="244" presetID="1" presetClass="emph" presetSubtype="2" fill="hold" nodeType="withEffect">
                                  <p:stCondLst>
                                    <p:cond delay="0"/>
                                  </p:stCondLst>
                                  <p:childTnLst>
                                    <p:animClr clrSpc="rgb" dir="cw">
                                      <p:cBhvr>
                                        <p:cTn id="245" dur="2000" fill="hold"/>
                                        <p:tgtEl>
                                          <p:spTgt spid="41"/>
                                        </p:tgtEl>
                                        <p:attrNameLst>
                                          <p:attrName>fillcolor</p:attrName>
                                        </p:attrNameLst>
                                      </p:cBhvr>
                                      <p:to>
                                        <a:schemeClr val="accent1"/>
                                      </p:to>
                                    </p:animClr>
                                    <p:set>
                                      <p:cBhvr>
                                        <p:cTn id="246" dur="2000" fill="hold"/>
                                        <p:tgtEl>
                                          <p:spTgt spid="41"/>
                                        </p:tgtEl>
                                        <p:attrNameLst>
                                          <p:attrName>fill.type</p:attrName>
                                        </p:attrNameLst>
                                      </p:cBhvr>
                                      <p:to>
                                        <p:strVal val="solid"/>
                                      </p:to>
                                    </p:set>
                                    <p:set>
                                      <p:cBhvr>
                                        <p:cTn id="247" dur="2000" fill="hold"/>
                                        <p:tgtEl>
                                          <p:spTgt spid="41"/>
                                        </p:tgtEl>
                                        <p:attrNameLst>
                                          <p:attrName>fill.on</p:attrName>
                                        </p:attrNameLst>
                                      </p:cBhvr>
                                      <p:to>
                                        <p:strVal val="true"/>
                                      </p:to>
                                    </p:set>
                                  </p:childTnLst>
                                </p:cTn>
                              </p:par>
                              <p:par>
                                <p:cTn id="248" presetID="1" presetClass="emph" presetSubtype="2" fill="hold" nodeType="withEffect">
                                  <p:stCondLst>
                                    <p:cond delay="0"/>
                                  </p:stCondLst>
                                  <p:childTnLst>
                                    <p:animClr clrSpc="rgb" dir="cw">
                                      <p:cBhvr>
                                        <p:cTn id="249" dur="2000" fill="hold"/>
                                        <p:tgtEl>
                                          <p:spTgt spid="42"/>
                                        </p:tgtEl>
                                        <p:attrNameLst>
                                          <p:attrName>fillcolor</p:attrName>
                                        </p:attrNameLst>
                                      </p:cBhvr>
                                      <p:to>
                                        <a:schemeClr val="accent1"/>
                                      </p:to>
                                    </p:animClr>
                                    <p:set>
                                      <p:cBhvr>
                                        <p:cTn id="250" dur="2000" fill="hold"/>
                                        <p:tgtEl>
                                          <p:spTgt spid="42"/>
                                        </p:tgtEl>
                                        <p:attrNameLst>
                                          <p:attrName>fill.type</p:attrName>
                                        </p:attrNameLst>
                                      </p:cBhvr>
                                      <p:to>
                                        <p:strVal val="solid"/>
                                      </p:to>
                                    </p:set>
                                    <p:set>
                                      <p:cBhvr>
                                        <p:cTn id="251" dur="2000" fill="hold"/>
                                        <p:tgtEl>
                                          <p:spTgt spid="42"/>
                                        </p:tgtEl>
                                        <p:attrNameLst>
                                          <p:attrName>fill.on</p:attrName>
                                        </p:attrNameLst>
                                      </p:cBhvr>
                                      <p:to>
                                        <p:strVal val="true"/>
                                      </p:to>
                                    </p:set>
                                  </p:childTnLst>
                                </p:cTn>
                              </p:par>
                              <p:par>
                                <p:cTn id="252" presetID="1" presetClass="emph" presetSubtype="2" fill="hold" nodeType="withEffect">
                                  <p:stCondLst>
                                    <p:cond delay="0"/>
                                  </p:stCondLst>
                                  <p:childTnLst>
                                    <p:animClr clrSpc="rgb" dir="cw">
                                      <p:cBhvr>
                                        <p:cTn id="253" dur="2000" fill="hold"/>
                                        <p:tgtEl>
                                          <p:spTgt spid="43"/>
                                        </p:tgtEl>
                                        <p:attrNameLst>
                                          <p:attrName>fillcolor</p:attrName>
                                        </p:attrNameLst>
                                      </p:cBhvr>
                                      <p:to>
                                        <a:schemeClr val="accent1"/>
                                      </p:to>
                                    </p:animClr>
                                    <p:set>
                                      <p:cBhvr>
                                        <p:cTn id="254" dur="2000" fill="hold"/>
                                        <p:tgtEl>
                                          <p:spTgt spid="43"/>
                                        </p:tgtEl>
                                        <p:attrNameLst>
                                          <p:attrName>fill.type</p:attrName>
                                        </p:attrNameLst>
                                      </p:cBhvr>
                                      <p:to>
                                        <p:strVal val="solid"/>
                                      </p:to>
                                    </p:set>
                                    <p:set>
                                      <p:cBhvr>
                                        <p:cTn id="255" dur="2000" fill="hold"/>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6" grpId="0" animBg="1"/>
      <p:bldP spid="29" grpId="0" animBg="1"/>
      <p:bldP spid="30" grpId="0" animBg="1"/>
      <p:bldP spid="32" grpId="0" animBg="1"/>
      <p:bldP spid="33" grpId="0" animBg="1"/>
      <p:bldP spid="34" grpId="0" animBg="1"/>
      <p:bldP spid="35" grpId="0" animBg="1"/>
      <p:bldP spid="19" grpId="0" animBg="1"/>
      <p:bldP spid="20" grpId="0" animBg="1"/>
      <p:bldP spid="21" grpId="0" animBg="1"/>
      <p:bldP spid="22" grpId="0" animBg="1"/>
      <p:bldP spid="26" grpId="0" animBg="1"/>
      <p:bldP spid="27" grpId="0" animBg="1"/>
      <p:bldP spid="28" grpId="0" animBg="1"/>
      <p:bldP spid="31" grpId="0" animBg="1"/>
      <p:bldP spid="40" grpId="0" animBg="1"/>
      <p:bldP spid="41" grpId="0" animBg="1"/>
      <p:bldP spid="42" grpId="0" animBg="1"/>
      <p:bldP spid="43" grpId="0" animBg="1"/>
      <p:bldP spid="47" grpId="0" animBg="1"/>
      <p:bldP spid="48" grpId="0" animBg="1"/>
      <p:bldP spid="49" grpId="0" animBg="1"/>
      <p:bldP spid="50" grpId="0" animBg="1"/>
      <p:bldP spid="75" grpId="0"/>
      <p:bldP spid="3" grpId="0" animBg="1"/>
      <p:bldP spid="77" grpId="0" animBg="1"/>
      <p:bldP spid="78" grpId="0" animBg="1"/>
      <p:bldP spid="79" grpId="0" animBg="1"/>
      <p:bldP spid="80" grpId="0"/>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52DB-E201-2049-BA5F-5768CC89481B}"/>
              </a:ext>
            </a:extLst>
          </p:cNvPr>
          <p:cNvSpPr>
            <a:spLocks noGrp="1"/>
          </p:cNvSpPr>
          <p:nvPr>
            <p:ph type="title"/>
          </p:nvPr>
        </p:nvSpPr>
        <p:spPr/>
        <p:txBody>
          <a:bodyPr>
            <a:normAutofit/>
          </a:bodyPr>
          <a:lstStyle/>
          <a:p>
            <a:r>
              <a:rPr lang="en-US" sz="2800" dirty="0"/>
              <a:t>Coding 2-Hop Neighbors (Matrix Multiplication)</a:t>
            </a:r>
          </a:p>
        </p:txBody>
      </p:sp>
      <p:sp>
        <p:nvSpPr>
          <p:cNvPr id="4" name="Oval 3">
            <a:extLst>
              <a:ext uri="{FF2B5EF4-FFF2-40B4-BE49-F238E27FC236}">
                <a16:creationId xmlns:a16="http://schemas.microsoft.com/office/drawing/2014/main" id="{07C0A9F3-5993-E345-A71B-4B4C8EFF09E6}"/>
              </a:ext>
            </a:extLst>
          </p:cNvPr>
          <p:cNvSpPr/>
          <p:nvPr/>
        </p:nvSpPr>
        <p:spPr>
          <a:xfrm>
            <a:off x="1614107" y="1417638"/>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B6FC204F-F62C-C244-963A-CEA4C788D843}"/>
              </a:ext>
            </a:extLst>
          </p:cNvPr>
          <p:cNvSpPr/>
          <p:nvPr/>
        </p:nvSpPr>
        <p:spPr>
          <a:xfrm>
            <a:off x="715553" y="2304230"/>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0AF82B01-F636-7D4C-8FE7-3A5513AF6C17}"/>
              </a:ext>
            </a:extLst>
          </p:cNvPr>
          <p:cNvSpPr/>
          <p:nvPr/>
        </p:nvSpPr>
        <p:spPr>
          <a:xfrm>
            <a:off x="1614107" y="2304230"/>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7" name="Straight Arrow Connector 6">
            <a:extLst>
              <a:ext uri="{FF2B5EF4-FFF2-40B4-BE49-F238E27FC236}">
                <a16:creationId xmlns:a16="http://schemas.microsoft.com/office/drawing/2014/main" id="{0260BB1E-AF99-1346-9ABD-DC4DD71AEC8D}"/>
              </a:ext>
            </a:extLst>
          </p:cNvPr>
          <p:cNvCxnSpPr>
            <a:cxnSpLocks/>
            <a:stCxn id="9" idx="6"/>
            <a:endCxn id="4" idx="2"/>
          </p:cNvCxnSpPr>
          <p:nvPr/>
        </p:nvCxnSpPr>
        <p:spPr>
          <a:xfrm>
            <a:off x="1034335" y="1577029"/>
            <a:ext cx="579772" cy="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B1945DE-2913-0043-A76C-414C9BA68120}"/>
              </a:ext>
            </a:extLst>
          </p:cNvPr>
          <p:cNvCxnSpPr>
            <a:cxnSpLocks/>
            <a:stCxn id="4" idx="4"/>
            <a:endCxn id="6" idx="0"/>
          </p:cNvCxnSpPr>
          <p:nvPr/>
        </p:nvCxnSpPr>
        <p:spPr>
          <a:xfrm>
            <a:off x="1773498" y="1736420"/>
            <a:ext cx="0" cy="56781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1427069A-BC30-CE4D-8198-09FF357E249F}"/>
              </a:ext>
            </a:extLst>
          </p:cNvPr>
          <p:cNvSpPr/>
          <p:nvPr/>
        </p:nvSpPr>
        <p:spPr>
          <a:xfrm>
            <a:off x="715553" y="1417638"/>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0" name="Straight Arrow Connector 9">
            <a:extLst>
              <a:ext uri="{FF2B5EF4-FFF2-40B4-BE49-F238E27FC236}">
                <a16:creationId xmlns:a16="http://schemas.microsoft.com/office/drawing/2014/main" id="{9424C6AD-0789-8448-AA32-603D3965EDB9}"/>
              </a:ext>
            </a:extLst>
          </p:cNvPr>
          <p:cNvCxnSpPr>
            <a:cxnSpLocks/>
            <a:stCxn id="5" idx="0"/>
            <a:endCxn id="9" idx="4"/>
          </p:cNvCxnSpPr>
          <p:nvPr/>
        </p:nvCxnSpPr>
        <p:spPr>
          <a:xfrm flipV="1">
            <a:off x="874944" y="1736420"/>
            <a:ext cx="0" cy="567810"/>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04A1FDB-759F-C849-8573-B0F2891F2BC6}"/>
              </a:ext>
            </a:extLst>
          </p:cNvPr>
          <p:cNvCxnSpPr>
            <a:cxnSpLocks/>
            <a:stCxn id="5" idx="6"/>
            <a:endCxn id="6" idx="2"/>
          </p:cNvCxnSpPr>
          <p:nvPr/>
        </p:nvCxnSpPr>
        <p:spPr>
          <a:xfrm>
            <a:off x="1034335" y="2463621"/>
            <a:ext cx="579772" cy="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4B480D7-EC41-504D-8581-A809EA0FF3C4}"/>
              </a:ext>
            </a:extLst>
          </p:cNvPr>
          <p:cNvCxnSpPr>
            <a:cxnSpLocks/>
            <a:stCxn id="5" idx="7"/>
            <a:endCxn id="4" idx="3"/>
          </p:cNvCxnSpPr>
          <p:nvPr/>
        </p:nvCxnSpPr>
        <p:spPr>
          <a:xfrm flipV="1">
            <a:off x="987650" y="1689735"/>
            <a:ext cx="673142" cy="66118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7E49900F-8233-1E48-975A-D3D5490462B2}"/>
              </a:ext>
            </a:extLst>
          </p:cNvPr>
          <p:cNvGrpSpPr/>
          <p:nvPr/>
        </p:nvGrpSpPr>
        <p:grpSpPr>
          <a:xfrm>
            <a:off x="650639" y="3190822"/>
            <a:ext cx="1347163" cy="1276182"/>
            <a:chOff x="585726" y="2918725"/>
            <a:chExt cx="1347163" cy="1276182"/>
          </a:xfrm>
        </p:grpSpPr>
        <p:sp>
          <p:nvSpPr>
            <p:cNvPr id="13" name="Rectangle 12">
              <a:extLst>
                <a:ext uri="{FF2B5EF4-FFF2-40B4-BE49-F238E27FC236}">
                  <a16:creationId xmlns:a16="http://schemas.microsoft.com/office/drawing/2014/main" id="{AE05BD93-57D4-3448-A5B5-844FDDD5B277}"/>
                </a:ext>
              </a:extLst>
            </p:cNvPr>
            <p:cNvSpPr/>
            <p:nvPr/>
          </p:nvSpPr>
          <p:spPr>
            <a:xfrm>
              <a:off x="917022" y="321926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4" name="Rectangle 13">
              <a:extLst>
                <a:ext uri="{FF2B5EF4-FFF2-40B4-BE49-F238E27FC236}">
                  <a16:creationId xmlns:a16="http://schemas.microsoft.com/office/drawing/2014/main" id="{16289630-A152-D343-A1EB-928B1C07020D}"/>
                </a:ext>
              </a:extLst>
            </p:cNvPr>
            <p:cNvSpPr/>
            <p:nvPr/>
          </p:nvSpPr>
          <p:spPr>
            <a:xfrm>
              <a:off x="1143525" y="321926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5" name="Rectangle 14">
              <a:extLst>
                <a:ext uri="{FF2B5EF4-FFF2-40B4-BE49-F238E27FC236}">
                  <a16:creationId xmlns:a16="http://schemas.microsoft.com/office/drawing/2014/main" id="{29C25B63-B12D-0348-BB91-7334CE6EDC77}"/>
                </a:ext>
              </a:extLst>
            </p:cNvPr>
            <p:cNvSpPr/>
            <p:nvPr/>
          </p:nvSpPr>
          <p:spPr>
            <a:xfrm>
              <a:off x="1372119" y="321926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6" name="Rectangle 15">
              <a:extLst>
                <a:ext uri="{FF2B5EF4-FFF2-40B4-BE49-F238E27FC236}">
                  <a16:creationId xmlns:a16="http://schemas.microsoft.com/office/drawing/2014/main" id="{926E50A6-993C-0C44-8E42-8E05C3D9DFD1}"/>
                </a:ext>
              </a:extLst>
            </p:cNvPr>
            <p:cNvSpPr/>
            <p:nvPr/>
          </p:nvSpPr>
          <p:spPr>
            <a:xfrm>
              <a:off x="1598622" y="321926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7" name="Rectangle 16">
              <a:extLst>
                <a:ext uri="{FF2B5EF4-FFF2-40B4-BE49-F238E27FC236}">
                  <a16:creationId xmlns:a16="http://schemas.microsoft.com/office/drawing/2014/main" id="{0301444B-D23F-754C-9F81-C945BF4376E8}"/>
                </a:ext>
              </a:extLst>
            </p:cNvPr>
            <p:cNvSpPr/>
            <p:nvPr/>
          </p:nvSpPr>
          <p:spPr>
            <a:xfrm>
              <a:off x="917022" y="344576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8" name="Rectangle 17">
              <a:extLst>
                <a:ext uri="{FF2B5EF4-FFF2-40B4-BE49-F238E27FC236}">
                  <a16:creationId xmlns:a16="http://schemas.microsoft.com/office/drawing/2014/main" id="{A2029FF1-A009-7F48-8627-E9FB8D4E45AF}"/>
                </a:ext>
              </a:extLst>
            </p:cNvPr>
            <p:cNvSpPr/>
            <p:nvPr/>
          </p:nvSpPr>
          <p:spPr>
            <a:xfrm>
              <a:off x="1143525" y="344576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9" name="Rectangle 18">
              <a:extLst>
                <a:ext uri="{FF2B5EF4-FFF2-40B4-BE49-F238E27FC236}">
                  <a16:creationId xmlns:a16="http://schemas.microsoft.com/office/drawing/2014/main" id="{C978768F-EBCB-0147-B6B9-85940F3D2C16}"/>
                </a:ext>
              </a:extLst>
            </p:cNvPr>
            <p:cNvSpPr/>
            <p:nvPr/>
          </p:nvSpPr>
          <p:spPr>
            <a:xfrm>
              <a:off x="1372119" y="344576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0" name="Rectangle 19">
              <a:extLst>
                <a:ext uri="{FF2B5EF4-FFF2-40B4-BE49-F238E27FC236}">
                  <a16:creationId xmlns:a16="http://schemas.microsoft.com/office/drawing/2014/main" id="{BD54BEAE-B59D-E14F-B81E-81EC6C20882B}"/>
                </a:ext>
              </a:extLst>
            </p:cNvPr>
            <p:cNvSpPr/>
            <p:nvPr/>
          </p:nvSpPr>
          <p:spPr>
            <a:xfrm>
              <a:off x="1598622" y="3445763"/>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21" name="Rectangle 20">
              <a:extLst>
                <a:ext uri="{FF2B5EF4-FFF2-40B4-BE49-F238E27FC236}">
                  <a16:creationId xmlns:a16="http://schemas.microsoft.com/office/drawing/2014/main" id="{7E7D9EBA-C908-4441-9D07-0D2453AAD217}"/>
                </a:ext>
              </a:extLst>
            </p:cNvPr>
            <p:cNvSpPr/>
            <p:nvPr/>
          </p:nvSpPr>
          <p:spPr>
            <a:xfrm>
              <a:off x="917022" y="367381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2" name="Rectangle 21">
              <a:extLst>
                <a:ext uri="{FF2B5EF4-FFF2-40B4-BE49-F238E27FC236}">
                  <a16:creationId xmlns:a16="http://schemas.microsoft.com/office/drawing/2014/main" id="{C41074C3-8048-164E-A239-EBC18698254F}"/>
                </a:ext>
              </a:extLst>
            </p:cNvPr>
            <p:cNvSpPr/>
            <p:nvPr/>
          </p:nvSpPr>
          <p:spPr>
            <a:xfrm>
              <a:off x="1143525" y="367381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23" name="Rectangle 22">
              <a:extLst>
                <a:ext uri="{FF2B5EF4-FFF2-40B4-BE49-F238E27FC236}">
                  <a16:creationId xmlns:a16="http://schemas.microsoft.com/office/drawing/2014/main" id="{A635C294-24A9-1D42-90CB-9D696E9A0836}"/>
                </a:ext>
              </a:extLst>
            </p:cNvPr>
            <p:cNvSpPr/>
            <p:nvPr/>
          </p:nvSpPr>
          <p:spPr>
            <a:xfrm>
              <a:off x="1372119" y="367381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4" name="Rectangle 23">
              <a:extLst>
                <a:ext uri="{FF2B5EF4-FFF2-40B4-BE49-F238E27FC236}">
                  <a16:creationId xmlns:a16="http://schemas.microsoft.com/office/drawing/2014/main" id="{410AD722-EAAD-5843-8DBD-2BD6A4512EDC}"/>
                </a:ext>
              </a:extLst>
            </p:cNvPr>
            <p:cNvSpPr/>
            <p:nvPr/>
          </p:nvSpPr>
          <p:spPr>
            <a:xfrm>
              <a:off x="1598622" y="367381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25" name="Rectangle 24">
              <a:extLst>
                <a:ext uri="{FF2B5EF4-FFF2-40B4-BE49-F238E27FC236}">
                  <a16:creationId xmlns:a16="http://schemas.microsoft.com/office/drawing/2014/main" id="{0E864ADA-E2A4-A944-8E27-FB362211FA17}"/>
                </a:ext>
              </a:extLst>
            </p:cNvPr>
            <p:cNvSpPr/>
            <p:nvPr/>
          </p:nvSpPr>
          <p:spPr>
            <a:xfrm>
              <a:off x="917022" y="390032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6" name="Rectangle 25">
              <a:extLst>
                <a:ext uri="{FF2B5EF4-FFF2-40B4-BE49-F238E27FC236}">
                  <a16:creationId xmlns:a16="http://schemas.microsoft.com/office/drawing/2014/main" id="{871729BD-7D56-8141-BD7F-062BEA2A124F}"/>
                </a:ext>
              </a:extLst>
            </p:cNvPr>
            <p:cNvSpPr/>
            <p:nvPr/>
          </p:nvSpPr>
          <p:spPr>
            <a:xfrm>
              <a:off x="1143525" y="390032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7" name="Rectangle 26">
              <a:extLst>
                <a:ext uri="{FF2B5EF4-FFF2-40B4-BE49-F238E27FC236}">
                  <a16:creationId xmlns:a16="http://schemas.microsoft.com/office/drawing/2014/main" id="{849BF5D4-48A0-0147-B52C-42694104F734}"/>
                </a:ext>
              </a:extLst>
            </p:cNvPr>
            <p:cNvSpPr/>
            <p:nvPr/>
          </p:nvSpPr>
          <p:spPr>
            <a:xfrm>
              <a:off x="1372119" y="390032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8" name="Rectangle 27">
              <a:extLst>
                <a:ext uri="{FF2B5EF4-FFF2-40B4-BE49-F238E27FC236}">
                  <a16:creationId xmlns:a16="http://schemas.microsoft.com/office/drawing/2014/main" id="{F8451511-5E2B-9C42-BBD3-999371D002CC}"/>
                </a:ext>
              </a:extLst>
            </p:cNvPr>
            <p:cNvSpPr/>
            <p:nvPr/>
          </p:nvSpPr>
          <p:spPr>
            <a:xfrm>
              <a:off x="1598622" y="390032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29" name="TextBox 28">
              <a:extLst>
                <a:ext uri="{FF2B5EF4-FFF2-40B4-BE49-F238E27FC236}">
                  <a16:creationId xmlns:a16="http://schemas.microsoft.com/office/drawing/2014/main" id="{769B56E7-541C-7543-92B3-DFC2A8794482}"/>
                </a:ext>
              </a:extLst>
            </p:cNvPr>
            <p:cNvSpPr txBox="1"/>
            <p:nvPr/>
          </p:nvSpPr>
          <p:spPr>
            <a:xfrm>
              <a:off x="585726" y="3163856"/>
              <a:ext cx="316112" cy="1031051"/>
            </a:xfrm>
            <a:prstGeom prst="rect">
              <a:avLst/>
            </a:prstGeom>
            <a:noFill/>
          </p:spPr>
          <p:txBody>
            <a:bodyPr wrap="none" rtlCol="0">
              <a:spAutoFit/>
            </a:bodyPr>
            <a:lstStyle/>
            <a:p>
              <a:pPr>
                <a:spcBef>
                  <a:spcPts val="100"/>
                </a:spcBef>
                <a:spcAft>
                  <a:spcPts val="100"/>
                </a:spcAft>
              </a:pPr>
              <a:r>
                <a:rPr lang="en-US" sz="1400" dirty="0"/>
                <a:t>0</a:t>
              </a:r>
            </a:p>
            <a:p>
              <a:pPr>
                <a:spcBef>
                  <a:spcPts val="100"/>
                </a:spcBef>
                <a:spcAft>
                  <a:spcPts val="100"/>
                </a:spcAft>
              </a:pPr>
              <a:r>
                <a:rPr lang="en-US" sz="1400" dirty="0"/>
                <a:t>1</a:t>
              </a:r>
            </a:p>
            <a:p>
              <a:pPr>
                <a:spcBef>
                  <a:spcPts val="100"/>
                </a:spcBef>
                <a:spcAft>
                  <a:spcPts val="100"/>
                </a:spcAft>
              </a:pPr>
              <a:r>
                <a:rPr lang="en-US" sz="1400" dirty="0"/>
                <a:t>2</a:t>
              </a:r>
            </a:p>
            <a:p>
              <a:pPr>
                <a:spcBef>
                  <a:spcPts val="100"/>
                </a:spcBef>
                <a:spcAft>
                  <a:spcPts val="100"/>
                </a:spcAft>
              </a:pPr>
              <a:r>
                <a:rPr lang="en-US" sz="1400" dirty="0"/>
                <a:t>3 </a:t>
              </a:r>
            </a:p>
          </p:txBody>
        </p:sp>
        <p:sp>
          <p:nvSpPr>
            <p:cNvPr id="33" name="TextBox 32">
              <a:extLst>
                <a:ext uri="{FF2B5EF4-FFF2-40B4-BE49-F238E27FC236}">
                  <a16:creationId xmlns:a16="http://schemas.microsoft.com/office/drawing/2014/main" id="{D6A3C28F-D005-BB4B-90B9-3F322B84670C}"/>
                </a:ext>
              </a:extLst>
            </p:cNvPr>
            <p:cNvSpPr txBox="1"/>
            <p:nvPr/>
          </p:nvSpPr>
          <p:spPr>
            <a:xfrm>
              <a:off x="901838" y="2918725"/>
              <a:ext cx="1031051" cy="307777"/>
            </a:xfrm>
            <a:prstGeom prst="rect">
              <a:avLst/>
            </a:prstGeom>
            <a:noFill/>
          </p:spPr>
          <p:txBody>
            <a:bodyPr wrap="none" rtlCol="0">
              <a:spAutoFit/>
            </a:bodyPr>
            <a:lstStyle/>
            <a:p>
              <a:r>
                <a:rPr lang="en-US" sz="1400" dirty="0"/>
                <a:t>0   1    2   3  </a:t>
              </a:r>
            </a:p>
          </p:txBody>
        </p:sp>
      </p:gr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25A87DC-B29B-7C43-BD05-5BC554C16EE9}"/>
                  </a:ext>
                </a:extLst>
              </p:cNvPr>
              <p:cNvSpPr txBox="1"/>
              <p:nvPr/>
            </p:nvSpPr>
            <p:spPr>
              <a:xfrm>
                <a:off x="2403170" y="2241858"/>
                <a:ext cx="1757495"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C25A87DC-B29B-7C43-BD05-5BC554C16EE9}"/>
                  </a:ext>
                </a:extLst>
              </p:cNvPr>
              <p:cNvSpPr txBox="1">
                <a:spLocks noRot="1" noChangeAspect="1" noMove="1" noResize="1" noEditPoints="1" noAdjustHandles="1" noChangeArrowheads="1" noChangeShapeType="1" noTextEdit="1"/>
              </p:cNvSpPr>
              <p:nvPr/>
            </p:nvSpPr>
            <p:spPr>
              <a:xfrm>
                <a:off x="2403170" y="2241858"/>
                <a:ext cx="1757495" cy="1034642"/>
              </a:xfrm>
              <a:prstGeom prst="rect">
                <a:avLst/>
              </a:prstGeom>
              <a:blipFill>
                <a:blip r:embed="rId3"/>
                <a:stretch>
                  <a:fillRect b="-7317"/>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DB8CF54E-AFB4-034D-9143-ADB68300670A}"/>
              </a:ext>
            </a:extLst>
          </p:cNvPr>
          <p:cNvSpPr txBox="1"/>
          <p:nvPr/>
        </p:nvSpPr>
        <p:spPr>
          <a:xfrm>
            <a:off x="3951099" y="1991113"/>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a:t>
            </a:r>
          </a:p>
        </p:txBody>
      </p:sp>
      <p:sp>
        <p:nvSpPr>
          <p:cNvPr id="67" name="TextBox 66">
            <a:extLst>
              <a:ext uri="{FF2B5EF4-FFF2-40B4-BE49-F238E27FC236}">
                <a16:creationId xmlns:a16="http://schemas.microsoft.com/office/drawing/2014/main" id="{0A084DDB-545D-E14A-8B57-07475732A39D}"/>
              </a:ext>
            </a:extLst>
          </p:cNvPr>
          <p:cNvSpPr txBox="1"/>
          <p:nvPr/>
        </p:nvSpPr>
        <p:spPr>
          <a:xfrm>
            <a:off x="4160665" y="2574513"/>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68" name="Rectangle 67">
            <a:extLst>
              <a:ext uri="{FF2B5EF4-FFF2-40B4-BE49-F238E27FC236}">
                <a16:creationId xmlns:a16="http://schemas.microsoft.com/office/drawing/2014/main" id="{E13C509D-B158-3640-8120-6058CA34624D}"/>
              </a:ext>
            </a:extLst>
          </p:cNvPr>
          <p:cNvSpPr/>
          <p:nvPr/>
        </p:nvSpPr>
        <p:spPr>
          <a:xfrm>
            <a:off x="4475175" y="2546011"/>
            <a:ext cx="442249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matrix whose entries are two-hop neighbors!</a:t>
            </a:r>
          </a:p>
        </p:txBody>
      </p:sp>
      <p:sp>
        <p:nvSpPr>
          <p:cNvPr id="69" name="Rectangle 68">
            <a:extLst>
              <a:ext uri="{FF2B5EF4-FFF2-40B4-BE49-F238E27FC236}">
                <a16:creationId xmlns:a16="http://schemas.microsoft.com/office/drawing/2014/main" id="{C5A55CA2-7366-0843-84DF-ADB4788BBAB8}"/>
              </a:ext>
            </a:extLst>
          </p:cNvPr>
          <p:cNvSpPr/>
          <p:nvPr/>
        </p:nvSpPr>
        <p:spPr>
          <a:xfrm>
            <a:off x="2629947" y="1419564"/>
            <a:ext cx="4702031" cy="338554"/>
          </a:xfrm>
          <a:prstGeom prst="rect">
            <a:avLst/>
          </a:prstGeom>
          <a:solidFill>
            <a:srgbClr val="FFC000"/>
          </a:solidFill>
        </p:spPr>
        <p:txBody>
          <a:bodyPr wrap="square">
            <a:spAutoFit/>
          </a:bodyPr>
          <a:lstStyle/>
          <a:p>
            <a:pPr>
              <a:spcBef>
                <a:spcPts val="100"/>
              </a:spcBef>
              <a:spcAft>
                <a:spcPts val="100"/>
              </a:spcAft>
            </a:pPr>
            <a:r>
              <a:rPr lang="en-US" sz="1600" dirty="0">
                <a:latin typeface="Arial" panose="020B0604020202020204" pitchFamily="34" charset="0"/>
                <a:cs typeface="Arial" panose="020B0604020202020204" pitchFamily="34" charset="0"/>
              </a:rPr>
              <a:t>Matrix multiplication for finding two-hop neighbors</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9CAB448-C311-2045-A0AB-4292600617B5}"/>
                  </a:ext>
                </a:extLst>
              </p:cNvPr>
              <p:cNvSpPr txBox="1"/>
              <p:nvPr/>
            </p:nvSpPr>
            <p:spPr>
              <a:xfrm>
                <a:off x="2403169" y="3729774"/>
                <a:ext cx="1757495"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0" name="TextBox 69">
                <a:extLst>
                  <a:ext uri="{FF2B5EF4-FFF2-40B4-BE49-F238E27FC236}">
                    <a16:creationId xmlns:a16="http://schemas.microsoft.com/office/drawing/2014/main" id="{A9CAB448-C311-2045-A0AB-4292600617B5}"/>
                  </a:ext>
                </a:extLst>
              </p:cNvPr>
              <p:cNvSpPr txBox="1">
                <a:spLocks noRot="1" noChangeAspect="1" noMove="1" noResize="1" noEditPoints="1" noAdjustHandles="1" noChangeArrowheads="1" noChangeShapeType="1" noTextEdit="1"/>
              </p:cNvSpPr>
              <p:nvPr/>
            </p:nvSpPr>
            <p:spPr>
              <a:xfrm>
                <a:off x="2403169" y="3729774"/>
                <a:ext cx="1757495" cy="1034642"/>
              </a:xfrm>
              <a:prstGeom prst="rect">
                <a:avLst/>
              </a:prstGeom>
              <a:blipFill>
                <a:blip r:embed="rId4"/>
                <a:stretch>
                  <a:fillRect b="-7317"/>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426FAF87-9B47-4843-BF1C-5C9A1866FE46}"/>
              </a:ext>
            </a:extLst>
          </p:cNvPr>
          <p:cNvSpPr txBox="1"/>
          <p:nvPr/>
        </p:nvSpPr>
        <p:spPr>
          <a:xfrm>
            <a:off x="5776137" y="4062429"/>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32F549F-D901-F141-AF03-5A748F6F0F6C}"/>
                  </a:ext>
                </a:extLst>
              </p:cNvPr>
              <p:cNvSpPr txBox="1"/>
              <p:nvPr/>
            </p:nvSpPr>
            <p:spPr>
              <a:xfrm>
                <a:off x="4078349" y="3729774"/>
                <a:ext cx="1757495"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2" name="TextBox 71">
                <a:extLst>
                  <a:ext uri="{FF2B5EF4-FFF2-40B4-BE49-F238E27FC236}">
                    <a16:creationId xmlns:a16="http://schemas.microsoft.com/office/drawing/2014/main" id="{232F549F-D901-F141-AF03-5A748F6F0F6C}"/>
                  </a:ext>
                </a:extLst>
              </p:cNvPr>
              <p:cNvSpPr txBox="1">
                <a:spLocks noRot="1" noChangeAspect="1" noMove="1" noResize="1" noEditPoints="1" noAdjustHandles="1" noChangeArrowheads="1" noChangeShapeType="1" noTextEdit="1"/>
              </p:cNvSpPr>
              <p:nvPr/>
            </p:nvSpPr>
            <p:spPr>
              <a:xfrm>
                <a:off x="4078349" y="3729774"/>
                <a:ext cx="1757495" cy="1034642"/>
              </a:xfrm>
              <a:prstGeom prst="rect">
                <a:avLst/>
              </a:prstGeom>
              <a:blipFill>
                <a:blip r:embed="rId5"/>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F73BE72-D027-5441-94D3-40B784AC7E4A}"/>
                  </a:ext>
                </a:extLst>
              </p:cNvPr>
              <p:cNvSpPr txBox="1"/>
              <p:nvPr/>
            </p:nvSpPr>
            <p:spPr>
              <a:xfrm>
                <a:off x="6048180" y="3729774"/>
                <a:ext cx="1757495"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3" name="TextBox 72">
                <a:extLst>
                  <a:ext uri="{FF2B5EF4-FFF2-40B4-BE49-F238E27FC236}">
                    <a16:creationId xmlns:a16="http://schemas.microsoft.com/office/drawing/2014/main" id="{1F73BE72-D027-5441-94D3-40B784AC7E4A}"/>
                  </a:ext>
                </a:extLst>
              </p:cNvPr>
              <p:cNvSpPr txBox="1">
                <a:spLocks noRot="1" noChangeAspect="1" noMove="1" noResize="1" noEditPoints="1" noAdjustHandles="1" noChangeArrowheads="1" noChangeShapeType="1" noTextEdit="1"/>
              </p:cNvSpPr>
              <p:nvPr/>
            </p:nvSpPr>
            <p:spPr>
              <a:xfrm>
                <a:off x="6048180" y="3729774"/>
                <a:ext cx="1757495" cy="1034642"/>
              </a:xfrm>
              <a:prstGeom prst="rect">
                <a:avLst/>
              </a:prstGeom>
              <a:blipFill>
                <a:blip r:embed="rId6"/>
                <a:stretch>
                  <a:fillRect b="-7317"/>
                </a:stretch>
              </a:blipFill>
            </p:spPr>
            <p:txBody>
              <a:bodyPr/>
              <a:lstStyle/>
              <a:p>
                <a:r>
                  <a:rPr lang="en-US">
                    <a:noFill/>
                  </a:rPr>
                  <a:t> </a:t>
                </a:r>
              </a:p>
            </p:txBody>
          </p:sp>
        </mc:Fallback>
      </mc:AlternateContent>
      <p:sp>
        <p:nvSpPr>
          <p:cNvPr id="76" name="Rectangle 75">
            <a:extLst>
              <a:ext uri="{FF2B5EF4-FFF2-40B4-BE49-F238E27FC236}">
                <a16:creationId xmlns:a16="http://schemas.microsoft.com/office/drawing/2014/main" id="{8E309653-1D6F-0547-9DC5-78CFDADCA9B9}"/>
              </a:ext>
            </a:extLst>
          </p:cNvPr>
          <p:cNvSpPr/>
          <p:nvPr/>
        </p:nvSpPr>
        <p:spPr>
          <a:xfrm>
            <a:off x="6333136" y="4294633"/>
            <a:ext cx="1230050" cy="469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BF1955-B928-1B47-AB21-AA6E6C69A757}"/>
              </a:ext>
            </a:extLst>
          </p:cNvPr>
          <p:cNvSpPr/>
          <p:nvPr/>
        </p:nvSpPr>
        <p:spPr>
          <a:xfrm>
            <a:off x="6476070" y="3961978"/>
            <a:ext cx="1087116" cy="469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3B7387E-2E05-B741-B4B4-27BCDBD22255}"/>
              </a:ext>
            </a:extLst>
          </p:cNvPr>
          <p:cNvSpPr/>
          <p:nvPr/>
        </p:nvSpPr>
        <p:spPr>
          <a:xfrm>
            <a:off x="6333136" y="3629323"/>
            <a:ext cx="233724" cy="306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36836DF-057D-3A40-8D00-EC4F1A21C15C}"/>
              </a:ext>
            </a:extLst>
          </p:cNvPr>
          <p:cNvSpPr/>
          <p:nvPr/>
        </p:nvSpPr>
        <p:spPr>
          <a:xfrm>
            <a:off x="6618092" y="3629323"/>
            <a:ext cx="233724" cy="306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166CA75-A169-2640-B30D-96AC4CE78DC2}"/>
              </a:ext>
            </a:extLst>
          </p:cNvPr>
          <p:cNvSpPr/>
          <p:nvPr/>
        </p:nvSpPr>
        <p:spPr>
          <a:xfrm>
            <a:off x="6940167" y="3629323"/>
            <a:ext cx="233724" cy="306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32DC27E-1910-0441-AD9E-DDB0718E7506}"/>
              </a:ext>
            </a:extLst>
          </p:cNvPr>
          <p:cNvSpPr/>
          <p:nvPr/>
        </p:nvSpPr>
        <p:spPr>
          <a:xfrm>
            <a:off x="7272174" y="3642172"/>
            <a:ext cx="233724" cy="306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A1E90D1-14E5-FC42-B9D4-C06B303D3FD4}"/>
              </a:ext>
            </a:extLst>
          </p:cNvPr>
          <p:cNvSpPr/>
          <p:nvPr/>
        </p:nvSpPr>
        <p:spPr>
          <a:xfrm>
            <a:off x="6333531" y="3974827"/>
            <a:ext cx="233724" cy="306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FF3E69-96CC-5B4D-9D09-232025E078FD}"/>
              </a:ext>
            </a:extLst>
          </p:cNvPr>
          <p:cNvSpPr/>
          <p:nvPr/>
        </p:nvSpPr>
        <p:spPr>
          <a:xfrm>
            <a:off x="4258947" y="3691419"/>
            <a:ext cx="283352" cy="1140639"/>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8EE90A2B-CC98-E34F-B1BA-A70AC2C18E1D}"/>
              </a:ext>
            </a:extLst>
          </p:cNvPr>
          <p:cNvSpPr/>
          <p:nvPr/>
        </p:nvSpPr>
        <p:spPr>
          <a:xfrm>
            <a:off x="2598714" y="3729774"/>
            <a:ext cx="1328603" cy="24711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Rectangle 85">
            <a:extLst>
              <a:ext uri="{FF2B5EF4-FFF2-40B4-BE49-F238E27FC236}">
                <a16:creationId xmlns:a16="http://schemas.microsoft.com/office/drawing/2014/main" id="{37A30E78-50F2-F249-85DF-76D2586E497D}"/>
              </a:ext>
            </a:extLst>
          </p:cNvPr>
          <p:cNvSpPr/>
          <p:nvPr/>
        </p:nvSpPr>
        <p:spPr>
          <a:xfrm>
            <a:off x="4615238" y="3691419"/>
            <a:ext cx="283352" cy="1140639"/>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Rectangle 86">
            <a:extLst>
              <a:ext uri="{FF2B5EF4-FFF2-40B4-BE49-F238E27FC236}">
                <a16:creationId xmlns:a16="http://schemas.microsoft.com/office/drawing/2014/main" id="{6DD0431C-DE11-E347-BECD-C983CFBAAEE7}"/>
              </a:ext>
            </a:extLst>
          </p:cNvPr>
          <p:cNvSpPr/>
          <p:nvPr/>
        </p:nvSpPr>
        <p:spPr>
          <a:xfrm>
            <a:off x="4980962" y="3691419"/>
            <a:ext cx="283352" cy="1140639"/>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Rectangle 87">
            <a:extLst>
              <a:ext uri="{FF2B5EF4-FFF2-40B4-BE49-F238E27FC236}">
                <a16:creationId xmlns:a16="http://schemas.microsoft.com/office/drawing/2014/main" id="{2F27F05D-F27E-1646-8AAD-9C64A08A6136}"/>
              </a:ext>
            </a:extLst>
          </p:cNvPr>
          <p:cNvSpPr/>
          <p:nvPr/>
        </p:nvSpPr>
        <p:spPr>
          <a:xfrm>
            <a:off x="5326480" y="3691419"/>
            <a:ext cx="283352" cy="1140639"/>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65A5ECC5-2053-694F-9120-80BBFDDEE81D}"/>
              </a:ext>
            </a:extLst>
          </p:cNvPr>
          <p:cNvSpPr/>
          <p:nvPr/>
        </p:nvSpPr>
        <p:spPr>
          <a:xfrm>
            <a:off x="6296227" y="3603626"/>
            <a:ext cx="285868" cy="35835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Rectangle 89">
            <a:extLst>
              <a:ext uri="{FF2B5EF4-FFF2-40B4-BE49-F238E27FC236}">
                <a16:creationId xmlns:a16="http://schemas.microsoft.com/office/drawing/2014/main" id="{199BE8AB-FAB3-DF49-85EF-B44522E8200C}"/>
              </a:ext>
            </a:extLst>
          </p:cNvPr>
          <p:cNvSpPr/>
          <p:nvPr/>
        </p:nvSpPr>
        <p:spPr>
          <a:xfrm>
            <a:off x="6582095" y="3603626"/>
            <a:ext cx="285868" cy="35835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Rectangle 90">
            <a:extLst>
              <a:ext uri="{FF2B5EF4-FFF2-40B4-BE49-F238E27FC236}">
                <a16:creationId xmlns:a16="http://schemas.microsoft.com/office/drawing/2014/main" id="{F0BB2789-757F-504E-B30C-C12A3F059252}"/>
              </a:ext>
            </a:extLst>
          </p:cNvPr>
          <p:cNvSpPr/>
          <p:nvPr/>
        </p:nvSpPr>
        <p:spPr>
          <a:xfrm>
            <a:off x="6911208" y="3603626"/>
            <a:ext cx="285868" cy="35835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Rectangle 91">
            <a:extLst>
              <a:ext uri="{FF2B5EF4-FFF2-40B4-BE49-F238E27FC236}">
                <a16:creationId xmlns:a16="http://schemas.microsoft.com/office/drawing/2014/main" id="{4955DDE0-E144-484C-A3FB-BB0C4F702173}"/>
              </a:ext>
            </a:extLst>
          </p:cNvPr>
          <p:cNvSpPr/>
          <p:nvPr/>
        </p:nvSpPr>
        <p:spPr>
          <a:xfrm>
            <a:off x="7237695" y="3603626"/>
            <a:ext cx="285868" cy="35835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2A226473-CD70-4E40-BB45-DCE250044090}"/>
              </a:ext>
            </a:extLst>
          </p:cNvPr>
          <p:cNvSpPr/>
          <p:nvPr/>
        </p:nvSpPr>
        <p:spPr>
          <a:xfrm>
            <a:off x="6307064" y="3969221"/>
            <a:ext cx="285868" cy="35835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Rectangle 93">
            <a:extLst>
              <a:ext uri="{FF2B5EF4-FFF2-40B4-BE49-F238E27FC236}">
                <a16:creationId xmlns:a16="http://schemas.microsoft.com/office/drawing/2014/main" id="{99EB13D2-13A6-6448-9097-38AE920277F4}"/>
              </a:ext>
            </a:extLst>
          </p:cNvPr>
          <p:cNvSpPr/>
          <p:nvPr/>
        </p:nvSpPr>
        <p:spPr>
          <a:xfrm>
            <a:off x="2600817" y="4024841"/>
            <a:ext cx="1328603" cy="24711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TextBox 94">
            <a:extLst>
              <a:ext uri="{FF2B5EF4-FFF2-40B4-BE49-F238E27FC236}">
                <a16:creationId xmlns:a16="http://schemas.microsoft.com/office/drawing/2014/main" id="{84113BBC-D4FC-B440-8F56-25E8C73F2851}"/>
              </a:ext>
            </a:extLst>
          </p:cNvPr>
          <p:cNvSpPr txBox="1"/>
          <p:nvPr/>
        </p:nvSpPr>
        <p:spPr>
          <a:xfrm>
            <a:off x="442448" y="5250978"/>
            <a:ext cx="2114681" cy="307777"/>
          </a:xfrm>
          <a:prstGeom prst="rect">
            <a:avLst/>
          </a:prstGeom>
          <a:noFill/>
          <a:ln>
            <a:solidFill>
              <a:schemeClr val="accent6"/>
            </a:solidFill>
          </a:ln>
        </p:spPr>
        <p:txBody>
          <a:bodyPr wrap="none" rtlCol="0">
            <a:spAutoFit/>
          </a:bodyPr>
          <a:lstStyle/>
          <a:p>
            <a:r>
              <a:rPr lang="en-US" sz="1400" dirty="0">
                <a:latin typeface="Times New Roman" panose="02020603050405020304" pitchFamily="18" charset="0"/>
                <a:cs typeface="Times New Roman" panose="02020603050405020304" pitchFamily="18" charset="0"/>
              </a:rPr>
              <a:t>0*0 + 1*0 + 1*0 + 0*0 = 0</a:t>
            </a:r>
          </a:p>
        </p:txBody>
      </p:sp>
      <p:sp>
        <p:nvSpPr>
          <p:cNvPr id="96" name="TextBox 95">
            <a:extLst>
              <a:ext uri="{FF2B5EF4-FFF2-40B4-BE49-F238E27FC236}">
                <a16:creationId xmlns:a16="http://schemas.microsoft.com/office/drawing/2014/main" id="{F14D395E-EA1A-0444-A71D-DE6EFAEDA769}"/>
              </a:ext>
            </a:extLst>
          </p:cNvPr>
          <p:cNvSpPr txBox="1"/>
          <p:nvPr/>
        </p:nvSpPr>
        <p:spPr>
          <a:xfrm>
            <a:off x="442448" y="5723402"/>
            <a:ext cx="2114681" cy="307777"/>
          </a:xfrm>
          <a:prstGeom prst="rect">
            <a:avLst/>
          </a:prstGeom>
          <a:noFill/>
          <a:ln>
            <a:solidFill>
              <a:schemeClr val="accent6"/>
            </a:solidFill>
          </a:ln>
        </p:spPr>
        <p:txBody>
          <a:bodyPr wrap="squar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r>
              <a:rPr lang="en-US" dirty="0"/>
              <a:t>0*1 + 1*0 + 1*1 + 0*0 = 1 </a:t>
            </a:r>
          </a:p>
        </p:txBody>
      </p:sp>
      <p:sp>
        <p:nvSpPr>
          <p:cNvPr id="97" name="TextBox 96">
            <a:extLst>
              <a:ext uri="{FF2B5EF4-FFF2-40B4-BE49-F238E27FC236}">
                <a16:creationId xmlns:a16="http://schemas.microsoft.com/office/drawing/2014/main" id="{CA6C88CC-2A98-FA47-85D1-B5DEB8E973D4}"/>
              </a:ext>
            </a:extLst>
          </p:cNvPr>
          <p:cNvSpPr txBox="1"/>
          <p:nvPr/>
        </p:nvSpPr>
        <p:spPr>
          <a:xfrm>
            <a:off x="448320" y="6202623"/>
            <a:ext cx="2108809" cy="307777"/>
          </a:xfrm>
          <a:prstGeom prst="rect">
            <a:avLst/>
          </a:prstGeom>
          <a:noFill/>
          <a:ln>
            <a:solidFill>
              <a:schemeClr val="accent6"/>
            </a:solidFill>
          </a:ln>
        </p:spPr>
        <p:txBody>
          <a:bodyPr wrap="squar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r>
              <a:rPr lang="en-US" dirty="0"/>
              <a:t>0*1 + 1*0 + 1*0 + 0*0 = 0 </a:t>
            </a:r>
          </a:p>
        </p:txBody>
      </p:sp>
      <p:sp>
        <p:nvSpPr>
          <p:cNvPr id="98" name="TextBox 97">
            <a:extLst>
              <a:ext uri="{FF2B5EF4-FFF2-40B4-BE49-F238E27FC236}">
                <a16:creationId xmlns:a16="http://schemas.microsoft.com/office/drawing/2014/main" id="{F98BB0D2-A5E2-9F44-81EF-95DD6FC198DA}"/>
              </a:ext>
            </a:extLst>
          </p:cNvPr>
          <p:cNvSpPr txBox="1"/>
          <p:nvPr/>
        </p:nvSpPr>
        <p:spPr>
          <a:xfrm>
            <a:off x="2963072" y="5264390"/>
            <a:ext cx="2159566" cy="307777"/>
          </a:xfrm>
          <a:prstGeom prst="rect">
            <a:avLst/>
          </a:prstGeom>
          <a:noFill/>
          <a:ln>
            <a:solidFill>
              <a:schemeClr val="accent6"/>
            </a:solidFill>
          </a:ln>
        </p:spPr>
        <p:txBody>
          <a:bodyPr wrap="squar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r>
              <a:rPr lang="en-US" dirty="0"/>
              <a:t>0*0 + 1*1 + 1*1 + 0*0 = 2 </a:t>
            </a:r>
          </a:p>
        </p:txBody>
      </p:sp>
      <p:sp>
        <p:nvSpPr>
          <p:cNvPr id="99" name="TextBox 98">
            <a:extLst>
              <a:ext uri="{FF2B5EF4-FFF2-40B4-BE49-F238E27FC236}">
                <a16:creationId xmlns:a16="http://schemas.microsoft.com/office/drawing/2014/main" id="{E5DA47C8-74B8-5A4C-BBD9-EB4EE7FDF8E4}"/>
              </a:ext>
            </a:extLst>
          </p:cNvPr>
          <p:cNvSpPr txBox="1"/>
          <p:nvPr/>
        </p:nvSpPr>
        <p:spPr>
          <a:xfrm>
            <a:off x="2963072" y="5752736"/>
            <a:ext cx="2159566" cy="307777"/>
          </a:xfrm>
          <a:prstGeom prst="rect">
            <a:avLst/>
          </a:prstGeom>
          <a:noFill/>
          <a:ln>
            <a:solidFill>
              <a:schemeClr val="accent6"/>
            </a:solidFill>
          </a:ln>
        </p:spPr>
        <p:txBody>
          <a:bodyPr wrap="square" rtlCol="0">
            <a:spAutoFit/>
          </a:bodyPr>
          <a:lstStyle>
            <a:defPPr>
              <a:defRPr lang="en-US"/>
            </a:defPPr>
            <a:lvl1pPr>
              <a:defRPr sz="1400">
                <a:latin typeface="Times New Roman" panose="02020603050405020304" pitchFamily="18" charset="0"/>
                <a:cs typeface="Times New Roman" panose="02020603050405020304" pitchFamily="18" charset="0"/>
              </a:defRPr>
            </a:lvl1pPr>
          </a:lstStyle>
          <a:p>
            <a:r>
              <a:rPr lang="en-US" dirty="0"/>
              <a:t>0*0 + 0*0 + 0*0 + 1*0 = 0 </a:t>
            </a:r>
          </a:p>
        </p:txBody>
      </p:sp>
      <p:sp>
        <p:nvSpPr>
          <p:cNvPr id="101" name="Rectangle 100">
            <a:extLst>
              <a:ext uri="{FF2B5EF4-FFF2-40B4-BE49-F238E27FC236}">
                <a16:creationId xmlns:a16="http://schemas.microsoft.com/office/drawing/2014/main" id="{57357EB3-709C-874F-A2FE-0D0E700F2BF9}"/>
              </a:ext>
            </a:extLst>
          </p:cNvPr>
          <p:cNvSpPr/>
          <p:nvPr/>
        </p:nvSpPr>
        <p:spPr>
          <a:xfrm>
            <a:off x="7277862" y="528202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2" name="Rectangle 101">
            <a:extLst>
              <a:ext uri="{FF2B5EF4-FFF2-40B4-BE49-F238E27FC236}">
                <a16:creationId xmlns:a16="http://schemas.microsoft.com/office/drawing/2014/main" id="{55373662-3E90-9B42-867D-B6999AAD3AC9}"/>
              </a:ext>
            </a:extLst>
          </p:cNvPr>
          <p:cNvSpPr/>
          <p:nvPr/>
        </p:nvSpPr>
        <p:spPr>
          <a:xfrm>
            <a:off x="7504365" y="528202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03" name="Rectangle 102">
            <a:extLst>
              <a:ext uri="{FF2B5EF4-FFF2-40B4-BE49-F238E27FC236}">
                <a16:creationId xmlns:a16="http://schemas.microsoft.com/office/drawing/2014/main" id="{51091146-F543-F641-904E-62F259251CCA}"/>
              </a:ext>
            </a:extLst>
          </p:cNvPr>
          <p:cNvSpPr/>
          <p:nvPr/>
        </p:nvSpPr>
        <p:spPr>
          <a:xfrm>
            <a:off x="7732959" y="528202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4" name="Rectangle 103">
            <a:extLst>
              <a:ext uri="{FF2B5EF4-FFF2-40B4-BE49-F238E27FC236}">
                <a16:creationId xmlns:a16="http://schemas.microsoft.com/office/drawing/2014/main" id="{5442E40E-199E-7A46-BB77-4A23A3B7B1B2}"/>
              </a:ext>
            </a:extLst>
          </p:cNvPr>
          <p:cNvSpPr/>
          <p:nvPr/>
        </p:nvSpPr>
        <p:spPr>
          <a:xfrm>
            <a:off x="7959462" y="528202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2</a:t>
            </a:r>
          </a:p>
        </p:txBody>
      </p:sp>
      <p:sp>
        <p:nvSpPr>
          <p:cNvPr id="105" name="Rectangle 104">
            <a:extLst>
              <a:ext uri="{FF2B5EF4-FFF2-40B4-BE49-F238E27FC236}">
                <a16:creationId xmlns:a16="http://schemas.microsoft.com/office/drawing/2014/main" id="{92D23A45-1E32-8244-8664-B422ED8E6E44}"/>
              </a:ext>
            </a:extLst>
          </p:cNvPr>
          <p:cNvSpPr/>
          <p:nvPr/>
        </p:nvSpPr>
        <p:spPr>
          <a:xfrm>
            <a:off x="7277862" y="550853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6" name="Rectangle 105">
            <a:extLst>
              <a:ext uri="{FF2B5EF4-FFF2-40B4-BE49-F238E27FC236}">
                <a16:creationId xmlns:a16="http://schemas.microsoft.com/office/drawing/2014/main" id="{94169EB2-E1DB-6340-BBDC-E197077AF8D9}"/>
              </a:ext>
            </a:extLst>
          </p:cNvPr>
          <p:cNvSpPr/>
          <p:nvPr/>
        </p:nvSpPr>
        <p:spPr>
          <a:xfrm>
            <a:off x="7504365" y="550853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7" name="Rectangle 106">
            <a:extLst>
              <a:ext uri="{FF2B5EF4-FFF2-40B4-BE49-F238E27FC236}">
                <a16:creationId xmlns:a16="http://schemas.microsoft.com/office/drawing/2014/main" id="{8F015DD7-3BC4-BE4F-901E-427D3B0B6283}"/>
              </a:ext>
            </a:extLst>
          </p:cNvPr>
          <p:cNvSpPr/>
          <p:nvPr/>
        </p:nvSpPr>
        <p:spPr>
          <a:xfrm>
            <a:off x="7732959" y="550853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8" name="Rectangle 107">
            <a:extLst>
              <a:ext uri="{FF2B5EF4-FFF2-40B4-BE49-F238E27FC236}">
                <a16:creationId xmlns:a16="http://schemas.microsoft.com/office/drawing/2014/main" id="{AB72C065-B4E1-3F4E-98E4-2BBCC4FE6D38}"/>
              </a:ext>
            </a:extLst>
          </p:cNvPr>
          <p:cNvSpPr/>
          <p:nvPr/>
        </p:nvSpPr>
        <p:spPr>
          <a:xfrm>
            <a:off x="7959462" y="5508530"/>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9" name="Rectangle 108">
            <a:extLst>
              <a:ext uri="{FF2B5EF4-FFF2-40B4-BE49-F238E27FC236}">
                <a16:creationId xmlns:a16="http://schemas.microsoft.com/office/drawing/2014/main" id="{F9321AB5-6BF1-AB45-8EDC-BFD326B81D89}"/>
              </a:ext>
            </a:extLst>
          </p:cNvPr>
          <p:cNvSpPr/>
          <p:nvPr/>
        </p:nvSpPr>
        <p:spPr>
          <a:xfrm>
            <a:off x="7277862" y="573658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0" name="Rectangle 109">
            <a:extLst>
              <a:ext uri="{FF2B5EF4-FFF2-40B4-BE49-F238E27FC236}">
                <a16:creationId xmlns:a16="http://schemas.microsoft.com/office/drawing/2014/main" id="{793127DD-1F55-2849-A5E8-99ECC3274F4C}"/>
              </a:ext>
            </a:extLst>
          </p:cNvPr>
          <p:cNvSpPr/>
          <p:nvPr/>
        </p:nvSpPr>
        <p:spPr>
          <a:xfrm>
            <a:off x="7504365" y="573658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1" name="Rectangle 110">
            <a:extLst>
              <a:ext uri="{FF2B5EF4-FFF2-40B4-BE49-F238E27FC236}">
                <a16:creationId xmlns:a16="http://schemas.microsoft.com/office/drawing/2014/main" id="{8426EBB0-5085-7E49-86AF-70CB05957466}"/>
              </a:ext>
            </a:extLst>
          </p:cNvPr>
          <p:cNvSpPr/>
          <p:nvPr/>
        </p:nvSpPr>
        <p:spPr>
          <a:xfrm>
            <a:off x="7732959" y="573658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2" name="Rectangle 111">
            <a:extLst>
              <a:ext uri="{FF2B5EF4-FFF2-40B4-BE49-F238E27FC236}">
                <a16:creationId xmlns:a16="http://schemas.microsoft.com/office/drawing/2014/main" id="{6B72CC78-4627-3144-BD47-9BA87B31D6EA}"/>
              </a:ext>
            </a:extLst>
          </p:cNvPr>
          <p:cNvSpPr/>
          <p:nvPr/>
        </p:nvSpPr>
        <p:spPr>
          <a:xfrm>
            <a:off x="7959462" y="5736585"/>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13" name="Rectangle 112">
            <a:extLst>
              <a:ext uri="{FF2B5EF4-FFF2-40B4-BE49-F238E27FC236}">
                <a16:creationId xmlns:a16="http://schemas.microsoft.com/office/drawing/2014/main" id="{7D139DC0-3AC9-EA45-A6E8-810771655EBF}"/>
              </a:ext>
            </a:extLst>
          </p:cNvPr>
          <p:cNvSpPr/>
          <p:nvPr/>
        </p:nvSpPr>
        <p:spPr>
          <a:xfrm>
            <a:off x="7277862" y="596308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4" name="Rectangle 113">
            <a:extLst>
              <a:ext uri="{FF2B5EF4-FFF2-40B4-BE49-F238E27FC236}">
                <a16:creationId xmlns:a16="http://schemas.microsoft.com/office/drawing/2014/main" id="{32A4D6BE-A299-944D-9937-DBBA4E096F3B}"/>
              </a:ext>
            </a:extLst>
          </p:cNvPr>
          <p:cNvSpPr/>
          <p:nvPr/>
        </p:nvSpPr>
        <p:spPr>
          <a:xfrm>
            <a:off x="7504365" y="596308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5" name="Rectangle 114">
            <a:extLst>
              <a:ext uri="{FF2B5EF4-FFF2-40B4-BE49-F238E27FC236}">
                <a16:creationId xmlns:a16="http://schemas.microsoft.com/office/drawing/2014/main" id="{4B03ADAA-745C-A145-A4D9-8403D207B6C9}"/>
              </a:ext>
            </a:extLst>
          </p:cNvPr>
          <p:cNvSpPr/>
          <p:nvPr/>
        </p:nvSpPr>
        <p:spPr>
          <a:xfrm>
            <a:off x="7732959" y="596308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6" name="Rectangle 115">
            <a:extLst>
              <a:ext uri="{FF2B5EF4-FFF2-40B4-BE49-F238E27FC236}">
                <a16:creationId xmlns:a16="http://schemas.microsoft.com/office/drawing/2014/main" id="{EB2A4768-56DA-D249-BA83-CBC5F6681F7F}"/>
              </a:ext>
            </a:extLst>
          </p:cNvPr>
          <p:cNvSpPr/>
          <p:nvPr/>
        </p:nvSpPr>
        <p:spPr>
          <a:xfrm>
            <a:off x="7959462" y="596308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7" name="TextBox 116">
            <a:extLst>
              <a:ext uri="{FF2B5EF4-FFF2-40B4-BE49-F238E27FC236}">
                <a16:creationId xmlns:a16="http://schemas.microsoft.com/office/drawing/2014/main" id="{4125AAB6-DC80-0348-A561-12889E6FD500}"/>
              </a:ext>
            </a:extLst>
          </p:cNvPr>
          <p:cNvSpPr txBox="1"/>
          <p:nvPr/>
        </p:nvSpPr>
        <p:spPr>
          <a:xfrm>
            <a:off x="6946566" y="5226623"/>
            <a:ext cx="316112" cy="1031051"/>
          </a:xfrm>
          <a:prstGeom prst="rect">
            <a:avLst/>
          </a:prstGeom>
          <a:noFill/>
        </p:spPr>
        <p:txBody>
          <a:bodyPr wrap="none" rtlCol="0">
            <a:spAutoFit/>
          </a:bodyPr>
          <a:lstStyle/>
          <a:p>
            <a:pPr>
              <a:spcBef>
                <a:spcPts val="100"/>
              </a:spcBef>
              <a:spcAft>
                <a:spcPts val="100"/>
              </a:spcAft>
            </a:pPr>
            <a:r>
              <a:rPr lang="en-US" sz="1400" dirty="0"/>
              <a:t>0</a:t>
            </a:r>
          </a:p>
          <a:p>
            <a:pPr>
              <a:spcBef>
                <a:spcPts val="100"/>
              </a:spcBef>
              <a:spcAft>
                <a:spcPts val="100"/>
              </a:spcAft>
            </a:pPr>
            <a:r>
              <a:rPr lang="en-US" sz="1400" dirty="0"/>
              <a:t>1</a:t>
            </a:r>
          </a:p>
          <a:p>
            <a:pPr>
              <a:spcBef>
                <a:spcPts val="100"/>
              </a:spcBef>
              <a:spcAft>
                <a:spcPts val="100"/>
              </a:spcAft>
            </a:pPr>
            <a:r>
              <a:rPr lang="en-US" sz="1400" dirty="0"/>
              <a:t>2</a:t>
            </a:r>
          </a:p>
          <a:p>
            <a:pPr>
              <a:spcBef>
                <a:spcPts val="100"/>
              </a:spcBef>
              <a:spcAft>
                <a:spcPts val="100"/>
              </a:spcAft>
            </a:pPr>
            <a:r>
              <a:rPr lang="en-US" sz="1400" dirty="0"/>
              <a:t>3 </a:t>
            </a:r>
          </a:p>
        </p:txBody>
      </p:sp>
      <p:sp>
        <p:nvSpPr>
          <p:cNvPr id="118" name="TextBox 117">
            <a:extLst>
              <a:ext uri="{FF2B5EF4-FFF2-40B4-BE49-F238E27FC236}">
                <a16:creationId xmlns:a16="http://schemas.microsoft.com/office/drawing/2014/main" id="{F4EEF3EF-64E9-EF46-BE65-44B6EB107164}"/>
              </a:ext>
            </a:extLst>
          </p:cNvPr>
          <p:cNvSpPr txBox="1"/>
          <p:nvPr/>
        </p:nvSpPr>
        <p:spPr>
          <a:xfrm>
            <a:off x="7262678" y="4981492"/>
            <a:ext cx="1031051" cy="307777"/>
          </a:xfrm>
          <a:prstGeom prst="rect">
            <a:avLst/>
          </a:prstGeom>
          <a:noFill/>
        </p:spPr>
        <p:txBody>
          <a:bodyPr wrap="none" rtlCol="0">
            <a:spAutoFit/>
          </a:bodyPr>
          <a:lstStyle/>
          <a:p>
            <a:r>
              <a:rPr lang="en-US" sz="1400" dirty="0"/>
              <a:t>0   1    2   3  </a:t>
            </a:r>
          </a:p>
        </p:txBody>
      </p:sp>
      <p:sp>
        <p:nvSpPr>
          <p:cNvPr id="119" name="TextBox 118">
            <a:extLst>
              <a:ext uri="{FF2B5EF4-FFF2-40B4-BE49-F238E27FC236}">
                <a16:creationId xmlns:a16="http://schemas.microsoft.com/office/drawing/2014/main" id="{8C7B76EA-90B6-D64E-B5EE-0040BDB59EEB}"/>
              </a:ext>
            </a:extLst>
          </p:cNvPr>
          <p:cNvSpPr txBox="1"/>
          <p:nvPr/>
        </p:nvSpPr>
        <p:spPr>
          <a:xfrm>
            <a:off x="5073436" y="1944983"/>
            <a:ext cx="2320019" cy="276999"/>
          </a:xfrm>
          <a:prstGeom prst="rect">
            <a:avLst/>
          </a:prstGeom>
          <a:noFill/>
          <a:ln>
            <a:noFill/>
          </a:ln>
        </p:spPr>
        <p:txBody>
          <a:bodyPr wrap="square" rtlCol="0">
            <a:spAutoFit/>
          </a:bodyPr>
          <a:lstStyle/>
          <a:p>
            <a:r>
              <a:rPr lang="en-US" sz="1200" dirty="0">
                <a:solidFill>
                  <a:schemeClr val="accent6"/>
                </a:solidFill>
                <a:latin typeface="Arial" panose="020B0604020202020204" pitchFamily="34" charset="0"/>
                <a:cs typeface="Arial" panose="020B0604020202020204" pitchFamily="34" charset="0"/>
              </a:rPr>
              <a:t>For all the vertices in the graph</a:t>
            </a:r>
          </a:p>
        </p:txBody>
      </p:sp>
      <p:sp>
        <p:nvSpPr>
          <p:cNvPr id="120" name="TextBox 119">
            <a:extLst>
              <a:ext uri="{FF2B5EF4-FFF2-40B4-BE49-F238E27FC236}">
                <a16:creationId xmlns:a16="http://schemas.microsoft.com/office/drawing/2014/main" id="{D0CF4033-B287-F340-B0B7-1F37AF3C3C0D}"/>
              </a:ext>
            </a:extLst>
          </p:cNvPr>
          <p:cNvSpPr txBox="1"/>
          <p:nvPr/>
        </p:nvSpPr>
        <p:spPr>
          <a:xfrm>
            <a:off x="624280" y="4813550"/>
            <a:ext cx="2320019" cy="276999"/>
          </a:xfrm>
          <a:prstGeom prst="rect">
            <a:avLst/>
          </a:prstGeom>
          <a:noFill/>
          <a:ln>
            <a:noFill/>
          </a:ln>
        </p:spPr>
        <p:txBody>
          <a:bodyPr wrap="square" rtlCol="0">
            <a:spAutoFit/>
          </a:bodyPr>
          <a:lstStyle/>
          <a:p>
            <a:r>
              <a:rPr lang="en-US" sz="1200" dirty="0">
                <a:solidFill>
                  <a:schemeClr val="accent6"/>
                </a:solidFill>
                <a:latin typeface="Arial" panose="020B0604020202020204" pitchFamily="34" charset="0"/>
                <a:cs typeface="Arial" panose="020B0604020202020204" pitchFamily="34" charset="0"/>
              </a:rPr>
              <a:t>Dot product</a:t>
            </a:r>
          </a:p>
        </p:txBody>
      </p:sp>
      <p:sp>
        <p:nvSpPr>
          <p:cNvPr id="121" name="TextBox 120">
            <a:extLst>
              <a:ext uri="{FF2B5EF4-FFF2-40B4-BE49-F238E27FC236}">
                <a16:creationId xmlns:a16="http://schemas.microsoft.com/office/drawing/2014/main" id="{09606787-C1E6-3041-A223-928C90A101AC}"/>
              </a:ext>
            </a:extLst>
          </p:cNvPr>
          <p:cNvSpPr txBox="1"/>
          <p:nvPr/>
        </p:nvSpPr>
        <p:spPr>
          <a:xfrm>
            <a:off x="3351573" y="6207410"/>
            <a:ext cx="3949813" cy="461665"/>
          </a:xfrm>
          <a:prstGeom prst="rect">
            <a:avLst/>
          </a:prstGeom>
          <a:noFill/>
          <a:ln>
            <a:noFill/>
          </a:ln>
        </p:spPr>
        <p:txBody>
          <a:bodyPr wrap="square" rtlCol="0">
            <a:spAutoFit/>
          </a:bodyPr>
          <a:lstStyle/>
          <a:p>
            <a:r>
              <a:rPr lang="en-US" sz="1200" dirty="0">
                <a:solidFill>
                  <a:schemeClr val="accent6"/>
                </a:solidFill>
                <a:latin typeface="Arial" panose="020B0604020202020204" pitchFamily="34" charset="0"/>
                <a:cs typeface="Arial" panose="020B0604020202020204" pitchFamily="34" charset="0"/>
              </a:rPr>
              <a:t>Matrix multiplication is well studied and optimized in software and hardware, and can be done very fast</a:t>
            </a:r>
          </a:p>
        </p:txBody>
      </p:sp>
      <p:sp>
        <p:nvSpPr>
          <p:cNvPr id="3" name="TextBox 2">
            <a:extLst>
              <a:ext uri="{FF2B5EF4-FFF2-40B4-BE49-F238E27FC236}">
                <a16:creationId xmlns:a16="http://schemas.microsoft.com/office/drawing/2014/main" id="{9789A164-7DF0-16D0-6548-360F65E23B5C}"/>
              </a:ext>
            </a:extLst>
          </p:cNvPr>
          <p:cNvSpPr txBox="1"/>
          <p:nvPr/>
        </p:nvSpPr>
        <p:spPr>
          <a:xfrm>
            <a:off x="6686421" y="4588754"/>
            <a:ext cx="2389319" cy="461665"/>
          </a:xfrm>
          <a:prstGeom prst="rect">
            <a:avLst/>
          </a:prstGeom>
          <a:noFill/>
          <a:ln>
            <a:noFill/>
          </a:ln>
        </p:spPr>
        <p:txBody>
          <a:bodyPr wrap="square" rtlCol="0">
            <a:spAutoFit/>
          </a:bodyPr>
          <a:lstStyle/>
          <a:p>
            <a:r>
              <a:rPr lang="en-US" sz="1200" dirty="0">
                <a:solidFill>
                  <a:schemeClr val="accent6"/>
                </a:solidFill>
                <a:latin typeface="Arial" panose="020B0604020202020204" pitchFamily="34" charset="0"/>
                <a:cs typeface="Arial" panose="020B0604020202020204" pitchFamily="34" charset="0"/>
              </a:rPr>
              <a:t>Node 3 is a two</a:t>
            </a:r>
            <a:r>
              <a:rPr lang="en-GB" sz="1200" dirty="0">
                <a:solidFill>
                  <a:schemeClr val="accent6"/>
                </a:solidFill>
                <a:latin typeface="Arial" panose="020B0604020202020204" pitchFamily="34" charset="0"/>
                <a:cs typeface="Arial" panose="020B0604020202020204" pitchFamily="34" charset="0"/>
              </a:rPr>
              <a:t>-hop </a:t>
            </a:r>
            <a:r>
              <a:rPr lang="en-GB" sz="1200" dirty="0" err="1">
                <a:solidFill>
                  <a:schemeClr val="accent6"/>
                </a:solidFill>
                <a:latin typeface="Arial" panose="020B0604020202020204" pitchFamily="34" charset="0"/>
                <a:cs typeface="Arial" panose="020B0604020202020204" pitchFamily="34" charset="0"/>
              </a:rPr>
              <a:t>neighbor</a:t>
            </a:r>
            <a:r>
              <a:rPr lang="en-GB" sz="1200" dirty="0">
                <a:solidFill>
                  <a:schemeClr val="accent6"/>
                </a:solidFill>
                <a:latin typeface="Arial" panose="020B0604020202020204" pitchFamily="34" charset="0"/>
                <a:cs typeface="Arial" panose="020B0604020202020204" pitchFamily="34" charset="0"/>
              </a:rPr>
              <a:t> of node 0 along two different paths</a:t>
            </a:r>
            <a:endParaRPr lang="en-US" sz="1200" dirty="0">
              <a:solidFill>
                <a:schemeClr val="accent6"/>
              </a:solidFill>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F416427C-DDDB-AD2E-2726-974C1C8B34B3}"/>
              </a:ext>
            </a:extLst>
          </p:cNvPr>
          <p:cNvCxnSpPr>
            <a:cxnSpLocks/>
          </p:cNvCxnSpPr>
          <p:nvPr/>
        </p:nvCxnSpPr>
        <p:spPr>
          <a:xfrm flipV="1">
            <a:off x="8185965" y="4981492"/>
            <a:ext cx="107764" cy="153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71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dissolve">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dissolve">
                                      <p:cBhvr>
                                        <p:cTn id="46" dur="500"/>
                                        <p:tgtEl>
                                          <p:spTgt spid="11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dissolv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dissolve">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dissolve">
                                      <p:cBhvr>
                                        <p:cTn id="61" dur="500"/>
                                        <p:tgtEl>
                                          <p:spTgt spid="6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dissolve">
                                      <p:cBhvr>
                                        <p:cTn id="64" dur="500"/>
                                        <p:tgtEl>
                                          <p:spTgt spid="6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dissolve">
                                      <p:cBhvr>
                                        <p:cTn id="69" dur="500"/>
                                        <p:tgtEl>
                                          <p:spTgt spid="7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dissolve">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dissolve">
                                      <p:cBhvr>
                                        <p:cTn id="97" dur="500"/>
                                        <p:tgtEl>
                                          <p:spTgt spid="89"/>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dissolve">
                                      <p:cBhvr>
                                        <p:cTn id="102" dur="500"/>
                                        <p:tgtEl>
                                          <p:spTgt spid="8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84"/>
                                        </p:tgtEl>
                                        <p:attrNameLst>
                                          <p:attrName>style.visibility</p:attrName>
                                        </p:attrNameLst>
                                      </p:cBhvr>
                                      <p:to>
                                        <p:strVal val="visible"/>
                                      </p:to>
                                    </p:set>
                                    <p:animEffect transition="in" filter="dissolve">
                                      <p:cBhvr>
                                        <p:cTn id="105" dur="500"/>
                                        <p:tgtEl>
                                          <p:spTgt spid="84"/>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20"/>
                                        </p:tgtEl>
                                        <p:attrNameLst>
                                          <p:attrName>style.visibility</p:attrName>
                                        </p:attrNameLst>
                                      </p:cBhvr>
                                      <p:to>
                                        <p:strVal val="visible"/>
                                      </p:to>
                                    </p:set>
                                    <p:animEffect transition="in" filter="dissolve">
                                      <p:cBhvr>
                                        <p:cTn id="110" dur="500"/>
                                        <p:tgtEl>
                                          <p:spTgt spid="120"/>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dissolve">
                                      <p:cBhvr>
                                        <p:cTn id="115" dur="500"/>
                                        <p:tgtEl>
                                          <p:spTgt spid="95"/>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grpId="1" nodeType="clickEffect">
                                  <p:stCondLst>
                                    <p:cond delay="0"/>
                                  </p:stCondLst>
                                  <p:childTnLst>
                                    <p:animEffect transition="out" filter="dissolve">
                                      <p:cBhvr>
                                        <p:cTn id="119" dur="500"/>
                                        <p:tgtEl>
                                          <p:spTgt spid="89"/>
                                        </p:tgtEl>
                                      </p:cBhvr>
                                    </p:animEffect>
                                    <p:set>
                                      <p:cBhvr>
                                        <p:cTn id="120" dur="1" fill="hold">
                                          <p:stCondLst>
                                            <p:cond delay="499"/>
                                          </p:stCondLst>
                                        </p:cTn>
                                        <p:tgtEl>
                                          <p:spTgt spid="89"/>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500"/>
                                        <p:tgtEl>
                                          <p:spTgt spid="78"/>
                                        </p:tgtEl>
                                      </p:cBhvr>
                                    </p:animEffect>
                                    <p:set>
                                      <p:cBhvr>
                                        <p:cTn id="123" dur="1" fill="hold">
                                          <p:stCondLst>
                                            <p:cond delay="499"/>
                                          </p:stCondLst>
                                        </p:cTn>
                                        <p:tgtEl>
                                          <p:spTgt spid="78"/>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dissolve">
                                      <p:cBhvr>
                                        <p:cTn id="128" dur="500"/>
                                        <p:tgtEl>
                                          <p:spTgt spid="90"/>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xit" presetSubtype="0" fill="hold" grpId="2" nodeType="clickEffect">
                                  <p:stCondLst>
                                    <p:cond delay="0"/>
                                  </p:stCondLst>
                                  <p:childTnLst>
                                    <p:animEffect transition="out" filter="dissolve">
                                      <p:cBhvr>
                                        <p:cTn id="132" dur="500"/>
                                        <p:tgtEl>
                                          <p:spTgt spid="84"/>
                                        </p:tgtEl>
                                      </p:cBhvr>
                                    </p:animEffect>
                                    <p:set>
                                      <p:cBhvr>
                                        <p:cTn id="133" dur="1" fill="hold">
                                          <p:stCondLst>
                                            <p:cond delay="499"/>
                                          </p:stCondLst>
                                        </p:cTn>
                                        <p:tgtEl>
                                          <p:spTgt spid="84"/>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86"/>
                                        </p:tgtEl>
                                        <p:attrNameLst>
                                          <p:attrName>style.visibility</p:attrName>
                                        </p:attrNameLst>
                                      </p:cBhvr>
                                      <p:to>
                                        <p:strVal val="visible"/>
                                      </p:to>
                                    </p:set>
                                    <p:animEffect transition="in" filter="dissolve">
                                      <p:cBhvr>
                                        <p:cTn id="138" dur="500"/>
                                        <p:tgtEl>
                                          <p:spTgt spid="86"/>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dissolve">
                                      <p:cBhvr>
                                        <p:cTn id="143" dur="500"/>
                                        <p:tgtEl>
                                          <p:spTgt spid="96"/>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xit" presetSubtype="0" fill="hold" grpId="1" nodeType="clickEffect">
                                  <p:stCondLst>
                                    <p:cond delay="0"/>
                                  </p:stCondLst>
                                  <p:childTnLst>
                                    <p:animEffect transition="out" filter="dissolve">
                                      <p:cBhvr>
                                        <p:cTn id="147" dur="500"/>
                                        <p:tgtEl>
                                          <p:spTgt spid="90"/>
                                        </p:tgtEl>
                                      </p:cBhvr>
                                    </p:animEffect>
                                    <p:set>
                                      <p:cBhvr>
                                        <p:cTn id="148" dur="1" fill="hold">
                                          <p:stCondLst>
                                            <p:cond delay="499"/>
                                          </p:stCondLst>
                                        </p:cTn>
                                        <p:tgtEl>
                                          <p:spTgt spid="90"/>
                                        </p:tgtEl>
                                        <p:attrNameLst>
                                          <p:attrName>style.visibility</p:attrName>
                                        </p:attrNameLst>
                                      </p:cBhvr>
                                      <p:to>
                                        <p:strVal val="hidden"/>
                                      </p:to>
                                    </p:set>
                                  </p:childTnLst>
                                </p:cTn>
                              </p:par>
                              <p:par>
                                <p:cTn id="149" presetID="9" presetClass="exit" presetSubtype="0" fill="hold" grpId="1" nodeType="withEffect">
                                  <p:stCondLst>
                                    <p:cond delay="0"/>
                                  </p:stCondLst>
                                  <p:childTnLst>
                                    <p:animEffect transition="out" filter="dissolve">
                                      <p:cBhvr>
                                        <p:cTn id="150" dur="500"/>
                                        <p:tgtEl>
                                          <p:spTgt spid="80"/>
                                        </p:tgtEl>
                                      </p:cBhvr>
                                    </p:animEffect>
                                    <p:set>
                                      <p:cBhvr>
                                        <p:cTn id="151" dur="1" fill="hold">
                                          <p:stCondLst>
                                            <p:cond delay="499"/>
                                          </p:stCondLst>
                                        </p:cTn>
                                        <p:tgtEl>
                                          <p:spTgt spid="80"/>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91"/>
                                        </p:tgtEl>
                                        <p:attrNameLst>
                                          <p:attrName>style.visibility</p:attrName>
                                        </p:attrNameLst>
                                      </p:cBhvr>
                                      <p:to>
                                        <p:strVal val="visible"/>
                                      </p:to>
                                    </p:set>
                                    <p:animEffect transition="in" filter="dissolve">
                                      <p:cBhvr>
                                        <p:cTn id="156" dur="500"/>
                                        <p:tgtEl>
                                          <p:spTgt spid="91"/>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xit" presetSubtype="0" fill="hold" grpId="1" nodeType="clickEffect">
                                  <p:stCondLst>
                                    <p:cond delay="0"/>
                                  </p:stCondLst>
                                  <p:childTnLst>
                                    <p:animEffect transition="out" filter="dissolve">
                                      <p:cBhvr>
                                        <p:cTn id="160" dur="500"/>
                                        <p:tgtEl>
                                          <p:spTgt spid="86"/>
                                        </p:tgtEl>
                                      </p:cBhvr>
                                    </p:animEffect>
                                    <p:set>
                                      <p:cBhvr>
                                        <p:cTn id="161" dur="1" fill="hold">
                                          <p:stCondLst>
                                            <p:cond delay="499"/>
                                          </p:stCondLst>
                                        </p:cTn>
                                        <p:tgtEl>
                                          <p:spTgt spid="86"/>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87"/>
                                        </p:tgtEl>
                                        <p:attrNameLst>
                                          <p:attrName>style.visibility</p:attrName>
                                        </p:attrNameLst>
                                      </p:cBhvr>
                                      <p:to>
                                        <p:strVal val="visible"/>
                                      </p:to>
                                    </p:set>
                                    <p:animEffect transition="in" filter="dissolve">
                                      <p:cBhvr>
                                        <p:cTn id="166" dur="500"/>
                                        <p:tgtEl>
                                          <p:spTgt spid="87"/>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97"/>
                                        </p:tgtEl>
                                        <p:attrNameLst>
                                          <p:attrName>style.visibility</p:attrName>
                                        </p:attrNameLst>
                                      </p:cBhvr>
                                      <p:to>
                                        <p:strVal val="visible"/>
                                      </p:to>
                                    </p:set>
                                    <p:animEffect transition="in" filter="dissolve">
                                      <p:cBhvr>
                                        <p:cTn id="171" dur="500"/>
                                        <p:tgtEl>
                                          <p:spTgt spid="97"/>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xit" presetSubtype="0" fill="hold" grpId="1" nodeType="clickEffect">
                                  <p:stCondLst>
                                    <p:cond delay="0"/>
                                  </p:stCondLst>
                                  <p:childTnLst>
                                    <p:animEffect transition="out" filter="dissolve">
                                      <p:cBhvr>
                                        <p:cTn id="175" dur="500"/>
                                        <p:tgtEl>
                                          <p:spTgt spid="91"/>
                                        </p:tgtEl>
                                      </p:cBhvr>
                                    </p:animEffect>
                                    <p:set>
                                      <p:cBhvr>
                                        <p:cTn id="176" dur="1" fill="hold">
                                          <p:stCondLst>
                                            <p:cond delay="499"/>
                                          </p:stCondLst>
                                        </p:cTn>
                                        <p:tgtEl>
                                          <p:spTgt spid="91"/>
                                        </p:tgtEl>
                                        <p:attrNameLst>
                                          <p:attrName>style.visibility</p:attrName>
                                        </p:attrNameLst>
                                      </p:cBhvr>
                                      <p:to>
                                        <p:strVal val="hidden"/>
                                      </p:to>
                                    </p:set>
                                  </p:childTnLst>
                                </p:cTn>
                              </p:par>
                              <p:par>
                                <p:cTn id="177" presetID="9" presetClass="exit" presetSubtype="0" fill="hold" grpId="1" nodeType="withEffect">
                                  <p:stCondLst>
                                    <p:cond delay="0"/>
                                  </p:stCondLst>
                                  <p:childTnLst>
                                    <p:animEffect transition="out" filter="dissolve">
                                      <p:cBhvr>
                                        <p:cTn id="178" dur="500"/>
                                        <p:tgtEl>
                                          <p:spTgt spid="81"/>
                                        </p:tgtEl>
                                      </p:cBhvr>
                                    </p:animEffect>
                                    <p:set>
                                      <p:cBhvr>
                                        <p:cTn id="179" dur="1" fill="hold">
                                          <p:stCondLst>
                                            <p:cond delay="499"/>
                                          </p:stCondLst>
                                        </p:cTn>
                                        <p:tgtEl>
                                          <p:spTgt spid="81"/>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92"/>
                                        </p:tgtEl>
                                        <p:attrNameLst>
                                          <p:attrName>style.visibility</p:attrName>
                                        </p:attrNameLst>
                                      </p:cBhvr>
                                      <p:to>
                                        <p:strVal val="visible"/>
                                      </p:to>
                                    </p:set>
                                    <p:animEffect transition="in" filter="dissolve">
                                      <p:cBhvr>
                                        <p:cTn id="184" dur="500"/>
                                        <p:tgtEl>
                                          <p:spTgt spid="92"/>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xit" presetSubtype="0" fill="hold" grpId="1" nodeType="clickEffect">
                                  <p:stCondLst>
                                    <p:cond delay="0"/>
                                  </p:stCondLst>
                                  <p:childTnLst>
                                    <p:animEffect transition="out" filter="dissolve">
                                      <p:cBhvr>
                                        <p:cTn id="188" dur="500"/>
                                        <p:tgtEl>
                                          <p:spTgt spid="87"/>
                                        </p:tgtEl>
                                      </p:cBhvr>
                                    </p:animEffect>
                                    <p:set>
                                      <p:cBhvr>
                                        <p:cTn id="189" dur="1" fill="hold">
                                          <p:stCondLst>
                                            <p:cond delay="499"/>
                                          </p:stCondLst>
                                        </p:cTn>
                                        <p:tgtEl>
                                          <p:spTgt spid="87"/>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grpId="0" nodeType="clickEffect">
                                  <p:stCondLst>
                                    <p:cond delay="0"/>
                                  </p:stCondLst>
                                  <p:childTnLst>
                                    <p:set>
                                      <p:cBhvr>
                                        <p:cTn id="193" dur="1" fill="hold">
                                          <p:stCondLst>
                                            <p:cond delay="0"/>
                                          </p:stCondLst>
                                        </p:cTn>
                                        <p:tgtEl>
                                          <p:spTgt spid="88"/>
                                        </p:tgtEl>
                                        <p:attrNameLst>
                                          <p:attrName>style.visibility</p:attrName>
                                        </p:attrNameLst>
                                      </p:cBhvr>
                                      <p:to>
                                        <p:strVal val="visible"/>
                                      </p:to>
                                    </p:set>
                                    <p:animEffect transition="in" filter="dissolve">
                                      <p:cBhvr>
                                        <p:cTn id="194" dur="500"/>
                                        <p:tgtEl>
                                          <p:spTgt spid="88"/>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grpId="0" nodeType="click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dissolve">
                                      <p:cBhvr>
                                        <p:cTn id="199" dur="500"/>
                                        <p:tgtEl>
                                          <p:spTgt spid="98"/>
                                        </p:tgtEl>
                                      </p:cBhvr>
                                    </p:animEffect>
                                  </p:childTnLst>
                                </p:cTn>
                              </p:par>
                            </p:childTnLst>
                          </p:cTn>
                        </p:par>
                      </p:childTnLst>
                    </p:cTn>
                  </p:par>
                  <p:par>
                    <p:cTn id="200" fill="hold">
                      <p:stCondLst>
                        <p:cond delay="indefinite"/>
                      </p:stCondLst>
                      <p:childTnLst>
                        <p:par>
                          <p:cTn id="201" fill="hold">
                            <p:stCondLst>
                              <p:cond delay="0"/>
                            </p:stCondLst>
                            <p:childTnLst>
                              <p:par>
                                <p:cTn id="202" presetID="9" presetClass="exit" presetSubtype="0" fill="hold" grpId="1" nodeType="clickEffect">
                                  <p:stCondLst>
                                    <p:cond delay="0"/>
                                  </p:stCondLst>
                                  <p:childTnLst>
                                    <p:animEffect transition="out" filter="dissolve">
                                      <p:cBhvr>
                                        <p:cTn id="203" dur="500"/>
                                        <p:tgtEl>
                                          <p:spTgt spid="82"/>
                                        </p:tgtEl>
                                      </p:cBhvr>
                                    </p:animEffect>
                                    <p:set>
                                      <p:cBhvr>
                                        <p:cTn id="204" dur="1" fill="hold">
                                          <p:stCondLst>
                                            <p:cond delay="499"/>
                                          </p:stCondLst>
                                        </p:cTn>
                                        <p:tgtEl>
                                          <p:spTgt spid="82"/>
                                        </p:tgtEl>
                                        <p:attrNameLst>
                                          <p:attrName>style.visibility</p:attrName>
                                        </p:attrNameLst>
                                      </p:cBhvr>
                                      <p:to>
                                        <p:strVal val="hidden"/>
                                      </p:to>
                                    </p:set>
                                  </p:childTnLst>
                                </p:cTn>
                              </p:par>
                              <p:par>
                                <p:cTn id="205" presetID="9" presetClass="exit" presetSubtype="0" fill="hold" grpId="1" nodeType="withEffect">
                                  <p:stCondLst>
                                    <p:cond delay="0"/>
                                  </p:stCondLst>
                                  <p:childTnLst>
                                    <p:animEffect transition="out" filter="dissolve">
                                      <p:cBhvr>
                                        <p:cTn id="206" dur="500"/>
                                        <p:tgtEl>
                                          <p:spTgt spid="92"/>
                                        </p:tgtEl>
                                      </p:cBhvr>
                                    </p:animEffect>
                                    <p:set>
                                      <p:cBhvr>
                                        <p:cTn id="207" dur="1" fill="hold">
                                          <p:stCondLst>
                                            <p:cond delay="499"/>
                                          </p:stCondLst>
                                        </p:cTn>
                                        <p:tgtEl>
                                          <p:spTgt spid="92"/>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93"/>
                                        </p:tgtEl>
                                        <p:attrNameLst>
                                          <p:attrName>style.visibility</p:attrName>
                                        </p:attrNameLst>
                                      </p:cBhvr>
                                      <p:to>
                                        <p:strVal val="visible"/>
                                      </p:to>
                                    </p:set>
                                    <p:animEffect transition="in" filter="dissolve">
                                      <p:cBhvr>
                                        <p:cTn id="212" dur="500"/>
                                        <p:tgtEl>
                                          <p:spTgt spid="93"/>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xit" presetSubtype="0" fill="hold" grpId="1" nodeType="clickEffect">
                                  <p:stCondLst>
                                    <p:cond delay="0"/>
                                  </p:stCondLst>
                                  <p:childTnLst>
                                    <p:animEffect transition="out" filter="dissolve">
                                      <p:cBhvr>
                                        <p:cTn id="216" dur="500"/>
                                        <p:tgtEl>
                                          <p:spTgt spid="88"/>
                                        </p:tgtEl>
                                      </p:cBhvr>
                                    </p:animEffect>
                                    <p:set>
                                      <p:cBhvr>
                                        <p:cTn id="217" dur="1" fill="hold">
                                          <p:stCondLst>
                                            <p:cond delay="499"/>
                                          </p:stCondLst>
                                        </p:cTn>
                                        <p:tgtEl>
                                          <p:spTgt spid="88"/>
                                        </p:tgtEl>
                                        <p:attrNameLst>
                                          <p:attrName>style.visibility</p:attrName>
                                        </p:attrNameLst>
                                      </p:cBhvr>
                                      <p:to>
                                        <p:strVal val="hidden"/>
                                      </p:to>
                                    </p:set>
                                  </p:childTnLst>
                                </p:cTn>
                              </p:par>
                              <p:par>
                                <p:cTn id="218" presetID="9" presetClass="exit" presetSubtype="0" fill="hold" grpId="1" nodeType="withEffect">
                                  <p:stCondLst>
                                    <p:cond delay="0"/>
                                  </p:stCondLst>
                                  <p:childTnLst>
                                    <p:animEffect transition="out" filter="dissolve">
                                      <p:cBhvr>
                                        <p:cTn id="219" dur="500"/>
                                        <p:tgtEl>
                                          <p:spTgt spid="85"/>
                                        </p:tgtEl>
                                      </p:cBhvr>
                                    </p:animEffect>
                                    <p:set>
                                      <p:cBhvr>
                                        <p:cTn id="220" dur="1" fill="hold">
                                          <p:stCondLst>
                                            <p:cond delay="499"/>
                                          </p:stCondLst>
                                        </p:cTn>
                                        <p:tgtEl>
                                          <p:spTgt spid="85"/>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grpId="0" nodeType="clickEffect">
                                  <p:stCondLst>
                                    <p:cond delay="0"/>
                                  </p:stCondLst>
                                  <p:childTnLst>
                                    <p:set>
                                      <p:cBhvr>
                                        <p:cTn id="224" dur="1" fill="hold">
                                          <p:stCondLst>
                                            <p:cond delay="0"/>
                                          </p:stCondLst>
                                        </p:cTn>
                                        <p:tgtEl>
                                          <p:spTgt spid="94"/>
                                        </p:tgtEl>
                                        <p:attrNameLst>
                                          <p:attrName>style.visibility</p:attrName>
                                        </p:attrNameLst>
                                      </p:cBhvr>
                                      <p:to>
                                        <p:strVal val="visible"/>
                                      </p:to>
                                    </p:set>
                                    <p:animEffect transition="in" filter="dissolve">
                                      <p:cBhvr>
                                        <p:cTn id="225" dur="500"/>
                                        <p:tgtEl>
                                          <p:spTgt spid="94"/>
                                        </p:tgtEl>
                                      </p:cBhvr>
                                    </p:animEffect>
                                  </p:childTnLst>
                                </p:cTn>
                              </p:par>
                              <p:par>
                                <p:cTn id="226" presetID="9" presetClass="entr" presetSubtype="0" fill="hold" grpId="1" nodeType="withEffect">
                                  <p:stCondLst>
                                    <p:cond delay="0"/>
                                  </p:stCondLst>
                                  <p:childTnLst>
                                    <p:set>
                                      <p:cBhvr>
                                        <p:cTn id="227" dur="1" fill="hold">
                                          <p:stCondLst>
                                            <p:cond delay="0"/>
                                          </p:stCondLst>
                                        </p:cTn>
                                        <p:tgtEl>
                                          <p:spTgt spid="84"/>
                                        </p:tgtEl>
                                        <p:attrNameLst>
                                          <p:attrName>style.visibility</p:attrName>
                                        </p:attrNameLst>
                                      </p:cBhvr>
                                      <p:to>
                                        <p:strVal val="visible"/>
                                      </p:to>
                                    </p:set>
                                    <p:animEffect transition="in" filter="dissolve">
                                      <p:cBhvr>
                                        <p:cTn id="228" dur="500"/>
                                        <p:tgtEl>
                                          <p:spTgt spid="84"/>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ntr" presetSubtype="0" fill="hold" grpId="0" nodeType="clickEffect">
                                  <p:stCondLst>
                                    <p:cond delay="0"/>
                                  </p:stCondLst>
                                  <p:childTnLst>
                                    <p:set>
                                      <p:cBhvr>
                                        <p:cTn id="232" dur="1" fill="hold">
                                          <p:stCondLst>
                                            <p:cond delay="0"/>
                                          </p:stCondLst>
                                        </p:cTn>
                                        <p:tgtEl>
                                          <p:spTgt spid="99"/>
                                        </p:tgtEl>
                                        <p:attrNameLst>
                                          <p:attrName>style.visibility</p:attrName>
                                        </p:attrNameLst>
                                      </p:cBhvr>
                                      <p:to>
                                        <p:strVal val="visible"/>
                                      </p:to>
                                    </p:set>
                                    <p:animEffect transition="in" filter="dissolve">
                                      <p:cBhvr>
                                        <p:cTn id="233" dur="500"/>
                                        <p:tgtEl>
                                          <p:spTgt spid="99"/>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xit" presetSubtype="0" fill="hold" grpId="1" nodeType="clickEffect">
                                  <p:stCondLst>
                                    <p:cond delay="0"/>
                                  </p:stCondLst>
                                  <p:childTnLst>
                                    <p:animEffect transition="out" filter="dissolve">
                                      <p:cBhvr>
                                        <p:cTn id="237" dur="500"/>
                                        <p:tgtEl>
                                          <p:spTgt spid="93"/>
                                        </p:tgtEl>
                                      </p:cBhvr>
                                    </p:animEffect>
                                    <p:set>
                                      <p:cBhvr>
                                        <p:cTn id="238" dur="1" fill="hold">
                                          <p:stCondLst>
                                            <p:cond delay="499"/>
                                          </p:stCondLst>
                                        </p:cTn>
                                        <p:tgtEl>
                                          <p:spTgt spid="93"/>
                                        </p:tgtEl>
                                        <p:attrNameLst>
                                          <p:attrName>style.visibility</p:attrName>
                                        </p:attrNameLst>
                                      </p:cBhvr>
                                      <p:to>
                                        <p:strVal val="hidden"/>
                                      </p:to>
                                    </p:set>
                                  </p:childTnLst>
                                </p:cTn>
                              </p:par>
                              <p:par>
                                <p:cTn id="239" presetID="9" presetClass="exit" presetSubtype="0" fill="hold" grpId="1" nodeType="withEffect">
                                  <p:stCondLst>
                                    <p:cond delay="0"/>
                                  </p:stCondLst>
                                  <p:childTnLst>
                                    <p:animEffect transition="out" filter="dissolve">
                                      <p:cBhvr>
                                        <p:cTn id="240" dur="500"/>
                                        <p:tgtEl>
                                          <p:spTgt spid="83"/>
                                        </p:tgtEl>
                                      </p:cBhvr>
                                    </p:animEffect>
                                    <p:set>
                                      <p:cBhvr>
                                        <p:cTn id="241" dur="1" fill="hold">
                                          <p:stCondLst>
                                            <p:cond delay="499"/>
                                          </p:stCondLst>
                                        </p:cTn>
                                        <p:tgtEl>
                                          <p:spTgt spid="83"/>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9" presetClass="exit" presetSubtype="0" fill="hold" grpId="1" nodeType="clickEffect">
                                  <p:stCondLst>
                                    <p:cond delay="0"/>
                                  </p:stCondLst>
                                  <p:childTnLst>
                                    <p:animEffect transition="out" filter="dissolve">
                                      <p:cBhvr>
                                        <p:cTn id="245" dur="500"/>
                                        <p:tgtEl>
                                          <p:spTgt spid="77"/>
                                        </p:tgtEl>
                                      </p:cBhvr>
                                    </p:animEffect>
                                    <p:set>
                                      <p:cBhvr>
                                        <p:cTn id="246" dur="1" fill="hold">
                                          <p:stCondLst>
                                            <p:cond delay="499"/>
                                          </p:stCondLst>
                                        </p:cTn>
                                        <p:tgtEl>
                                          <p:spTgt spid="77"/>
                                        </p:tgtEl>
                                        <p:attrNameLst>
                                          <p:attrName>style.visibility</p:attrName>
                                        </p:attrNameLst>
                                      </p:cBhvr>
                                      <p:to>
                                        <p:strVal val="hidden"/>
                                      </p:to>
                                    </p:set>
                                  </p:childTnLst>
                                </p:cTn>
                              </p:par>
                              <p:par>
                                <p:cTn id="247" presetID="9" presetClass="exit" presetSubtype="0" fill="hold" grpId="1" nodeType="withEffect">
                                  <p:stCondLst>
                                    <p:cond delay="0"/>
                                  </p:stCondLst>
                                  <p:childTnLst>
                                    <p:animEffect transition="out" filter="dissolve">
                                      <p:cBhvr>
                                        <p:cTn id="248" dur="500"/>
                                        <p:tgtEl>
                                          <p:spTgt spid="76"/>
                                        </p:tgtEl>
                                      </p:cBhvr>
                                    </p:animEffect>
                                    <p:set>
                                      <p:cBhvr>
                                        <p:cTn id="249" dur="1" fill="hold">
                                          <p:stCondLst>
                                            <p:cond delay="499"/>
                                          </p:stCondLst>
                                        </p:cTn>
                                        <p:tgtEl>
                                          <p:spTgt spid="7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101"/>
                                        </p:tgtEl>
                                        <p:attrNameLst>
                                          <p:attrName>style.visibility</p:attrName>
                                        </p:attrNameLst>
                                      </p:cBhvr>
                                      <p:to>
                                        <p:strVal val="visible"/>
                                      </p:to>
                                    </p:set>
                                    <p:animEffect transition="in" filter="dissolve">
                                      <p:cBhvr>
                                        <p:cTn id="254" dur="500"/>
                                        <p:tgtEl>
                                          <p:spTgt spid="101"/>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102"/>
                                        </p:tgtEl>
                                        <p:attrNameLst>
                                          <p:attrName>style.visibility</p:attrName>
                                        </p:attrNameLst>
                                      </p:cBhvr>
                                      <p:to>
                                        <p:strVal val="visible"/>
                                      </p:to>
                                    </p:set>
                                    <p:animEffect transition="in" filter="dissolve">
                                      <p:cBhvr>
                                        <p:cTn id="257" dur="500"/>
                                        <p:tgtEl>
                                          <p:spTgt spid="102"/>
                                        </p:tgtEl>
                                      </p:cBhvr>
                                    </p:animEffect>
                                  </p:childTnLst>
                                </p:cTn>
                              </p:par>
                              <p:par>
                                <p:cTn id="258" presetID="9" presetClass="entr" presetSubtype="0" fill="hold" grpId="0" nodeType="withEffect">
                                  <p:stCondLst>
                                    <p:cond delay="0"/>
                                  </p:stCondLst>
                                  <p:childTnLst>
                                    <p:set>
                                      <p:cBhvr>
                                        <p:cTn id="259" dur="1" fill="hold">
                                          <p:stCondLst>
                                            <p:cond delay="0"/>
                                          </p:stCondLst>
                                        </p:cTn>
                                        <p:tgtEl>
                                          <p:spTgt spid="103"/>
                                        </p:tgtEl>
                                        <p:attrNameLst>
                                          <p:attrName>style.visibility</p:attrName>
                                        </p:attrNameLst>
                                      </p:cBhvr>
                                      <p:to>
                                        <p:strVal val="visible"/>
                                      </p:to>
                                    </p:set>
                                    <p:animEffect transition="in" filter="dissolve">
                                      <p:cBhvr>
                                        <p:cTn id="260" dur="500"/>
                                        <p:tgtEl>
                                          <p:spTgt spid="103"/>
                                        </p:tgtEl>
                                      </p:cBhvr>
                                    </p:animEffect>
                                  </p:childTnLst>
                                </p:cTn>
                              </p:par>
                              <p:par>
                                <p:cTn id="261" presetID="9" presetClass="entr" presetSubtype="0" fill="hold" grpId="0" nodeType="withEffect">
                                  <p:stCondLst>
                                    <p:cond delay="0"/>
                                  </p:stCondLst>
                                  <p:childTnLst>
                                    <p:set>
                                      <p:cBhvr>
                                        <p:cTn id="262" dur="1" fill="hold">
                                          <p:stCondLst>
                                            <p:cond delay="0"/>
                                          </p:stCondLst>
                                        </p:cTn>
                                        <p:tgtEl>
                                          <p:spTgt spid="104"/>
                                        </p:tgtEl>
                                        <p:attrNameLst>
                                          <p:attrName>style.visibility</p:attrName>
                                        </p:attrNameLst>
                                      </p:cBhvr>
                                      <p:to>
                                        <p:strVal val="visible"/>
                                      </p:to>
                                    </p:set>
                                    <p:animEffect transition="in" filter="dissolve">
                                      <p:cBhvr>
                                        <p:cTn id="263" dur="500"/>
                                        <p:tgtEl>
                                          <p:spTgt spid="104"/>
                                        </p:tgtEl>
                                      </p:cBhvr>
                                    </p:animEffect>
                                  </p:childTnLst>
                                </p:cTn>
                              </p:par>
                              <p:par>
                                <p:cTn id="264" presetID="9" presetClass="entr" presetSubtype="0" fill="hold" grpId="0" nodeType="withEffect">
                                  <p:stCondLst>
                                    <p:cond delay="0"/>
                                  </p:stCondLst>
                                  <p:childTnLst>
                                    <p:set>
                                      <p:cBhvr>
                                        <p:cTn id="265" dur="1" fill="hold">
                                          <p:stCondLst>
                                            <p:cond delay="0"/>
                                          </p:stCondLst>
                                        </p:cTn>
                                        <p:tgtEl>
                                          <p:spTgt spid="105"/>
                                        </p:tgtEl>
                                        <p:attrNameLst>
                                          <p:attrName>style.visibility</p:attrName>
                                        </p:attrNameLst>
                                      </p:cBhvr>
                                      <p:to>
                                        <p:strVal val="visible"/>
                                      </p:to>
                                    </p:set>
                                    <p:animEffect transition="in" filter="dissolve">
                                      <p:cBhvr>
                                        <p:cTn id="266" dur="500"/>
                                        <p:tgtEl>
                                          <p:spTgt spid="105"/>
                                        </p:tgtEl>
                                      </p:cBhvr>
                                    </p:animEffect>
                                  </p:childTnLst>
                                </p:cTn>
                              </p:par>
                              <p:par>
                                <p:cTn id="267" presetID="9" presetClass="entr" presetSubtype="0" fill="hold" grpId="0" nodeType="withEffect">
                                  <p:stCondLst>
                                    <p:cond delay="0"/>
                                  </p:stCondLst>
                                  <p:childTnLst>
                                    <p:set>
                                      <p:cBhvr>
                                        <p:cTn id="268" dur="1" fill="hold">
                                          <p:stCondLst>
                                            <p:cond delay="0"/>
                                          </p:stCondLst>
                                        </p:cTn>
                                        <p:tgtEl>
                                          <p:spTgt spid="106"/>
                                        </p:tgtEl>
                                        <p:attrNameLst>
                                          <p:attrName>style.visibility</p:attrName>
                                        </p:attrNameLst>
                                      </p:cBhvr>
                                      <p:to>
                                        <p:strVal val="visible"/>
                                      </p:to>
                                    </p:set>
                                    <p:animEffect transition="in" filter="dissolve">
                                      <p:cBhvr>
                                        <p:cTn id="269" dur="500"/>
                                        <p:tgtEl>
                                          <p:spTgt spid="106"/>
                                        </p:tgtEl>
                                      </p:cBhvr>
                                    </p:animEffect>
                                  </p:childTnLst>
                                </p:cTn>
                              </p:par>
                              <p:par>
                                <p:cTn id="270" presetID="9" presetClass="entr" presetSubtype="0" fill="hold" grpId="0" nodeType="withEffect">
                                  <p:stCondLst>
                                    <p:cond delay="0"/>
                                  </p:stCondLst>
                                  <p:childTnLst>
                                    <p:set>
                                      <p:cBhvr>
                                        <p:cTn id="271" dur="1" fill="hold">
                                          <p:stCondLst>
                                            <p:cond delay="0"/>
                                          </p:stCondLst>
                                        </p:cTn>
                                        <p:tgtEl>
                                          <p:spTgt spid="107"/>
                                        </p:tgtEl>
                                        <p:attrNameLst>
                                          <p:attrName>style.visibility</p:attrName>
                                        </p:attrNameLst>
                                      </p:cBhvr>
                                      <p:to>
                                        <p:strVal val="visible"/>
                                      </p:to>
                                    </p:set>
                                    <p:animEffect transition="in" filter="dissolve">
                                      <p:cBhvr>
                                        <p:cTn id="272" dur="500"/>
                                        <p:tgtEl>
                                          <p:spTgt spid="107"/>
                                        </p:tgtEl>
                                      </p:cBhvr>
                                    </p:animEffect>
                                  </p:childTnLst>
                                </p:cTn>
                              </p:par>
                              <p:par>
                                <p:cTn id="273" presetID="9" presetClass="entr" presetSubtype="0" fill="hold" grpId="0" nodeType="withEffect">
                                  <p:stCondLst>
                                    <p:cond delay="0"/>
                                  </p:stCondLst>
                                  <p:childTnLst>
                                    <p:set>
                                      <p:cBhvr>
                                        <p:cTn id="274" dur="1" fill="hold">
                                          <p:stCondLst>
                                            <p:cond delay="0"/>
                                          </p:stCondLst>
                                        </p:cTn>
                                        <p:tgtEl>
                                          <p:spTgt spid="108"/>
                                        </p:tgtEl>
                                        <p:attrNameLst>
                                          <p:attrName>style.visibility</p:attrName>
                                        </p:attrNameLst>
                                      </p:cBhvr>
                                      <p:to>
                                        <p:strVal val="visible"/>
                                      </p:to>
                                    </p:set>
                                    <p:animEffect transition="in" filter="dissolve">
                                      <p:cBhvr>
                                        <p:cTn id="275" dur="500"/>
                                        <p:tgtEl>
                                          <p:spTgt spid="108"/>
                                        </p:tgtEl>
                                      </p:cBhvr>
                                    </p:animEffect>
                                  </p:childTnLst>
                                </p:cTn>
                              </p:par>
                              <p:par>
                                <p:cTn id="276" presetID="9" presetClass="entr" presetSubtype="0" fill="hold" grpId="0" nodeType="withEffect">
                                  <p:stCondLst>
                                    <p:cond delay="0"/>
                                  </p:stCondLst>
                                  <p:childTnLst>
                                    <p:set>
                                      <p:cBhvr>
                                        <p:cTn id="277" dur="1" fill="hold">
                                          <p:stCondLst>
                                            <p:cond delay="0"/>
                                          </p:stCondLst>
                                        </p:cTn>
                                        <p:tgtEl>
                                          <p:spTgt spid="109"/>
                                        </p:tgtEl>
                                        <p:attrNameLst>
                                          <p:attrName>style.visibility</p:attrName>
                                        </p:attrNameLst>
                                      </p:cBhvr>
                                      <p:to>
                                        <p:strVal val="visible"/>
                                      </p:to>
                                    </p:set>
                                    <p:animEffect transition="in" filter="dissolve">
                                      <p:cBhvr>
                                        <p:cTn id="278" dur="500"/>
                                        <p:tgtEl>
                                          <p:spTgt spid="109"/>
                                        </p:tgtEl>
                                      </p:cBhvr>
                                    </p:animEffect>
                                  </p:childTnLst>
                                </p:cTn>
                              </p:par>
                              <p:par>
                                <p:cTn id="279" presetID="9" presetClass="entr" presetSubtype="0" fill="hold" grpId="0" nodeType="withEffect">
                                  <p:stCondLst>
                                    <p:cond delay="0"/>
                                  </p:stCondLst>
                                  <p:childTnLst>
                                    <p:set>
                                      <p:cBhvr>
                                        <p:cTn id="280" dur="1" fill="hold">
                                          <p:stCondLst>
                                            <p:cond delay="0"/>
                                          </p:stCondLst>
                                        </p:cTn>
                                        <p:tgtEl>
                                          <p:spTgt spid="110"/>
                                        </p:tgtEl>
                                        <p:attrNameLst>
                                          <p:attrName>style.visibility</p:attrName>
                                        </p:attrNameLst>
                                      </p:cBhvr>
                                      <p:to>
                                        <p:strVal val="visible"/>
                                      </p:to>
                                    </p:set>
                                    <p:animEffect transition="in" filter="dissolve">
                                      <p:cBhvr>
                                        <p:cTn id="281" dur="500"/>
                                        <p:tgtEl>
                                          <p:spTgt spid="110"/>
                                        </p:tgtEl>
                                      </p:cBhvr>
                                    </p:animEffect>
                                  </p:childTnLst>
                                </p:cTn>
                              </p:par>
                              <p:par>
                                <p:cTn id="282" presetID="9" presetClass="entr" presetSubtype="0" fill="hold" grpId="0" nodeType="withEffect">
                                  <p:stCondLst>
                                    <p:cond delay="0"/>
                                  </p:stCondLst>
                                  <p:childTnLst>
                                    <p:set>
                                      <p:cBhvr>
                                        <p:cTn id="283" dur="1" fill="hold">
                                          <p:stCondLst>
                                            <p:cond delay="0"/>
                                          </p:stCondLst>
                                        </p:cTn>
                                        <p:tgtEl>
                                          <p:spTgt spid="111"/>
                                        </p:tgtEl>
                                        <p:attrNameLst>
                                          <p:attrName>style.visibility</p:attrName>
                                        </p:attrNameLst>
                                      </p:cBhvr>
                                      <p:to>
                                        <p:strVal val="visible"/>
                                      </p:to>
                                    </p:set>
                                    <p:animEffect transition="in" filter="dissolve">
                                      <p:cBhvr>
                                        <p:cTn id="284" dur="500"/>
                                        <p:tgtEl>
                                          <p:spTgt spid="111"/>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112"/>
                                        </p:tgtEl>
                                        <p:attrNameLst>
                                          <p:attrName>style.visibility</p:attrName>
                                        </p:attrNameLst>
                                      </p:cBhvr>
                                      <p:to>
                                        <p:strVal val="visible"/>
                                      </p:to>
                                    </p:set>
                                    <p:animEffect transition="in" filter="dissolve">
                                      <p:cBhvr>
                                        <p:cTn id="287" dur="500"/>
                                        <p:tgtEl>
                                          <p:spTgt spid="112"/>
                                        </p:tgtEl>
                                      </p:cBhvr>
                                    </p:animEffect>
                                  </p:childTnLst>
                                </p:cTn>
                              </p:par>
                              <p:par>
                                <p:cTn id="288" presetID="9" presetClass="entr" presetSubtype="0" fill="hold" grpId="0" nodeType="withEffect">
                                  <p:stCondLst>
                                    <p:cond delay="0"/>
                                  </p:stCondLst>
                                  <p:childTnLst>
                                    <p:set>
                                      <p:cBhvr>
                                        <p:cTn id="289" dur="1" fill="hold">
                                          <p:stCondLst>
                                            <p:cond delay="0"/>
                                          </p:stCondLst>
                                        </p:cTn>
                                        <p:tgtEl>
                                          <p:spTgt spid="113"/>
                                        </p:tgtEl>
                                        <p:attrNameLst>
                                          <p:attrName>style.visibility</p:attrName>
                                        </p:attrNameLst>
                                      </p:cBhvr>
                                      <p:to>
                                        <p:strVal val="visible"/>
                                      </p:to>
                                    </p:set>
                                    <p:animEffect transition="in" filter="dissolve">
                                      <p:cBhvr>
                                        <p:cTn id="290" dur="500"/>
                                        <p:tgtEl>
                                          <p:spTgt spid="113"/>
                                        </p:tgtEl>
                                      </p:cBhvr>
                                    </p:animEffect>
                                  </p:childTnLst>
                                </p:cTn>
                              </p:par>
                              <p:par>
                                <p:cTn id="291" presetID="9" presetClass="entr" presetSubtype="0" fill="hold" grpId="0" nodeType="withEffect">
                                  <p:stCondLst>
                                    <p:cond delay="0"/>
                                  </p:stCondLst>
                                  <p:childTnLst>
                                    <p:set>
                                      <p:cBhvr>
                                        <p:cTn id="292" dur="1" fill="hold">
                                          <p:stCondLst>
                                            <p:cond delay="0"/>
                                          </p:stCondLst>
                                        </p:cTn>
                                        <p:tgtEl>
                                          <p:spTgt spid="114"/>
                                        </p:tgtEl>
                                        <p:attrNameLst>
                                          <p:attrName>style.visibility</p:attrName>
                                        </p:attrNameLst>
                                      </p:cBhvr>
                                      <p:to>
                                        <p:strVal val="visible"/>
                                      </p:to>
                                    </p:set>
                                    <p:animEffect transition="in" filter="dissolve">
                                      <p:cBhvr>
                                        <p:cTn id="293" dur="500"/>
                                        <p:tgtEl>
                                          <p:spTgt spid="114"/>
                                        </p:tgtEl>
                                      </p:cBhvr>
                                    </p:animEffect>
                                  </p:childTnLst>
                                </p:cTn>
                              </p:par>
                              <p:par>
                                <p:cTn id="294" presetID="9" presetClass="entr" presetSubtype="0" fill="hold" grpId="0" nodeType="withEffect">
                                  <p:stCondLst>
                                    <p:cond delay="0"/>
                                  </p:stCondLst>
                                  <p:childTnLst>
                                    <p:set>
                                      <p:cBhvr>
                                        <p:cTn id="295" dur="1" fill="hold">
                                          <p:stCondLst>
                                            <p:cond delay="0"/>
                                          </p:stCondLst>
                                        </p:cTn>
                                        <p:tgtEl>
                                          <p:spTgt spid="115"/>
                                        </p:tgtEl>
                                        <p:attrNameLst>
                                          <p:attrName>style.visibility</p:attrName>
                                        </p:attrNameLst>
                                      </p:cBhvr>
                                      <p:to>
                                        <p:strVal val="visible"/>
                                      </p:to>
                                    </p:set>
                                    <p:animEffect transition="in" filter="dissolve">
                                      <p:cBhvr>
                                        <p:cTn id="296" dur="500"/>
                                        <p:tgtEl>
                                          <p:spTgt spid="115"/>
                                        </p:tgtEl>
                                      </p:cBhvr>
                                    </p:animEffect>
                                  </p:childTnLst>
                                </p:cTn>
                              </p:par>
                              <p:par>
                                <p:cTn id="297" presetID="9" presetClass="entr" presetSubtype="0" fill="hold" grpId="0" nodeType="withEffect">
                                  <p:stCondLst>
                                    <p:cond delay="0"/>
                                  </p:stCondLst>
                                  <p:childTnLst>
                                    <p:set>
                                      <p:cBhvr>
                                        <p:cTn id="298" dur="1" fill="hold">
                                          <p:stCondLst>
                                            <p:cond delay="0"/>
                                          </p:stCondLst>
                                        </p:cTn>
                                        <p:tgtEl>
                                          <p:spTgt spid="116"/>
                                        </p:tgtEl>
                                        <p:attrNameLst>
                                          <p:attrName>style.visibility</p:attrName>
                                        </p:attrNameLst>
                                      </p:cBhvr>
                                      <p:to>
                                        <p:strVal val="visible"/>
                                      </p:to>
                                    </p:set>
                                    <p:animEffect transition="in" filter="dissolve">
                                      <p:cBhvr>
                                        <p:cTn id="299" dur="500"/>
                                        <p:tgtEl>
                                          <p:spTgt spid="116"/>
                                        </p:tgtEl>
                                      </p:cBhvr>
                                    </p:animEffect>
                                  </p:childTnLst>
                                </p:cTn>
                              </p:par>
                              <p:par>
                                <p:cTn id="300" presetID="9" presetClass="entr" presetSubtype="0" fill="hold" grpId="0" nodeType="withEffect">
                                  <p:stCondLst>
                                    <p:cond delay="0"/>
                                  </p:stCondLst>
                                  <p:childTnLst>
                                    <p:set>
                                      <p:cBhvr>
                                        <p:cTn id="301" dur="1" fill="hold">
                                          <p:stCondLst>
                                            <p:cond delay="0"/>
                                          </p:stCondLst>
                                        </p:cTn>
                                        <p:tgtEl>
                                          <p:spTgt spid="117"/>
                                        </p:tgtEl>
                                        <p:attrNameLst>
                                          <p:attrName>style.visibility</p:attrName>
                                        </p:attrNameLst>
                                      </p:cBhvr>
                                      <p:to>
                                        <p:strVal val="visible"/>
                                      </p:to>
                                    </p:set>
                                    <p:animEffect transition="in" filter="dissolve">
                                      <p:cBhvr>
                                        <p:cTn id="302" dur="500"/>
                                        <p:tgtEl>
                                          <p:spTgt spid="117"/>
                                        </p:tgtEl>
                                      </p:cBhvr>
                                    </p:animEffect>
                                  </p:childTnLst>
                                </p:cTn>
                              </p:par>
                              <p:par>
                                <p:cTn id="303" presetID="9" presetClass="entr" presetSubtype="0" fill="hold" grpId="0" nodeType="withEffect">
                                  <p:stCondLst>
                                    <p:cond delay="0"/>
                                  </p:stCondLst>
                                  <p:childTnLst>
                                    <p:set>
                                      <p:cBhvr>
                                        <p:cTn id="304" dur="1" fill="hold">
                                          <p:stCondLst>
                                            <p:cond delay="0"/>
                                          </p:stCondLst>
                                        </p:cTn>
                                        <p:tgtEl>
                                          <p:spTgt spid="118"/>
                                        </p:tgtEl>
                                        <p:attrNameLst>
                                          <p:attrName>style.visibility</p:attrName>
                                        </p:attrNameLst>
                                      </p:cBhvr>
                                      <p:to>
                                        <p:strVal val="visible"/>
                                      </p:to>
                                    </p:set>
                                    <p:animEffect transition="in" filter="dissolve">
                                      <p:cBhvr>
                                        <p:cTn id="305" dur="500"/>
                                        <p:tgtEl>
                                          <p:spTgt spid="118"/>
                                        </p:tgtEl>
                                      </p:cBhvr>
                                    </p:animEffect>
                                  </p:childTnLst>
                                </p:cTn>
                              </p:par>
                            </p:childTnLst>
                          </p:cTn>
                        </p:par>
                      </p:childTnLst>
                    </p:cTn>
                  </p:par>
                  <p:par>
                    <p:cTn id="306" fill="hold">
                      <p:stCondLst>
                        <p:cond delay="indefinite"/>
                      </p:stCondLst>
                      <p:childTnLst>
                        <p:par>
                          <p:cTn id="307" fill="hold">
                            <p:stCondLst>
                              <p:cond delay="0"/>
                            </p:stCondLst>
                            <p:childTnLst>
                              <p:par>
                                <p:cTn id="308" presetID="1" presetClass="emph" presetSubtype="2" fill="hold" nodeType="clickEffect">
                                  <p:stCondLst>
                                    <p:cond delay="0"/>
                                  </p:stCondLst>
                                  <p:childTnLst>
                                    <p:animClr clrSpc="rgb" dir="cw">
                                      <p:cBhvr>
                                        <p:cTn id="309" dur="2000" fill="hold"/>
                                        <p:tgtEl>
                                          <p:spTgt spid="104"/>
                                        </p:tgtEl>
                                        <p:attrNameLst>
                                          <p:attrName>fillcolor</p:attrName>
                                        </p:attrNameLst>
                                      </p:cBhvr>
                                      <p:to>
                                        <a:srgbClr val="FFB802"/>
                                      </p:to>
                                    </p:animClr>
                                    <p:set>
                                      <p:cBhvr>
                                        <p:cTn id="310" dur="2000" fill="hold"/>
                                        <p:tgtEl>
                                          <p:spTgt spid="104"/>
                                        </p:tgtEl>
                                        <p:attrNameLst>
                                          <p:attrName>fill.type</p:attrName>
                                        </p:attrNameLst>
                                      </p:cBhvr>
                                      <p:to>
                                        <p:strVal val="solid"/>
                                      </p:to>
                                    </p:set>
                                    <p:set>
                                      <p:cBhvr>
                                        <p:cTn id="311" dur="2000" fill="hold"/>
                                        <p:tgtEl>
                                          <p:spTgt spid="104"/>
                                        </p:tgtEl>
                                        <p:attrNameLst>
                                          <p:attrName>fill.on</p:attrName>
                                        </p:attrNameLst>
                                      </p:cBhvr>
                                      <p:to>
                                        <p:strVal val="true"/>
                                      </p:to>
                                    </p:set>
                                  </p:childTnLst>
                                </p:cTn>
                              </p:par>
                              <p:par>
                                <p:cTn id="312" presetID="1" presetClass="emph" presetSubtype="2" fill="hold" nodeType="withEffect">
                                  <p:stCondLst>
                                    <p:cond delay="0"/>
                                  </p:stCondLst>
                                  <p:childTnLst>
                                    <p:animClr clrSpc="rgb" dir="cw">
                                      <p:cBhvr>
                                        <p:cTn id="313" dur="2000" fill="hold"/>
                                        <p:tgtEl>
                                          <p:spTgt spid="102"/>
                                        </p:tgtEl>
                                        <p:attrNameLst>
                                          <p:attrName>fillcolor</p:attrName>
                                        </p:attrNameLst>
                                      </p:cBhvr>
                                      <p:to>
                                        <a:srgbClr val="FFB802"/>
                                      </p:to>
                                    </p:animClr>
                                    <p:set>
                                      <p:cBhvr>
                                        <p:cTn id="314" dur="2000" fill="hold"/>
                                        <p:tgtEl>
                                          <p:spTgt spid="102"/>
                                        </p:tgtEl>
                                        <p:attrNameLst>
                                          <p:attrName>fill.type</p:attrName>
                                        </p:attrNameLst>
                                      </p:cBhvr>
                                      <p:to>
                                        <p:strVal val="solid"/>
                                      </p:to>
                                    </p:set>
                                    <p:set>
                                      <p:cBhvr>
                                        <p:cTn id="315" dur="2000" fill="hold"/>
                                        <p:tgtEl>
                                          <p:spTgt spid="102"/>
                                        </p:tgtEl>
                                        <p:attrNameLst>
                                          <p:attrName>fill.on</p:attrName>
                                        </p:attrNameLst>
                                      </p:cBhvr>
                                      <p:to>
                                        <p:strVal val="true"/>
                                      </p:to>
                                    </p:set>
                                  </p:childTnLst>
                                </p:cTn>
                              </p:par>
                            </p:childTnLst>
                          </p:cTn>
                        </p:par>
                      </p:childTnLst>
                    </p:cTn>
                  </p:par>
                  <p:par>
                    <p:cTn id="316" fill="hold">
                      <p:stCondLst>
                        <p:cond delay="indefinite"/>
                      </p:stCondLst>
                      <p:childTnLst>
                        <p:par>
                          <p:cTn id="317" fill="hold">
                            <p:stCondLst>
                              <p:cond delay="0"/>
                            </p:stCondLst>
                            <p:childTnLst>
                              <p:par>
                                <p:cTn id="318" presetID="1" presetClass="emph" presetSubtype="2" fill="hold" nodeType="clickEffect">
                                  <p:stCondLst>
                                    <p:cond delay="0"/>
                                  </p:stCondLst>
                                  <p:childTnLst>
                                    <p:animClr clrSpc="rgb" dir="cw">
                                      <p:cBhvr>
                                        <p:cTn id="319" dur="2000" fill="hold"/>
                                        <p:tgtEl>
                                          <p:spTgt spid="112"/>
                                        </p:tgtEl>
                                        <p:attrNameLst>
                                          <p:attrName>fillcolor</p:attrName>
                                        </p:attrNameLst>
                                      </p:cBhvr>
                                      <p:to>
                                        <a:srgbClr val="FFB802"/>
                                      </p:to>
                                    </p:animClr>
                                    <p:set>
                                      <p:cBhvr>
                                        <p:cTn id="320" dur="2000" fill="hold"/>
                                        <p:tgtEl>
                                          <p:spTgt spid="112"/>
                                        </p:tgtEl>
                                        <p:attrNameLst>
                                          <p:attrName>fill.type</p:attrName>
                                        </p:attrNameLst>
                                      </p:cBhvr>
                                      <p:to>
                                        <p:strVal val="solid"/>
                                      </p:to>
                                    </p:set>
                                    <p:set>
                                      <p:cBhvr>
                                        <p:cTn id="321" dur="2000" fill="hold"/>
                                        <p:tgtEl>
                                          <p:spTgt spid="112"/>
                                        </p:tgtEl>
                                        <p:attrNameLst>
                                          <p:attrName>fill.on</p:attrName>
                                        </p:attrNameLst>
                                      </p:cBhvr>
                                      <p:to>
                                        <p:strVal val="true"/>
                                      </p:to>
                                    </p:set>
                                  </p:childTnLst>
                                </p:cTn>
                              </p:par>
                            </p:childTnLst>
                          </p:cTn>
                        </p:par>
                      </p:childTnLst>
                    </p:cTn>
                  </p:par>
                  <p:par>
                    <p:cTn id="322" fill="hold">
                      <p:stCondLst>
                        <p:cond delay="indefinite"/>
                      </p:stCondLst>
                      <p:childTnLst>
                        <p:par>
                          <p:cTn id="323" fill="hold">
                            <p:stCondLst>
                              <p:cond delay="0"/>
                            </p:stCondLst>
                            <p:childTnLst>
                              <p:par>
                                <p:cTn id="324" presetID="9" presetClass="entr" presetSubtype="0" fill="hold" grpId="0" nodeType="clickEffect">
                                  <p:stCondLst>
                                    <p:cond delay="0"/>
                                  </p:stCondLst>
                                  <p:childTnLst>
                                    <p:set>
                                      <p:cBhvr>
                                        <p:cTn id="325" dur="1" fill="hold">
                                          <p:stCondLst>
                                            <p:cond delay="0"/>
                                          </p:stCondLst>
                                        </p:cTn>
                                        <p:tgtEl>
                                          <p:spTgt spid="121"/>
                                        </p:tgtEl>
                                        <p:attrNameLst>
                                          <p:attrName>style.visibility</p:attrName>
                                        </p:attrNameLst>
                                      </p:cBhvr>
                                      <p:to>
                                        <p:strVal val="visible"/>
                                      </p:to>
                                    </p:set>
                                    <p:animEffect transition="in" filter="dissolve">
                                      <p:cBhvr>
                                        <p:cTn id="326" dur="500"/>
                                        <p:tgtEl>
                                          <p:spTgt spid="121"/>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3"/>
                                        </p:tgtEl>
                                        <p:attrNameLst>
                                          <p:attrName>style.visibility</p:attrName>
                                        </p:attrNameLst>
                                      </p:cBhvr>
                                      <p:to>
                                        <p:strVal val="visible"/>
                                      </p:to>
                                    </p:set>
                                    <p:animEffect transition="in" filter="dissolve">
                                      <p:cBhvr>
                                        <p:cTn id="3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65" grpId="0"/>
      <p:bldP spid="66" grpId="0"/>
      <p:bldP spid="67" grpId="0"/>
      <p:bldP spid="68" grpId="0"/>
      <p:bldP spid="69" grpId="0" animBg="1"/>
      <p:bldP spid="70" grpId="0"/>
      <p:bldP spid="71" grpId="0"/>
      <p:bldP spid="72" grpId="0"/>
      <p:bldP spid="73" grpId="0"/>
      <p:bldP spid="76" grpId="0" animBg="1"/>
      <p:bldP spid="76" grpId="1" animBg="1"/>
      <p:bldP spid="77" grpId="0" animBg="1"/>
      <p:bldP spid="77" grpId="1" animBg="1"/>
      <p:bldP spid="78" grpId="0" animBg="1"/>
      <p:bldP spid="78"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4" grpId="2"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5" grpId="0" animBg="1"/>
      <p:bldP spid="96" grpId="0" animBg="1"/>
      <p:bldP spid="97" grpId="0" animBg="1"/>
      <p:bldP spid="98" grpId="0" animBg="1"/>
      <p:bldP spid="99"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745C-0A99-4AF0-FEDB-2F09D4103A90}"/>
              </a:ext>
            </a:extLst>
          </p:cNvPr>
          <p:cNvSpPr>
            <a:spLocks noGrp="1"/>
          </p:cNvSpPr>
          <p:nvPr>
            <p:ph type="title"/>
          </p:nvPr>
        </p:nvSpPr>
        <p:spPr/>
        <p:txBody>
          <a:bodyPr>
            <a:normAutofit fontScale="90000"/>
          </a:bodyPr>
          <a:lstStyle/>
          <a:p>
            <a:r>
              <a:rPr lang="en-US" sz="3600" dirty="0"/>
              <a:t>Coding 2-Hop Neighbors (Matrix Multiplication)</a:t>
            </a:r>
            <a:endParaRPr lang="en-SE" dirty="0"/>
          </a:p>
        </p:txBody>
      </p:sp>
      <p:sp>
        <p:nvSpPr>
          <p:cNvPr id="3" name="Content Placeholder 2">
            <a:extLst>
              <a:ext uri="{FF2B5EF4-FFF2-40B4-BE49-F238E27FC236}">
                <a16:creationId xmlns:a16="http://schemas.microsoft.com/office/drawing/2014/main" id="{53F189E9-3B69-A702-7695-0EAE748486B6}"/>
              </a:ext>
            </a:extLst>
          </p:cNvPr>
          <p:cNvSpPr>
            <a:spLocks noGrp="1"/>
          </p:cNvSpPr>
          <p:nvPr>
            <p:ph idx="1"/>
          </p:nvPr>
        </p:nvSpPr>
        <p:spPr>
          <a:xfrm>
            <a:off x="457200" y="1600200"/>
            <a:ext cx="8229600" cy="2941983"/>
          </a:xfrm>
        </p:spPr>
        <p:txBody>
          <a:bodyPr>
            <a:normAutofit lnSpcReduction="10000"/>
          </a:bodyPr>
          <a:lstStyle/>
          <a:p>
            <a:r>
              <a:rPr lang="en-GB" dirty="0"/>
              <a:t>Consider the multiplication of the first row of the left matrix wit the last column of the right matrix:  </a:t>
            </a:r>
          </a:p>
          <a:p>
            <a:pPr lvl="1"/>
            <a:r>
              <a:rPr lang="en-GB" dirty="0"/>
              <a:t>0*0 + </a:t>
            </a:r>
            <a:r>
              <a:rPr lang="en-GB" dirty="0">
                <a:solidFill>
                  <a:srgbClr val="FF0000"/>
                </a:solidFill>
              </a:rPr>
              <a:t>1*1</a:t>
            </a:r>
            <a:r>
              <a:rPr lang="en-GB" dirty="0"/>
              <a:t> + </a:t>
            </a:r>
            <a:r>
              <a:rPr lang="en-GB" dirty="0">
                <a:solidFill>
                  <a:srgbClr val="140087"/>
                </a:solidFill>
              </a:rPr>
              <a:t>1*1</a:t>
            </a:r>
            <a:r>
              <a:rPr lang="en-GB" dirty="0"/>
              <a:t> + 0*0 = 2. </a:t>
            </a:r>
          </a:p>
          <a:p>
            <a:r>
              <a:rPr lang="en-GB" dirty="0"/>
              <a:t>This means that there are two 2-hop paths from 1 to 3:</a:t>
            </a:r>
          </a:p>
          <a:p>
            <a:pPr lvl="1"/>
            <a:r>
              <a:rPr lang="en-GB" sz="2000" dirty="0"/>
              <a:t>Path 0</a:t>
            </a:r>
            <a:r>
              <a:rPr lang="en-GB" sz="2000" dirty="0">
                <a:sym typeface="Wingdings" panose="05000000000000000000" pitchFamily="2" charset="2"/>
              </a:rPr>
              <a:t>1 3 consisting of two edges </a:t>
            </a:r>
            <a:r>
              <a:rPr lang="en-GB" sz="2000" dirty="0"/>
              <a:t>0</a:t>
            </a:r>
            <a:r>
              <a:rPr lang="en-GB" sz="2000" dirty="0">
                <a:sym typeface="Wingdings" panose="05000000000000000000" pitchFamily="2" charset="2"/>
              </a:rPr>
              <a:t>1 &amp; 1 3, corresponding to the first term of </a:t>
            </a:r>
            <a:r>
              <a:rPr lang="en-GB" sz="2000" dirty="0">
                <a:solidFill>
                  <a:srgbClr val="FF0000"/>
                </a:solidFill>
                <a:sym typeface="Wingdings" panose="05000000000000000000" pitchFamily="2" charset="2"/>
              </a:rPr>
              <a:t>1*1</a:t>
            </a:r>
            <a:endParaRPr lang="en-SE" sz="2000" dirty="0">
              <a:solidFill>
                <a:srgbClr val="FF0000"/>
              </a:solidFill>
            </a:endParaRPr>
          </a:p>
          <a:p>
            <a:pPr lvl="1"/>
            <a:r>
              <a:rPr lang="en-GB" sz="2000" dirty="0"/>
              <a:t>Path 0</a:t>
            </a:r>
            <a:r>
              <a:rPr lang="en-GB" sz="2000" dirty="0">
                <a:sym typeface="Wingdings" panose="05000000000000000000" pitchFamily="2" charset="2"/>
              </a:rPr>
              <a:t>2 3 consisting of two edges </a:t>
            </a:r>
            <a:r>
              <a:rPr lang="en-GB" sz="2000" dirty="0"/>
              <a:t>0</a:t>
            </a:r>
            <a:r>
              <a:rPr lang="en-GB" sz="2000" dirty="0">
                <a:sym typeface="Wingdings" panose="05000000000000000000" pitchFamily="2" charset="2"/>
              </a:rPr>
              <a:t>2 &amp;2 3, corresponding to the second term of </a:t>
            </a:r>
            <a:r>
              <a:rPr lang="en-GB" dirty="0">
                <a:solidFill>
                  <a:srgbClr val="140087"/>
                </a:solidFill>
                <a:sym typeface="Wingdings" panose="05000000000000000000" pitchFamily="2" charset="2"/>
              </a:rPr>
              <a:t>1*1</a:t>
            </a:r>
            <a:endParaRPr lang="en-SE" dirty="0">
              <a:solidFill>
                <a:srgbClr val="140087"/>
              </a:solidFill>
            </a:endParaRPr>
          </a:p>
          <a:p>
            <a:pPr lvl="1"/>
            <a:endParaRPr lang="en-GB" dirty="0"/>
          </a:p>
          <a:p>
            <a:endParaRPr lang="en-SE" dirty="0"/>
          </a:p>
        </p:txBody>
      </p:sp>
      <p:sp>
        <p:nvSpPr>
          <p:cNvPr id="4" name="Oval 3">
            <a:extLst>
              <a:ext uri="{FF2B5EF4-FFF2-40B4-BE49-F238E27FC236}">
                <a16:creationId xmlns:a16="http://schemas.microsoft.com/office/drawing/2014/main" id="{F78A5892-219E-9388-F627-05D53B1A29B7}"/>
              </a:ext>
            </a:extLst>
          </p:cNvPr>
          <p:cNvSpPr/>
          <p:nvPr/>
        </p:nvSpPr>
        <p:spPr>
          <a:xfrm>
            <a:off x="7720146" y="443764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5E7C450B-AC95-7B9C-E47A-2E668EBE2142}"/>
              </a:ext>
            </a:extLst>
          </p:cNvPr>
          <p:cNvSpPr/>
          <p:nvPr/>
        </p:nvSpPr>
        <p:spPr>
          <a:xfrm>
            <a:off x="6821592" y="532423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2A93A046-7329-3900-086B-5FE4DC825DEF}"/>
              </a:ext>
            </a:extLst>
          </p:cNvPr>
          <p:cNvSpPr/>
          <p:nvPr/>
        </p:nvSpPr>
        <p:spPr>
          <a:xfrm>
            <a:off x="7720146" y="532423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7" name="Straight Arrow Connector 6">
            <a:extLst>
              <a:ext uri="{FF2B5EF4-FFF2-40B4-BE49-F238E27FC236}">
                <a16:creationId xmlns:a16="http://schemas.microsoft.com/office/drawing/2014/main" id="{338D92AF-2A7E-6C5B-BAA2-BC9B1986D810}"/>
              </a:ext>
            </a:extLst>
          </p:cNvPr>
          <p:cNvCxnSpPr>
            <a:cxnSpLocks/>
            <a:stCxn id="9" idx="6"/>
            <a:endCxn id="4" idx="2"/>
          </p:cNvCxnSpPr>
          <p:nvPr/>
        </p:nvCxnSpPr>
        <p:spPr>
          <a:xfrm>
            <a:off x="7140374" y="4597034"/>
            <a:ext cx="579772" cy="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7297162-2B03-4D4D-BDFF-09AFDEB15E8F}"/>
              </a:ext>
            </a:extLst>
          </p:cNvPr>
          <p:cNvCxnSpPr>
            <a:cxnSpLocks/>
            <a:stCxn id="4" idx="4"/>
            <a:endCxn id="6" idx="0"/>
          </p:cNvCxnSpPr>
          <p:nvPr/>
        </p:nvCxnSpPr>
        <p:spPr>
          <a:xfrm>
            <a:off x="7879537" y="4756425"/>
            <a:ext cx="0" cy="56781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8DCF09-94D3-BE82-44ED-F49E9E0E7314}"/>
              </a:ext>
            </a:extLst>
          </p:cNvPr>
          <p:cNvSpPr/>
          <p:nvPr/>
        </p:nvSpPr>
        <p:spPr>
          <a:xfrm>
            <a:off x="6821592" y="443764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10" name="Straight Arrow Connector 9">
            <a:extLst>
              <a:ext uri="{FF2B5EF4-FFF2-40B4-BE49-F238E27FC236}">
                <a16:creationId xmlns:a16="http://schemas.microsoft.com/office/drawing/2014/main" id="{2FDA8C8D-CDD1-CA03-66F1-44CF6D54FB4F}"/>
              </a:ext>
            </a:extLst>
          </p:cNvPr>
          <p:cNvCxnSpPr>
            <a:cxnSpLocks/>
            <a:stCxn id="5" idx="0"/>
            <a:endCxn id="9" idx="4"/>
          </p:cNvCxnSpPr>
          <p:nvPr/>
        </p:nvCxnSpPr>
        <p:spPr>
          <a:xfrm flipV="1">
            <a:off x="6980983" y="4756425"/>
            <a:ext cx="0" cy="567810"/>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D7FDFBE-B0F3-FFF4-F9CA-3879E69AC61F}"/>
              </a:ext>
            </a:extLst>
          </p:cNvPr>
          <p:cNvCxnSpPr>
            <a:cxnSpLocks/>
            <a:stCxn id="5" idx="6"/>
            <a:endCxn id="6" idx="2"/>
          </p:cNvCxnSpPr>
          <p:nvPr/>
        </p:nvCxnSpPr>
        <p:spPr>
          <a:xfrm>
            <a:off x="7140374" y="5483626"/>
            <a:ext cx="579772" cy="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8F36BFA-0C20-7C38-A20B-04F4135A2948}"/>
              </a:ext>
            </a:extLst>
          </p:cNvPr>
          <p:cNvCxnSpPr>
            <a:cxnSpLocks/>
            <a:stCxn id="5" idx="7"/>
            <a:endCxn id="4" idx="3"/>
          </p:cNvCxnSpPr>
          <p:nvPr/>
        </p:nvCxnSpPr>
        <p:spPr>
          <a:xfrm flipV="1">
            <a:off x="7093689" y="4709740"/>
            <a:ext cx="673142" cy="66118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628C822A-EADC-296A-F42F-D43561F6409E}"/>
              </a:ext>
            </a:extLst>
          </p:cNvPr>
          <p:cNvCxnSpPr/>
          <p:nvPr/>
        </p:nvCxnSpPr>
        <p:spPr>
          <a:xfrm rot="16200000" flipH="1">
            <a:off x="6943591" y="4440028"/>
            <a:ext cx="1208596" cy="1100385"/>
          </a:xfrm>
          <a:prstGeom prst="bentConnector3">
            <a:avLst>
              <a:gd name="adj1" fmla="val -439"/>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Connector: Elbow 14">
            <a:extLst>
              <a:ext uri="{FF2B5EF4-FFF2-40B4-BE49-F238E27FC236}">
                <a16:creationId xmlns:a16="http://schemas.microsoft.com/office/drawing/2014/main" id="{B07F000A-A0AF-3234-35E0-D06F0186D468}"/>
              </a:ext>
            </a:extLst>
          </p:cNvPr>
          <p:cNvCxnSpPr>
            <a:cxnSpLocks/>
          </p:cNvCxnSpPr>
          <p:nvPr/>
        </p:nvCxnSpPr>
        <p:spPr>
          <a:xfrm>
            <a:off x="6756678" y="4412031"/>
            <a:ext cx="1353702" cy="1287414"/>
          </a:xfrm>
          <a:prstGeom prst="bentConnector3">
            <a:avLst>
              <a:gd name="adj1" fmla="val -98"/>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3437D3D-57D6-9B36-A045-15F1525E34FD}"/>
                  </a:ext>
                </a:extLst>
              </p:cNvPr>
              <p:cNvSpPr txBox="1"/>
              <p:nvPr/>
            </p:nvSpPr>
            <p:spPr>
              <a:xfrm>
                <a:off x="543525" y="4569168"/>
                <a:ext cx="1757495"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63437D3D-57D6-9B36-A045-15F1525E34FD}"/>
                  </a:ext>
                </a:extLst>
              </p:cNvPr>
              <p:cNvSpPr txBox="1">
                <a:spLocks noRot="1" noChangeAspect="1" noMove="1" noResize="1" noEditPoints="1" noAdjustHandles="1" noChangeArrowheads="1" noChangeShapeType="1" noTextEdit="1"/>
              </p:cNvSpPr>
              <p:nvPr/>
            </p:nvSpPr>
            <p:spPr>
              <a:xfrm>
                <a:off x="543525" y="4569168"/>
                <a:ext cx="1757495" cy="1034642"/>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529FAE-1BDF-7A9C-E67E-46053DA697DB}"/>
                  </a:ext>
                </a:extLst>
              </p:cNvPr>
              <p:cNvSpPr txBox="1"/>
              <p:nvPr/>
            </p:nvSpPr>
            <p:spPr>
              <a:xfrm>
                <a:off x="2218705" y="4569168"/>
                <a:ext cx="1757495"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21529FAE-1BDF-7A9C-E67E-46053DA697DB}"/>
                  </a:ext>
                </a:extLst>
              </p:cNvPr>
              <p:cNvSpPr txBox="1">
                <a:spLocks noRot="1" noChangeAspect="1" noMove="1" noResize="1" noEditPoints="1" noAdjustHandles="1" noChangeArrowheads="1" noChangeShapeType="1" noTextEdit="1"/>
              </p:cNvSpPr>
              <p:nvPr/>
            </p:nvSpPr>
            <p:spPr>
              <a:xfrm>
                <a:off x="2218705" y="4569168"/>
                <a:ext cx="1757495" cy="1034642"/>
              </a:xfrm>
              <a:prstGeom prst="rect">
                <a:avLst/>
              </a:prstGeom>
              <a:blipFill>
                <a:blip r:embed="rId3"/>
                <a:stretch>
                  <a:fillRect/>
                </a:stretch>
              </a:blipFill>
            </p:spPr>
            <p:txBody>
              <a:bodyPr/>
              <a:lstStyle/>
              <a:p>
                <a:r>
                  <a:rPr lang="en-SE">
                    <a:noFill/>
                  </a:rPr>
                  <a:t> </a:t>
                </a:r>
              </a:p>
            </p:txBody>
          </p:sp>
        </mc:Fallback>
      </mc:AlternateContent>
      <p:sp>
        <p:nvSpPr>
          <p:cNvPr id="21" name="Rectangle 20">
            <a:extLst>
              <a:ext uri="{FF2B5EF4-FFF2-40B4-BE49-F238E27FC236}">
                <a16:creationId xmlns:a16="http://schemas.microsoft.com/office/drawing/2014/main" id="{0A039ECF-9122-C734-F34F-CFC2F7BB90AA}"/>
              </a:ext>
            </a:extLst>
          </p:cNvPr>
          <p:cNvSpPr/>
          <p:nvPr/>
        </p:nvSpPr>
        <p:spPr>
          <a:xfrm>
            <a:off x="739070" y="4569168"/>
            <a:ext cx="1328603" cy="24711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60A66A6D-6208-7FE6-87BC-00D8A7EC2A6A}"/>
              </a:ext>
            </a:extLst>
          </p:cNvPr>
          <p:cNvSpPr/>
          <p:nvPr/>
        </p:nvSpPr>
        <p:spPr>
          <a:xfrm>
            <a:off x="3466836" y="4530813"/>
            <a:ext cx="283352" cy="1140639"/>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id="{DCA500F9-268C-CF88-A67D-F6AD6B8F0039}"/>
              </a:ext>
            </a:extLst>
          </p:cNvPr>
          <p:cNvSpPr txBox="1"/>
          <p:nvPr/>
        </p:nvSpPr>
        <p:spPr>
          <a:xfrm>
            <a:off x="3934887" y="4863468"/>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0CA139A-F4A9-848E-387A-F15D44EE1B46}"/>
                  </a:ext>
                </a:extLst>
              </p:cNvPr>
              <p:cNvSpPr txBox="1"/>
              <p:nvPr/>
            </p:nvSpPr>
            <p:spPr>
              <a:xfrm>
                <a:off x="4206930" y="4530813"/>
                <a:ext cx="1757495" cy="10346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10CA139A-F4A9-848E-387A-F15D44EE1B46}"/>
                  </a:ext>
                </a:extLst>
              </p:cNvPr>
              <p:cNvSpPr txBox="1">
                <a:spLocks noRot="1" noChangeAspect="1" noMove="1" noResize="1" noEditPoints="1" noAdjustHandles="1" noChangeArrowheads="1" noChangeShapeType="1" noTextEdit="1"/>
              </p:cNvSpPr>
              <p:nvPr/>
            </p:nvSpPr>
            <p:spPr>
              <a:xfrm>
                <a:off x="4206930" y="4530813"/>
                <a:ext cx="1757495" cy="1034642"/>
              </a:xfrm>
              <a:prstGeom prst="rect">
                <a:avLst/>
              </a:prstGeom>
              <a:blipFill>
                <a:blip r:embed="rId4"/>
                <a:stretch>
                  <a:fillRect/>
                </a:stretch>
              </a:blipFill>
            </p:spPr>
            <p:txBody>
              <a:bodyPr/>
              <a:lstStyle/>
              <a:p>
                <a:r>
                  <a:rPr lang="en-SE">
                    <a:noFill/>
                  </a:rPr>
                  <a:t> </a:t>
                </a:r>
              </a:p>
            </p:txBody>
          </p:sp>
        </mc:Fallback>
      </mc:AlternateContent>
      <p:sp>
        <p:nvSpPr>
          <p:cNvPr id="54" name="Rectangle 53">
            <a:extLst>
              <a:ext uri="{FF2B5EF4-FFF2-40B4-BE49-F238E27FC236}">
                <a16:creationId xmlns:a16="http://schemas.microsoft.com/office/drawing/2014/main" id="{82CB0E2D-E226-216C-3064-9EBB0114D3E7}"/>
              </a:ext>
            </a:extLst>
          </p:cNvPr>
          <p:cNvSpPr/>
          <p:nvPr/>
        </p:nvSpPr>
        <p:spPr>
          <a:xfrm>
            <a:off x="5477697" y="4469452"/>
            <a:ext cx="285868" cy="358352"/>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DFCD1F42-5076-7A3C-91A6-8AFECF720A1F}"/>
              </a:ext>
            </a:extLst>
          </p:cNvPr>
          <p:cNvSpPr txBox="1"/>
          <p:nvPr/>
        </p:nvSpPr>
        <p:spPr>
          <a:xfrm>
            <a:off x="7009572" y="3958921"/>
            <a:ext cx="1514517" cy="369332"/>
          </a:xfrm>
          <a:prstGeom prst="rect">
            <a:avLst/>
          </a:prstGeom>
          <a:noFill/>
        </p:spPr>
        <p:txBody>
          <a:bodyPr wrap="none" rtlCol="0">
            <a:spAutoFit/>
          </a:bodyPr>
          <a:lstStyle/>
          <a:p>
            <a:r>
              <a:rPr lang="en-GB" sz="1800" dirty="0"/>
              <a:t>Path 0</a:t>
            </a:r>
            <a:r>
              <a:rPr lang="en-GB" sz="1800" dirty="0">
                <a:sym typeface="Wingdings" panose="05000000000000000000" pitchFamily="2" charset="2"/>
              </a:rPr>
              <a:t>1 3</a:t>
            </a:r>
            <a:endParaRPr lang="en-SE" dirty="0"/>
          </a:p>
        </p:txBody>
      </p:sp>
      <p:sp>
        <p:nvSpPr>
          <p:cNvPr id="56" name="TextBox 55">
            <a:extLst>
              <a:ext uri="{FF2B5EF4-FFF2-40B4-BE49-F238E27FC236}">
                <a16:creationId xmlns:a16="http://schemas.microsoft.com/office/drawing/2014/main" id="{FEFBC178-DC51-CDDE-A100-2DD372C78636}"/>
              </a:ext>
            </a:extLst>
          </p:cNvPr>
          <p:cNvSpPr txBox="1"/>
          <p:nvPr/>
        </p:nvSpPr>
        <p:spPr>
          <a:xfrm>
            <a:off x="6252314" y="5722682"/>
            <a:ext cx="1514517" cy="369332"/>
          </a:xfrm>
          <a:prstGeom prst="rect">
            <a:avLst/>
          </a:prstGeom>
          <a:noFill/>
        </p:spPr>
        <p:txBody>
          <a:bodyPr wrap="none" rtlCol="0">
            <a:spAutoFit/>
          </a:bodyPr>
          <a:lstStyle/>
          <a:p>
            <a:r>
              <a:rPr lang="en-GB" sz="1800" dirty="0"/>
              <a:t>Path 0</a:t>
            </a:r>
            <a:r>
              <a:rPr lang="en-GB" sz="1800" dirty="0">
                <a:sym typeface="Wingdings" panose="05000000000000000000" pitchFamily="2" charset="2"/>
              </a:rPr>
              <a:t>2 3</a:t>
            </a:r>
            <a:endParaRPr lang="en-SE" dirty="0"/>
          </a:p>
        </p:txBody>
      </p:sp>
    </p:spTree>
    <p:extLst>
      <p:ext uri="{BB962C8B-B14F-4D97-AF65-F5344CB8AC3E}">
        <p14:creationId xmlns:p14="http://schemas.microsoft.com/office/powerpoint/2010/main" val="27336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9C1F-DF4A-7B40-97D8-A97517C35BD4}"/>
              </a:ext>
            </a:extLst>
          </p:cNvPr>
          <p:cNvSpPr>
            <a:spLocks noGrp="1"/>
          </p:cNvSpPr>
          <p:nvPr>
            <p:ph type="title"/>
          </p:nvPr>
        </p:nvSpPr>
        <p:spPr/>
        <p:txBody>
          <a:bodyPr/>
          <a:lstStyle/>
          <a:p>
            <a:r>
              <a:rPr lang="en-US" spc="49" dirty="0">
                <a:latin typeface="Arial"/>
                <a:cs typeface="Arial"/>
              </a:rPr>
              <a:t>Summary of Digraph</a:t>
            </a:r>
            <a:r>
              <a:rPr lang="en-US" spc="56" dirty="0">
                <a:latin typeface="Arial"/>
                <a:cs typeface="Arial"/>
              </a:rPr>
              <a:t> </a:t>
            </a:r>
            <a:r>
              <a:rPr lang="en-US" spc="-4" dirty="0">
                <a:latin typeface="Arial"/>
                <a:cs typeface="Arial"/>
              </a:rPr>
              <a:t>Representations</a:t>
            </a:r>
            <a:endParaRPr lang="en-US" dirty="0"/>
          </a:p>
        </p:txBody>
      </p:sp>
      <p:sp>
        <p:nvSpPr>
          <p:cNvPr id="4" name="Rectangle 3">
            <a:extLst>
              <a:ext uri="{FF2B5EF4-FFF2-40B4-BE49-F238E27FC236}">
                <a16:creationId xmlns:a16="http://schemas.microsoft.com/office/drawing/2014/main" id="{74991FE3-088B-9449-B5B7-D1513AD3BA12}"/>
              </a:ext>
            </a:extLst>
          </p:cNvPr>
          <p:cNvSpPr/>
          <p:nvPr/>
        </p:nvSpPr>
        <p:spPr>
          <a:xfrm>
            <a:off x="742425" y="1459584"/>
            <a:ext cx="5842933" cy="933589"/>
          </a:xfrm>
          <a:prstGeom prst="rect">
            <a:avLst/>
          </a:prstGeom>
          <a:solidFill>
            <a:srgbClr val="FFC000"/>
          </a:solidFill>
        </p:spPr>
        <p:txBody>
          <a:bodyPr wrap="square">
            <a:spAutoFit/>
          </a:bodyPr>
          <a:lstStyle/>
          <a:p>
            <a:pPr>
              <a:spcBef>
                <a:spcPts val="200"/>
              </a:spcBef>
              <a:spcAft>
                <a:spcPts val="200"/>
              </a:spcAft>
            </a:pPr>
            <a:r>
              <a:rPr lang="en-US" sz="1600" dirty="0">
                <a:solidFill>
                  <a:schemeClr val="accent1"/>
                </a:solidFill>
                <a:latin typeface="Arial" panose="020B0604020202020204" pitchFamily="34" charset="0"/>
                <a:cs typeface="Arial" panose="020B0604020202020204" pitchFamily="34" charset="0"/>
              </a:rPr>
              <a:t>In practice. </a:t>
            </a:r>
            <a:r>
              <a:rPr lang="en-US" sz="1600" dirty="0">
                <a:latin typeface="Arial" panose="020B0604020202020204" pitchFamily="34" charset="0"/>
                <a:cs typeface="Arial" panose="020B0604020202020204" pitchFamily="34" charset="0"/>
              </a:rPr>
              <a:t>Use adjacency-lists representation.</a:t>
            </a:r>
          </a:p>
          <a:p>
            <a:pPr marL="285750"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Algorithms based on iterating over vertices adjacent from v.</a:t>
            </a:r>
          </a:p>
          <a:p>
            <a:pPr marL="285750"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Real-world graphs tend to be </a:t>
            </a:r>
            <a:r>
              <a:rPr lang="en-US" sz="1600" dirty="0">
                <a:solidFill>
                  <a:schemeClr val="accent1"/>
                </a:solidFill>
                <a:latin typeface="Arial" panose="020B0604020202020204" pitchFamily="34" charset="0"/>
                <a:cs typeface="Arial" panose="020B0604020202020204" pitchFamily="34" charset="0"/>
              </a:rPr>
              <a:t>sparse</a:t>
            </a:r>
            <a:r>
              <a:rPr lang="en-US" sz="1600" dirty="0">
                <a:latin typeface="Arial" panose="020B0604020202020204" pitchFamily="34" charset="0"/>
                <a:cs typeface="Arial" panose="020B0604020202020204" pitchFamily="34" charset="0"/>
              </a:rPr>
              <a:t> (not </a:t>
            </a:r>
            <a:r>
              <a:rPr lang="en-US" sz="1600" dirty="0">
                <a:solidFill>
                  <a:schemeClr val="accent1"/>
                </a:solidFill>
                <a:latin typeface="Arial" panose="020B0604020202020204" pitchFamily="34" charset="0"/>
                <a:cs typeface="Arial" panose="020B0604020202020204" pitchFamily="34" charset="0"/>
              </a:rPr>
              <a:t>dense</a:t>
            </a:r>
            <a:r>
              <a:rPr lang="en-US" sz="1600" dirty="0">
                <a:latin typeface="Arial" panose="020B0604020202020204" pitchFamily="34" charset="0"/>
                <a:cs typeface="Arial" panose="020B0604020202020204" pitchFamily="34" charset="0"/>
              </a:rPr>
              <a:t>).</a:t>
            </a:r>
          </a:p>
        </p:txBody>
      </p:sp>
      <p:sp>
        <p:nvSpPr>
          <p:cNvPr id="5" name="object 58">
            <a:extLst>
              <a:ext uri="{FF2B5EF4-FFF2-40B4-BE49-F238E27FC236}">
                <a16:creationId xmlns:a16="http://schemas.microsoft.com/office/drawing/2014/main" id="{8A70B627-1C02-3140-9853-728ABFD0AC99}"/>
              </a:ext>
            </a:extLst>
          </p:cNvPr>
          <p:cNvSpPr txBox="1"/>
          <p:nvPr/>
        </p:nvSpPr>
        <p:spPr>
          <a:xfrm>
            <a:off x="3291876" y="2642676"/>
            <a:ext cx="1491688" cy="195030"/>
          </a:xfrm>
          <a:prstGeom prst="rect">
            <a:avLst/>
          </a:prstGeom>
        </p:spPr>
        <p:txBody>
          <a:bodyPr vert="horz" wrap="square" lIns="0" tIns="8930" rIns="0" bIns="0" rtlCol="0">
            <a:spAutoFit/>
          </a:bodyPr>
          <a:lstStyle/>
          <a:p>
            <a:pPr marL="80364" marR="3572" indent="-71435">
              <a:lnSpc>
                <a:spcPct val="109400"/>
              </a:lnSpc>
              <a:spcBef>
                <a:spcPts val="70"/>
              </a:spcBef>
            </a:pPr>
            <a:r>
              <a:rPr sz="1200" kern="0" dirty="0">
                <a:solidFill>
                  <a:schemeClr val="accent6"/>
                </a:solidFill>
                <a:latin typeface="Arial" panose="020B0604020202020204" pitchFamily="34" charset="0"/>
                <a:cs typeface="Arial" panose="020B0604020202020204" pitchFamily="34" charset="0"/>
              </a:rPr>
              <a:t>proportional</a:t>
            </a:r>
            <a:r>
              <a:rPr lang="en-US" sz="1200" kern="0" dirty="0">
                <a:solidFill>
                  <a:schemeClr val="accent6"/>
                </a:solidFill>
                <a:latin typeface="Arial" panose="020B0604020202020204" pitchFamily="34" charset="0"/>
                <a:cs typeface="Arial" panose="020B0604020202020204" pitchFamily="34" charset="0"/>
              </a:rPr>
              <a:t> </a:t>
            </a:r>
            <a:r>
              <a:rPr sz="1200" kern="0" dirty="0">
                <a:solidFill>
                  <a:schemeClr val="accent6"/>
                </a:solidFill>
                <a:latin typeface="Arial" panose="020B0604020202020204" pitchFamily="34" charset="0"/>
                <a:cs typeface="Arial" panose="020B0604020202020204" pitchFamily="34" charset="0"/>
              </a:rPr>
              <a:t>to V</a:t>
            </a:r>
          </a:p>
        </p:txBody>
      </p:sp>
      <p:sp>
        <p:nvSpPr>
          <p:cNvPr id="6" name="object 59">
            <a:extLst>
              <a:ext uri="{FF2B5EF4-FFF2-40B4-BE49-F238E27FC236}">
                <a16:creationId xmlns:a16="http://schemas.microsoft.com/office/drawing/2014/main" id="{038E6430-779C-644A-A1DD-1F230FCFC8C9}"/>
              </a:ext>
            </a:extLst>
          </p:cNvPr>
          <p:cNvSpPr/>
          <p:nvPr/>
        </p:nvSpPr>
        <p:spPr>
          <a:xfrm>
            <a:off x="4065100" y="2380383"/>
            <a:ext cx="0" cy="253603"/>
          </a:xfrm>
          <a:custGeom>
            <a:avLst/>
            <a:gdLst/>
            <a:ahLst/>
            <a:cxnLst/>
            <a:rect l="l" t="t" r="r" b="b"/>
            <a:pathLst>
              <a:path h="360680">
                <a:moveTo>
                  <a:pt x="0" y="0"/>
                </a:moveTo>
                <a:lnTo>
                  <a:pt x="0" y="12699"/>
                </a:lnTo>
                <a:lnTo>
                  <a:pt x="0" y="360140"/>
                </a:lnTo>
              </a:path>
            </a:pathLst>
          </a:custGeom>
          <a:ln w="25399">
            <a:solidFill>
              <a:schemeClr val="accent6"/>
            </a:solidFill>
            <a:headEnd type="triangle" w="med" len="med"/>
            <a:tailEnd type="none" w="med" len="med"/>
          </a:ln>
        </p:spPr>
        <p:txBody>
          <a:bodyPr wrap="square" lIns="0" tIns="0" rIns="0" bIns="0" rtlCol="0"/>
          <a:lstStyle/>
          <a:p>
            <a:endParaRPr sz="1200">
              <a:solidFill>
                <a:schemeClr val="accent6"/>
              </a:solidFill>
              <a:latin typeface="Arial" panose="020B0604020202020204" pitchFamily="34" charset="0"/>
              <a:cs typeface="Arial" panose="020B0604020202020204" pitchFamily="34" charset="0"/>
            </a:endParaRPr>
          </a:p>
        </p:txBody>
      </p:sp>
      <p:sp>
        <p:nvSpPr>
          <p:cNvPr id="8" name="object 61">
            <a:extLst>
              <a:ext uri="{FF2B5EF4-FFF2-40B4-BE49-F238E27FC236}">
                <a16:creationId xmlns:a16="http://schemas.microsoft.com/office/drawing/2014/main" id="{0AA9296E-9115-B54A-80D3-ABDFCBC067D3}"/>
              </a:ext>
            </a:extLst>
          </p:cNvPr>
          <p:cNvSpPr txBox="1"/>
          <p:nvPr/>
        </p:nvSpPr>
        <p:spPr>
          <a:xfrm>
            <a:off x="4915797" y="2634210"/>
            <a:ext cx="1492502" cy="195030"/>
          </a:xfrm>
          <a:prstGeom prst="rect">
            <a:avLst/>
          </a:prstGeom>
        </p:spPr>
        <p:txBody>
          <a:bodyPr vert="horz" wrap="square" lIns="0" tIns="8930" rIns="0" bIns="0" rtlCol="0">
            <a:spAutoFit/>
          </a:bodyPr>
          <a:lstStyle/>
          <a:p>
            <a:pPr marL="44647" marR="3572" indent="-35717">
              <a:lnSpc>
                <a:spcPct val="109400"/>
              </a:lnSpc>
              <a:spcBef>
                <a:spcPts val="70"/>
              </a:spcBef>
            </a:pPr>
            <a:r>
              <a:rPr sz="1200" kern="0" dirty="0">
                <a:solidFill>
                  <a:schemeClr val="accent6"/>
                </a:solidFill>
                <a:latin typeface="Arial" panose="020B0604020202020204" pitchFamily="34" charset="0"/>
                <a:cs typeface="Arial" panose="020B0604020202020204" pitchFamily="34" charset="0"/>
              </a:rPr>
              <a:t>proportional</a:t>
            </a:r>
            <a:r>
              <a:rPr lang="en-US" sz="1200" kern="0" dirty="0">
                <a:solidFill>
                  <a:schemeClr val="accent6"/>
                </a:solidFill>
                <a:latin typeface="Arial" panose="020B0604020202020204" pitchFamily="34" charset="0"/>
                <a:cs typeface="Arial" panose="020B0604020202020204" pitchFamily="34" charset="0"/>
              </a:rPr>
              <a:t> </a:t>
            </a:r>
            <a:r>
              <a:rPr sz="1200" kern="0" dirty="0">
                <a:solidFill>
                  <a:schemeClr val="accent6"/>
                </a:solidFill>
                <a:latin typeface="Arial" panose="020B0604020202020204" pitchFamily="34" charset="0"/>
                <a:cs typeface="Arial" panose="020B0604020202020204" pitchFamily="34" charset="0"/>
              </a:rPr>
              <a:t>to V</a:t>
            </a:r>
            <a:r>
              <a:rPr lang="en-US" sz="1200" kern="0" baseline="30000" dirty="0">
                <a:solidFill>
                  <a:schemeClr val="accent6"/>
                </a:solidFill>
                <a:latin typeface="Arial" panose="020B0604020202020204" pitchFamily="34" charset="0"/>
                <a:cs typeface="Arial" panose="020B0604020202020204" pitchFamily="34" charset="0"/>
              </a:rPr>
              <a:t>2</a:t>
            </a:r>
            <a:r>
              <a:rPr sz="1200" kern="0" dirty="0">
                <a:solidFill>
                  <a:schemeClr val="accent6"/>
                </a:solidFill>
                <a:latin typeface="Arial" panose="020B0604020202020204" pitchFamily="34" charset="0"/>
                <a:cs typeface="Arial" panose="020B0604020202020204" pitchFamily="34" charset="0"/>
              </a:rPr>
              <a:t> </a:t>
            </a:r>
          </a:p>
        </p:txBody>
      </p:sp>
      <p:sp>
        <p:nvSpPr>
          <p:cNvPr id="9" name="object 62">
            <a:extLst>
              <a:ext uri="{FF2B5EF4-FFF2-40B4-BE49-F238E27FC236}">
                <a16:creationId xmlns:a16="http://schemas.microsoft.com/office/drawing/2014/main" id="{7D41E28A-733D-4247-B8DF-CEF26C01197C}"/>
              </a:ext>
            </a:extLst>
          </p:cNvPr>
          <p:cNvSpPr/>
          <p:nvPr/>
        </p:nvSpPr>
        <p:spPr>
          <a:xfrm>
            <a:off x="5162091" y="2380383"/>
            <a:ext cx="0" cy="253603"/>
          </a:xfrm>
          <a:custGeom>
            <a:avLst/>
            <a:gdLst/>
            <a:ahLst/>
            <a:cxnLst/>
            <a:rect l="l" t="t" r="r" b="b"/>
            <a:pathLst>
              <a:path h="360680">
                <a:moveTo>
                  <a:pt x="0" y="0"/>
                </a:moveTo>
                <a:lnTo>
                  <a:pt x="0" y="12699"/>
                </a:lnTo>
                <a:lnTo>
                  <a:pt x="0" y="360140"/>
                </a:lnTo>
              </a:path>
            </a:pathLst>
          </a:custGeom>
          <a:ln w="25399">
            <a:solidFill>
              <a:schemeClr val="accent6"/>
            </a:solidFill>
            <a:headEnd type="triangle" w="med" len="med"/>
            <a:tailEnd type="none" w="med" len="med"/>
          </a:ln>
        </p:spPr>
        <p:txBody>
          <a:bodyPr wrap="square" lIns="0" tIns="0" rIns="0" bIns="0" rtlCol="0"/>
          <a:lstStyle/>
          <a:p>
            <a:endParaRPr sz="1200">
              <a:solidFill>
                <a:schemeClr val="accent6"/>
              </a:solidFill>
              <a:latin typeface="Arial" panose="020B0604020202020204" pitchFamily="34" charset="0"/>
              <a:cs typeface="Arial" panose="020B0604020202020204" pitchFamily="34" charset="0"/>
            </a:endParaRPr>
          </a:p>
        </p:txBody>
      </p:sp>
      <p:sp>
        <p:nvSpPr>
          <p:cNvPr id="11" name="object 4">
            <a:extLst>
              <a:ext uri="{FF2B5EF4-FFF2-40B4-BE49-F238E27FC236}">
                <a16:creationId xmlns:a16="http://schemas.microsoft.com/office/drawing/2014/main" id="{55BCC75D-13AB-424E-A866-C0A05434D8A3}"/>
              </a:ext>
            </a:extLst>
          </p:cNvPr>
          <p:cNvSpPr/>
          <p:nvPr/>
        </p:nvSpPr>
        <p:spPr>
          <a:xfrm>
            <a:off x="571500" y="4788021"/>
            <a:ext cx="1853803" cy="667048"/>
          </a:xfrm>
          <a:custGeom>
            <a:avLst/>
            <a:gdLst/>
            <a:ahLst/>
            <a:cxnLst/>
            <a:rect l="l" t="t" r="r" b="b"/>
            <a:pathLst>
              <a:path w="2636520" h="948689">
                <a:moveTo>
                  <a:pt x="0" y="948112"/>
                </a:moveTo>
                <a:lnTo>
                  <a:pt x="2636507" y="948112"/>
                </a:lnTo>
                <a:lnTo>
                  <a:pt x="2636507" y="0"/>
                </a:lnTo>
                <a:lnTo>
                  <a:pt x="0" y="0"/>
                </a:lnTo>
                <a:lnTo>
                  <a:pt x="0" y="948112"/>
                </a:lnTo>
                <a:close/>
              </a:path>
            </a:pathLst>
          </a:custGeom>
          <a:solidFill>
            <a:srgbClr val="5E5E5E"/>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 name="object 5">
            <a:extLst>
              <a:ext uri="{FF2B5EF4-FFF2-40B4-BE49-F238E27FC236}">
                <a16:creationId xmlns:a16="http://schemas.microsoft.com/office/drawing/2014/main" id="{86F0EFCA-E7B8-B34C-99F8-A4850538D467}"/>
              </a:ext>
            </a:extLst>
          </p:cNvPr>
          <p:cNvSpPr/>
          <p:nvPr/>
        </p:nvSpPr>
        <p:spPr>
          <a:xfrm>
            <a:off x="2425285" y="4788021"/>
            <a:ext cx="1073348" cy="667048"/>
          </a:xfrm>
          <a:custGeom>
            <a:avLst/>
            <a:gdLst/>
            <a:ahLst/>
            <a:cxnLst/>
            <a:rect l="l" t="t" r="r" b="b"/>
            <a:pathLst>
              <a:path w="1526539" h="948689">
                <a:moveTo>
                  <a:pt x="0" y="948112"/>
                </a:moveTo>
                <a:lnTo>
                  <a:pt x="1526400" y="948112"/>
                </a:lnTo>
                <a:lnTo>
                  <a:pt x="1526400" y="0"/>
                </a:lnTo>
                <a:lnTo>
                  <a:pt x="0" y="0"/>
                </a:lnTo>
                <a:lnTo>
                  <a:pt x="0" y="948112"/>
                </a:lnTo>
                <a:close/>
              </a:path>
            </a:pathLst>
          </a:custGeom>
          <a:solidFill>
            <a:srgbClr val="5E5E5E"/>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 name="object 6">
            <a:extLst>
              <a:ext uri="{FF2B5EF4-FFF2-40B4-BE49-F238E27FC236}">
                <a16:creationId xmlns:a16="http://schemas.microsoft.com/office/drawing/2014/main" id="{741493A5-6F86-374E-A215-1E36F09E1D26}"/>
              </a:ext>
            </a:extLst>
          </p:cNvPr>
          <p:cNvSpPr/>
          <p:nvPr/>
        </p:nvSpPr>
        <p:spPr>
          <a:xfrm>
            <a:off x="3498535" y="4788021"/>
            <a:ext cx="1651992" cy="667048"/>
          </a:xfrm>
          <a:custGeom>
            <a:avLst/>
            <a:gdLst/>
            <a:ahLst/>
            <a:cxnLst/>
            <a:rect l="l" t="t" r="r" b="b"/>
            <a:pathLst>
              <a:path w="2349500" h="948689">
                <a:moveTo>
                  <a:pt x="0" y="948112"/>
                </a:moveTo>
                <a:lnTo>
                  <a:pt x="2349500" y="948112"/>
                </a:lnTo>
                <a:lnTo>
                  <a:pt x="2349500" y="0"/>
                </a:lnTo>
                <a:lnTo>
                  <a:pt x="0" y="0"/>
                </a:lnTo>
                <a:lnTo>
                  <a:pt x="0" y="948112"/>
                </a:lnTo>
                <a:close/>
              </a:path>
            </a:pathLst>
          </a:custGeom>
          <a:solidFill>
            <a:srgbClr val="5E5E5E"/>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4" name="object 7">
            <a:extLst>
              <a:ext uri="{FF2B5EF4-FFF2-40B4-BE49-F238E27FC236}">
                <a16:creationId xmlns:a16="http://schemas.microsoft.com/office/drawing/2014/main" id="{1D10B9A2-C2D9-004D-A603-9F3D275C503A}"/>
              </a:ext>
            </a:extLst>
          </p:cNvPr>
          <p:cNvSpPr/>
          <p:nvPr/>
        </p:nvSpPr>
        <p:spPr>
          <a:xfrm>
            <a:off x="5150527" y="4788021"/>
            <a:ext cx="1651992" cy="667048"/>
          </a:xfrm>
          <a:custGeom>
            <a:avLst/>
            <a:gdLst/>
            <a:ahLst/>
            <a:cxnLst/>
            <a:rect l="l" t="t" r="r" b="b"/>
            <a:pathLst>
              <a:path w="2349500" h="948689">
                <a:moveTo>
                  <a:pt x="0" y="948112"/>
                </a:moveTo>
                <a:lnTo>
                  <a:pt x="2349500" y="948112"/>
                </a:lnTo>
                <a:lnTo>
                  <a:pt x="2349500" y="0"/>
                </a:lnTo>
                <a:lnTo>
                  <a:pt x="0" y="0"/>
                </a:lnTo>
                <a:lnTo>
                  <a:pt x="0" y="948112"/>
                </a:lnTo>
                <a:close/>
              </a:path>
            </a:pathLst>
          </a:custGeom>
          <a:solidFill>
            <a:srgbClr val="5E5E5E"/>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5" name="object 8">
            <a:extLst>
              <a:ext uri="{FF2B5EF4-FFF2-40B4-BE49-F238E27FC236}">
                <a16:creationId xmlns:a16="http://schemas.microsoft.com/office/drawing/2014/main" id="{AD01B406-5AA2-0042-9738-6C41072C6546}"/>
              </a:ext>
            </a:extLst>
          </p:cNvPr>
          <p:cNvSpPr/>
          <p:nvPr/>
        </p:nvSpPr>
        <p:spPr>
          <a:xfrm>
            <a:off x="6802519" y="4788021"/>
            <a:ext cx="1861840" cy="667048"/>
          </a:xfrm>
          <a:custGeom>
            <a:avLst/>
            <a:gdLst/>
            <a:ahLst/>
            <a:cxnLst/>
            <a:rect l="l" t="t" r="r" b="b"/>
            <a:pathLst>
              <a:path w="2647950" h="948689">
                <a:moveTo>
                  <a:pt x="0" y="948112"/>
                </a:moveTo>
                <a:lnTo>
                  <a:pt x="2647353" y="948112"/>
                </a:lnTo>
                <a:lnTo>
                  <a:pt x="2647353" y="0"/>
                </a:lnTo>
                <a:lnTo>
                  <a:pt x="0" y="0"/>
                </a:lnTo>
                <a:lnTo>
                  <a:pt x="0" y="948112"/>
                </a:lnTo>
                <a:close/>
              </a:path>
            </a:pathLst>
          </a:custGeom>
          <a:solidFill>
            <a:srgbClr val="5E5E5E"/>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1" name="object 14">
            <a:extLst>
              <a:ext uri="{FF2B5EF4-FFF2-40B4-BE49-F238E27FC236}">
                <a16:creationId xmlns:a16="http://schemas.microsoft.com/office/drawing/2014/main" id="{70260045-8617-4048-A73B-4DB032A10B88}"/>
              </a:ext>
            </a:extLst>
          </p:cNvPr>
          <p:cNvSpPr/>
          <p:nvPr/>
        </p:nvSpPr>
        <p:spPr>
          <a:xfrm>
            <a:off x="571482" y="5470395"/>
            <a:ext cx="1853803" cy="498723"/>
          </a:xfrm>
          <a:custGeom>
            <a:avLst/>
            <a:gdLst/>
            <a:ahLst/>
            <a:cxnLst/>
            <a:rect l="l" t="t" r="r" b="b"/>
            <a:pathLst>
              <a:path w="2636520" h="709295">
                <a:moveTo>
                  <a:pt x="0" y="709122"/>
                </a:moveTo>
                <a:lnTo>
                  <a:pt x="2636507" y="709122"/>
                </a:lnTo>
                <a:lnTo>
                  <a:pt x="2636507" y="0"/>
                </a:lnTo>
                <a:lnTo>
                  <a:pt x="0" y="0"/>
                </a:lnTo>
                <a:lnTo>
                  <a:pt x="0" y="709122"/>
                </a:lnTo>
                <a:close/>
              </a:path>
            </a:pathLst>
          </a:custGeom>
          <a:solidFill>
            <a:srgbClr val="FFFFFF"/>
          </a:solidFill>
          <a:ln>
            <a:solidFill>
              <a:schemeClr val="bg1">
                <a:lumMod val="85000"/>
              </a:schemeClr>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2" name="object 15">
            <a:extLst>
              <a:ext uri="{FF2B5EF4-FFF2-40B4-BE49-F238E27FC236}">
                <a16:creationId xmlns:a16="http://schemas.microsoft.com/office/drawing/2014/main" id="{F3CCA441-DE37-9C41-B35B-23598B162638}"/>
              </a:ext>
            </a:extLst>
          </p:cNvPr>
          <p:cNvSpPr/>
          <p:nvPr/>
        </p:nvSpPr>
        <p:spPr>
          <a:xfrm>
            <a:off x="2425267" y="5470395"/>
            <a:ext cx="1073348" cy="498723"/>
          </a:xfrm>
          <a:custGeom>
            <a:avLst/>
            <a:gdLst/>
            <a:ahLst/>
            <a:cxnLst/>
            <a:rect l="l" t="t" r="r" b="b"/>
            <a:pathLst>
              <a:path w="1526539" h="709295">
                <a:moveTo>
                  <a:pt x="0" y="709122"/>
                </a:moveTo>
                <a:lnTo>
                  <a:pt x="1526400" y="709122"/>
                </a:lnTo>
                <a:lnTo>
                  <a:pt x="1526400" y="0"/>
                </a:lnTo>
                <a:lnTo>
                  <a:pt x="0" y="0"/>
                </a:lnTo>
                <a:lnTo>
                  <a:pt x="0" y="709122"/>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3" name="object 16">
            <a:extLst>
              <a:ext uri="{FF2B5EF4-FFF2-40B4-BE49-F238E27FC236}">
                <a16:creationId xmlns:a16="http://schemas.microsoft.com/office/drawing/2014/main" id="{08D59204-490F-214B-A7D0-C4B0AD406C2A}"/>
              </a:ext>
            </a:extLst>
          </p:cNvPr>
          <p:cNvSpPr/>
          <p:nvPr/>
        </p:nvSpPr>
        <p:spPr>
          <a:xfrm>
            <a:off x="3498517" y="5470395"/>
            <a:ext cx="1651992" cy="498723"/>
          </a:xfrm>
          <a:custGeom>
            <a:avLst/>
            <a:gdLst/>
            <a:ahLst/>
            <a:cxnLst/>
            <a:rect l="l" t="t" r="r" b="b"/>
            <a:pathLst>
              <a:path w="2349500" h="709295">
                <a:moveTo>
                  <a:pt x="0" y="709122"/>
                </a:moveTo>
                <a:lnTo>
                  <a:pt x="2349500" y="709122"/>
                </a:lnTo>
                <a:lnTo>
                  <a:pt x="2349500" y="0"/>
                </a:lnTo>
                <a:lnTo>
                  <a:pt x="0" y="0"/>
                </a:lnTo>
                <a:lnTo>
                  <a:pt x="0" y="709122"/>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4" name="object 17">
            <a:extLst>
              <a:ext uri="{FF2B5EF4-FFF2-40B4-BE49-F238E27FC236}">
                <a16:creationId xmlns:a16="http://schemas.microsoft.com/office/drawing/2014/main" id="{33518A2B-4922-944C-947E-67298A71F533}"/>
              </a:ext>
            </a:extLst>
          </p:cNvPr>
          <p:cNvSpPr/>
          <p:nvPr/>
        </p:nvSpPr>
        <p:spPr>
          <a:xfrm>
            <a:off x="5150509" y="5470395"/>
            <a:ext cx="1651992" cy="498723"/>
          </a:xfrm>
          <a:custGeom>
            <a:avLst/>
            <a:gdLst/>
            <a:ahLst/>
            <a:cxnLst/>
            <a:rect l="l" t="t" r="r" b="b"/>
            <a:pathLst>
              <a:path w="2349500" h="709295">
                <a:moveTo>
                  <a:pt x="0" y="709122"/>
                </a:moveTo>
                <a:lnTo>
                  <a:pt x="2349500" y="709122"/>
                </a:lnTo>
                <a:lnTo>
                  <a:pt x="2349500" y="0"/>
                </a:lnTo>
                <a:lnTo>
                  <a:pt x="0" y="0"/>
                </a:lnTo>
                <a:lnTo>
                  <a:pt x="0" y="709122"/>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5" name="object 18">
            <a:extLst>
              <a:ext uri="{FF2B5EF4-FFF2-40B4-BE49-F238E27FC236}">
                <a16:creationId xmlns:a16="http://schemas.microsoft.com/office/drawing/2014/main" id="{F123DFC6-76A7-6B4B-83F4-AA9B72F76F72}"/>
              </a:ext>
            </a:extLst>
          </p:cNvPr>
          <p:cNvSpPr/>
          <p:nvPr/>
        </p:nvSpPr>
        <p:spPr>
          <a:xfrm>
            <a:off x="6802501" y="5470395"/>
            <a:ext cx="1861840" cy="498723"/>
          </a:xfrm>
          <a:custGeom>
            <a:avLst/>
            <a:gdLst/>
            <a:ahLst/>
            <a:cxnLst/>
            <a:rect l="l" t="t" r="r" b="b"/>
            <a:pathLst>
              <a:path w="2647950" h="709295">
                <a:moveTo>
                  <a:pt x="0" y="709122"/>
                </a:moveTo>
                <a:lnTo>
                  <a:pt x="2647353" y="709122"/>
                </a:lnTo>
                <a:lnTo>
                  <a:pt x="2647353" y="0"/>
                </a:lnTo>
                <a:lnTo>
                  <a:pt x="0" y="0"/>
                </a:lnTo>
                <a:lnTo>
                  <a:pt x="0" y="709122"/>
                </a:lnTo>
                <a:close/>
              </a:path>
            </a:pathLst>
          </a:custGeom>
          <a:solidFill>
            <a:srgbClr val="FFFFFF"/>
          </a:solidFill>
          <a:ln>
            <a:solidFill>
              <a:schemeClr val="bg1">
                <a:lumMod val="85000"/>
              </a:schemeClr>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6" name="object 19">
            <a:extLst>
              <a:ext uri="{FF2B5EF4-FFF2-40B4-BE49-F238E27FC236}">
                <a16:creationId xmlns:a16="http://schemas.microsoft.com/office/drawing/2014/main" id="{0DA007B6-5148-AD4E-B5CA-28C4D79CD8CE}"/>
              </a:ext>
            </a:extLst>
          </p:cNvPr>
          <p:cNvSpPr/>
          <p:nvPr/>
        </p:nvSpPr>
        <p:spPr>
          <a:xfrm>
            <a:off x="571482" y="5969002"/>
            <a:ext cx="1853803" cy="498723"/>
          </a:xfrm>
          <a:custGeom>
            <a:avLst/>
            <a:gdLst/>
            <a:ahLst/>
            <a:cxnLst/>
            <a:rect l="l" t="t" r="r" b="b"/>
            <a:pathLst>
              <a:path w="2636520" h="709295">
                <a:moveTo>
                  <a:pt x="0" y="709122"/>
                </a:moveTo>
                <a:lnTo>
                  <a:pt x="2636507" y="709122"/>
                </a:lnTo>
                <a:lnTo>
                  <a:pt x="2636507" y="0"/>
                </a:lnTo>
                <a:lnTo>
                  <a:pt x="0" y="0"/>
                </a:lnTo>
                <a:lnTo>
                  <a:pt x="0" y="709122"/>
                </a:lnTo>
                <a:close/>
              </a:path>
            </a:pathLst>
          </a:custGeom>
          <a:solidFill>
            <a:srgbClr val="FFFFFF"/>
          </a:solidFill>
          <a:ln>
            <a:solidFill>
              <a:schemeClr val="bg1">
                <a:lumMod val="85000"/>
              </a:schemeClr>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7" name="object 20">
            <a:extLst>
              <a:ext uri="{FF2B5EF4-FFF2-40B4-BE49-F238E27FC236}">
                <a16:creationId xmlns:a16="http://schemas.microsoft.com/office/drawing/2014/main" id="{A0032D55-51B7-094B-B04D-8B4C2176FC50}"/>
              </a:ext>
            </a:extLst>
          </p:cNvPr>
          <p:cNvSpPr/>
          <p:nvPr/>
        </p:nvSpPr>
        <p:spPr>
          <a:xfrm>
            <a:off x="2425267" y="5969002"/>
            <a:ext cx="1064649" cy="498723"/>
          </a:xfrm>
          <a:custGeom>
            <a:avLst/>
            <a:gdLst/>
            <a:ahLst/>
            <a:cxnLst/>
            <a:rect l="l" t="t" r="r" b="b"/>
            <a:pathLst>
              <a:path w="1526539" h="709295">
                <a:moveTo>
                  <a:pt x="0" y="709122"/>
                </a:moveTo>
                <a:lnTo>
                  <a:pt x="1526400" y="709122"/>
                </a:lnTo>
                <a:lnTo>
                  <a:pt x="1526400" y="0"/>
                </a:lnTo>
                <a:lnTo>
                  <a:pt x="0" y="0"/>
                </a:lnTo>
                <a:lnTo>
                  <a:pt x="0" y="709122"/>
                </a:lnTo>
                <a:close/>
              </a:path>
            </a:pathLst>
          </a:custGeom>
          <a:solidFill>
            <a:srgbClr val="FFFFFF"/>
          </a:solidFill>
          <a:ln>
            <a:solidFill>
              <a:schemeClr val="bg1">
                <a:lumMod val="85000"/>
              </a:schemeClr>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8" name="object 21">
            <a:extLst>
              <a:ext uri="{FF2B5EF4-FFF2-40B4-BE49-F238E27FC236}">
                <a16:creationId xmlns:a16="http://schemas.microsoft.com/office/drawing/2014/main" id="{89905142-15E5-1645-B4A3-863432B69B27}"/>
              </a:ext>
            </a:extLst>
          </p:cNvPr>
          <p:cNvSpPr/>
          <p:nvPr/>
        </p:nvSpPr>
        <p:spPr>
          <a:xfrm>
            <a:off x="3498517" y="5969002"/>
            <a:ext cx="1651992" cy="498723"/>
          </a:xfrm>
          <a:custGeom>
            <a:avLst/>
            <a:gdLst/>
            <a:ahLst/>
            <a:cxnLst/>
            <a:rect l="l" t="t" r="r" b="b"/>
            <a:pathLst>
              <a:path w="2349500" h="709295">
                <a:moveTo>
                  <a:pt x="0" y="709122"/>
                </a:moveTo>
                <a:lnTo>
                  <a:pt x="2349500" y="709122"/>
                </a:lnTo>
                <a:lnTo>
                  <a:pt x="2349500" y="0"/>
                </a:lnTo>
                <a:lnTo>
                  <a:pt x="0" y="0"/>
                </a:lnTo>
                <a:lnTo>
                  <a:pt x="0" y="709122"/>
                </a:lnTo>
                <a:close/>
              </a:path>
            </a:pathLst>
          </a:custGeom>
          <a:solidFill>
            <a:srgbClr val="FFFFFF"/>
          </a:solidFill>
          <a:ln>
            <a:solidFill>
              <a:schemeClr val="bg1">
                <a:lumMod val="85000"/>
              </a:schemeClr>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9" name="object 22">
            <a:extLst>
              <a:ext uri="{FF2B5EF4-FFF2-40B4-BE49-F238E27FC236}">
                <a16:creationId xmlns:a16="http://schemas.microsoft.com/office/drawing/2014/main" id="{880BDB4E-EAFE-CA45-BA2F-C55CFB10C7A4}"/>
              </a:ext>
            </a:extLst>
          </p:cNvPr>
          <p:cNvSpPr/>
          <p:nvPr/>
        </p:nvSpPr>
        <p:spPr>
          <a:xfrm>
            <a:off x="5150509" y="5969002"/>
            <a:ext cx="1651992" cy="498723"/>
          </a:xfrm>
          <a:custGeom>
            <a:avLst/>
            <a:gdLst/>
            <a:ahLst/>
            <a:cxnLst/>
            <a:rect l="l" t="t" r="r" b="b"/>
            <a:pathLst>
              <a:path w="2349500" h="709295">
                <a:moveTo>
                  <a:pt x="0" y="709122"/>
                </a:moveTo>
                <a:lnTo>
                  <a:pt x="2349500" y="709122"/>
                </a:lnTo>
                <a:lnTo>
                  <a:pt x="2349500" y="0"/>
                </a:lnTo>
                <a:lnTo>
                  <a:pt x="0" y="0"/>
                </a:lnTo>
                <a:lnTo>
                  <a:pt x="0" y="709122"/>
                </a:lnTo>
                <a:close/>
              </a:path>
            </a:pathLst>
          </a:custGeom>
          <a:solidFill>
            <a:srgbClr val="FFFFFF"/>
          </a:solidFill>
          <a:ln>
            <a:solidFill>
              <a:schemeClr val="bg1">
                <a:lumMod val="85000"/>
              </a:schemeClr>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0" name="object 23">
            <a:extLst>
              <a:ext uri="{FF2B5EF4-FFF2-40B4-BE49-F238E27FC236}">
                <a16:creationId xmlns:a16="http://schemas.microsoft.com/office/drawing/2014/main" id="{C1FDE365-86B0-314E-999D-7EBBC637C59B}"/>
              </a:ext>
            </a:extLst>
          </p:cNvPr>
          <p:cNvSpPr/>
          <p:nvPr/>
        </p:nvSpPr>
        <p:spPr>
          <a:xfrm>
            <a:off x="6802501" y="5969002"/>
            <a:ext cx="1861840" cy="498723"/>
          </a:xfrm>
          <a:custGeom>
            <a:avLst/>
            <a:gdLst/>
            <a:ahLst/>
            <a:cxnLst/>
            <a:rect l="l" t="t" r="r" b="b"/>
            <a:pathLst>
              <a:path w="2647950" h="709295">
                <a:moveTo>
                  <a:pt x="0" y="709122"/>
                </a:moveTo>
                <a:lnTo>
                  <a:pt x="2647353" y="709122"/>
                </a:lnTo>
                <a:lnTo>
                  <a:pt x="2647353" y="0"/>
                </a:lnTo>
                <a:lnTo>
                  <a:pt x="0" y="0"/>
                </a:lnTo>
                <a:lnTo>
                  <a:pt x="0" y="709122"/>
                </a:lnTo>
                <a:close/>
              </a:path>
            </a:pathLst>
          </a:custGeom>
          <a:solidFill>
            <a:srgbClr val="FFFFFF"/>
          </a:solidFill>
          <a:ln>
            <a:solidFill>
              <a:schemeClr val="bg1">
                <a:lumMod val="85000"/>
              </a:schemeClr>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1" name="object 24">
            <a:extLst>
              <a:ext uri="{FF2B5EF4-FFF2-40B4-BE49-F238E27FC236}">
                <a16:creationId xmlns:a16="http://schemas.microsoft.com/office/drawing/2014/main" id="{36317D2C-ABD4-7C4D-B12F-36BCFBC943EF}"/>
              </a:ext>
            </a:extLst>
          </p:cNvPr>
          <p:cNvSpPr txBox="1"/>
          <p:nvPr/>
        </p:nvSpPr>
        <p:spPr>
          <a:xfrm>
            <a:off x="884040" y="5011259"/>
            <a:ext cx="1235422" cy="203814"/>
          </a:xfrm>
          <a:prstGeom prst="rect">
            <a:avLst/>
          </a:prstGeom>
        </p:spPr>
        <p:txBody>
          <a:bodyPr vert="horz" wrap="square" lIns="0" tIns="8930" rIns="0" bIns="0" rtlCol="0">
            <a:spAutoFit/>
          </a:bodyPr>
          <a:lstStyle/>
          <a:p>
            <a:pPr marL="8929">
              <a:spcBef>
                <a:spcPts val="70"/>
              </a:spcBef>
            </a:pPr>
            <a:r>
              <a:rPr sz="1266" b="1" kern="0" dirty="0">
                <a:solidFill>
                  <a:srgbClr val="FFFFFF"/>
                </a:solidFill>
                <a:latin typeface="Arial" panose="020B0604020202020204" pitchFamily="34" charset="0"/>
                <a:cs typeface="Arial" panose="020B0604020202020204" pitchFamily="34" charset="0"/>
              </a:rPr>
              <a:t>representation</a:t>
            </a:r>
            <a:endParaRPr sz="1266" kern="0" dirty="0">
              <a:latin typeface="Arial" panose="020B0604020202020204" pitchFamily="34" charset="0"/>
              <a:cs typeface="Arial" panose="020B0604020202020204" pitchFamily="34" charset="0"/>
            </a:endParaRPr>
          </a:p>
        </p:txBody>
      </p:sp>
      <p:sp>
        <p:nvSpPr>
          <p:cNvPr id="32" name="object 25">
            <a:extLst>
              <a:ext uri="{FF2B5EF4-FFF2-40B4-BE49-F238E27FC236}">
                <a16:creationId xmlns:a16="http://schemas.microsoft.com/office/drawing/2014/main" id="{8C5C8F0B-9ACF-414F-96B6-C0EECAE286D9}"/>
              </a:ext>
            </a:extLst>
          </p:cNvPr>
          <p:cNvSpPr txBox="1"/>
          <p:nvPr/>
        </p:nvSpPr>
        <p:spPr>
          <a:xfrm>
            <a:off x="2714625" y="5011259"/>
            <a:ext cx="489347" cy="203814"/>
          </a:xfrm>
          <a:prstGeom prst="rect">
            <a:avLst/>
          </a:prstGeom>
        </p:spPr>
        <p:txBody>
          <a:bodyPr vert="horz" wrap="square" lIns="0" tIns="8930" rIns="0" bIns="0" rtlCol="0">
            <a:spAutoFit/>
          </a:bodyPr>
          <a:lstStyle/>
          <a:p>
            <a:pPr marL="8929">
              <a:spcBef>
                <a:spcPts val="70"/>
              </a:spcBef>
            </a:pPr>
            <a:r>
              <a:rPr sz="1266" b="1" kern="0" dirty="0">
                <a:solidFill>
                  <a:srgbClr val="FFFFFF"/>
                </a:solidFill>
                <a:latin typeface="Arial" panose="020B0604020202020204" pitchFamily="34" charset="0"/>
                <a:cs typeface="Arial" panose="020B0604020202020204" pitchFamily="34" charset="0"/>
              </a:rPr>
              <a:t>space</a:t>
            </a:r>
          </a:p>
        </p:txBody>
      </p:sp>
      <p:sp>
        <p:nvSpPr>
          <p:cNvPr id="33" name="object 26">
            <a:extLst>
              <a:ext uri="{FF2B5EF4-FFF2-40B4-BE49-F238E27FC236}">
                <a16:creationId xmlns:a16="http://schemas.microsoft.com/office/drawing/2014/main" id="{84FBFF1D-B060-EB41-A0F6-F919244205B3}"/>
              </a:ext>
            </a:extLst>
          </p:cNvPr>
          <p:cNvSpPr txBox="1"/>
          <p:nvPr/>
        </p:nvSpPr>
        <p:spPr>
          <a:xfrm>
            <a:off x="3839766" y="4891602"/>
            <a:ext cx="977354" cy="407524"/>
          </a:xfrm>
          <a:prstGeom prst="rect">
            <a:avLst/>
          </a:prstGeom>
        </p:spPr>
        <p:txBody>
          <a:bodyPr vert="horz" wrap="square" lIns="0" tIns="8930" rIns="0" bIns="0" rtlCol="0">
            <a:spAutoFit/>
          </a:bodyPr>
          <a:lstStyle/>
          <a:p>
            <a:pPr marL="8929" marR="3572" indent="8929">
              <a:lnSpc>
                <a:spcPct val="106500"/>
              </a:lnSpc>
              <a:spcBef>
                <a:spcPts val="70"/>
              </a:spcBef>
            </a:pPr>
            <a:r>
              <a:rPr sz="1266" b="1" kern="0" dirty="0">
                <a:solidFill>
                  <a:srgbClr val="FFFFFF"/>
                </a:solidFill>
                <a:latin typeface="Arial" panose="020B0604020202020204" pitchFamily="34" charset="0"/>
                <a:cs typeface="Arial" panose="020B0604020202020204" pitchFamily="34" charset="0"/>
              </a:rPr>
              <a:t>insert edge  from v to w</a:t>
            </a:r>
          </a:p>
        </p:txBody>
      </p:sp>
      <p:sp>
        <p:nvSpPr>
          <p:cNvPr id="34" name="object 27">
            <a:extLst>
              <a:ext uri="{FF2B5EF4-FFF2-40B4-BE49-F238E27FC236}">
                <a16:creationId xmlns:a16="http://schemas.microsoft.com/office/drawing/2014/main" id="{B788B568-AA8C-5144-B1B9-BDACA9C69127}"/>
              </a:ext>
            </a:extLst>
          </p:cNvPr>
          <p:cNvSpPr txBox="1"/>
          <p:nvPr/>
        </p:nvSpPr>
        <p:spPr>
          <a:xfrm>
            <a:off x="5545336" y="4891602"/>
            <a:ext cx="870645" cy="407524"/>
          </a:xfrm>
          <a:prstGeom prst="rect">
            <a:avLst/>
          </a:prstGeom>
        </p:spPr>
        <p:txBody>
          <a:bodyPr vert="horz" wrap="square" lIns="0" tIns="8930" rIns="0" bIns="0" rtlCol="0">
            <a:spAutoFit/>
          </a:bodyPr>
          <a:lstStyle/>
          <a:p>
            <a:pPr marL="133941" marR="3572" indent="-125011">
              <a:lnSpc>
                <a:spcPct val="106500"/>
              </a:lnSpc>
              <a:spcBef>
                <a:spcPts val="70"/>
              </a:spcBef>
            </a:pPr>
            <a:r>
              <a:rPr sz="1266" b="1" kern="0" dirty="0">
                <a:solidFill>
                  <a:srgbClr val="FFFFFF"/>
                </a:solidFill>
                <a:latin typeface="Arial" panose="020B0604020202020204" pitchFamily="34" charset="0"/>
                <a:cs typeface="Arial" panose="020B0604020202020204" pitchFamily="34" charset="0"/>
              </a:rPr>
              <a:t>edge from  v to w?</a:t>
            </a:r>
          </a:p>
        </p:txBody>
      </p:sp>
      <p:sp>
        <p:nvSpPr>
          <p:cNvPr id="35" name="object 28">
            <a:extLst>
              <a:ext uri="{FF2B5EF4-FFF2-40B4-BE49-F238E27FC236}">
                <a16:creationId xmlns:a16="http://schemas.microsoft.com/office/drawing/2014/main" id="{7F83B218-D26E-084F-B59D-D5C892FE1246}"/>
              </a:ext>
            </a:extLst>
          </p:cNvPr>
          <p:cNvSpPr txBox="1"/>
          <p:nvPr/>
        </p:nvSpPr>
        <p:spPr>
          <a:xfrm>
            <a:off x="6893719" y="4891602"/>
            <a:ext cx="1677442" cy="407524"/>
          </a:xfrm>
          <a:prstGeom prst="rect">
            <a:avLst/>
          </a:prstGeom>
        </p:spPr>
        <p:txBody>
          <a:bodyPr vert="horz" wrap="square" lIns="0" tIns="8930" rIns="0" bIns="0" rtlCol="0">
            <a:spAutoFit/>
          </a:bodyPr>
          <a:lstStyle/>
          <a:p>
            <a:pPr marL="142870" marR="3572" indent="-133941">
              <a:lnSpc>
                <a:spcPct val="106500"/>
              </a:lnSpc>
              <a:spcBef>
                <a:spcPts val="70"/>
              </a:spcBef>
            </a:pPr>
            <a:r>
              <a:rPr sz="1266" b="1" kern="0" dirty="0">
                <a:solidFill>
                  <a:srgbClr val="FFFFFF"/>
                </a:solidFill>
                <a:latin typeface="Arial" panose="020B0604020202020204" pitchFamily="34" charset="0"/>
                <a:cs typeface="Arial" panose="020B0604020202020204" pitchFamily="34" charset="0"/>
              </a:rPr>
              <a:t>iterate over vertices  adjacent from v?</a:t>
            </a:r>
          </a:p>
        </p:txBody>
      </p:sp>
      <p:sp>
        <p:nvSpPr>
          <p:cNvPr id="41" name="object 34">
            <a:extLst>
              <a:ext uri="{FF2B5EF4-FFF2-40B4-BE49-F238E27FC236}">
                <a16:creationId xmlns:a16="http://schemas.microsoft.com/office/drawing/2014/main" id="{E2547935-DA97-1E4F-8CEB-4DBC8E72C6ED}"/>
              </a:ext>
            </a:extLst>
          </p:cNvPr>
          <p:cNvSpPr txBox="1"/>
          <p:nvPr/>
        </p:nvSpPr>
        <p:spPr>
          <a:xfrm>
            <a:off x="794724" y="5608889"/>
            <a:ext cx="1420267" cy="203814"/>
          </a:xfrm>
          <a:prstGeom prst="rect">
            <a:avLst/>
          </a:prstGeom>
        </p:spPr>
        <p:txBody>
          <a:bodyPr vert="horz" wrap="square" lIns="0" tIns="8930" rIns="0" bIns="0" rtlCol="0">
            <a:spAutoFit/>
          </a:bodyPr>
          <a:lstStyle/>
          <a:p>
            <a:pPr marL="8929">
              <a:spcBef>
                <a:spcPts val="70"/>
              </a:spcBef>
            </a:pPr>
            <a:r>
              <a:rPr sz="1266" b="1" kern="0" dirty="0">
                <a:latin typeface="Arial" panose="020B0604020202020204" pitchFamily="34" charset="0"/>
                <a:cs typeface="Arial" panose="020B0604020202020204" pitchFamily="34" charset="0"/>
              </a:rPr>
              <a:t>adjacency matrix</a:t>
            </a:r>
          </a:p>
        </p:txBody>
      </p:sp>
      <p:sp>
        <p:nvSpPr>
          <p:cNvPr id="42" name="object 35">
            <a:extLst>
              <a:ext uri="{FF2B5EF4-FFF2-40B4-BE49-F238E27FC236}">
                <a16:creationId xmlns:a16="http://schemas.microsoft.com/office/drawing/2014/main" id="{177B0C44-2674-9146-A69C-9798B9568E70}"/>
              </a:ext>
            </a:extLst>
          </p:cNvPr>
          <p:cNvSpPr txBox="1"/>
          <p:nvPr/>
        </p:nvSpPr>
        <p:spPr>
          <a:xfrm>
            <a:off x="2857482" y="5598210"/>
            <a:ext cx="317664" cy="225358"/>
          </a:xfrm>
          <a:prstGeom prst="rect">
            <a:avLst/>
          </a:prstGeom>
        </p:spPr>
        <p:txBody>
          <a:bodyPr vert="horz" wrap="square" lIns="0" tIns="8930" rIns="0" bIns="0" rtlCol="0">
            <a:spAutoFit/>
          </a:bodyPr>
          <a:lstStyle/>
          <a:p>
            <a:pPr marL="8929">
              <a:spcBef>
                <a:spcPts val="70"/>
              </a:spcBef>
            </a:pPr>
            <a:r>
              <a:rPr sz="1406" i="1" kern="0" dirty="0">
                <a:latin typeface="Arial" panose="020B0604020202020204" pitchFamily="34" charset="0"/>
                <a:cs typeface="Arial" panose="020B0604020202020204" pitchFamily="34" charset="0"/>
              </a:rPr>
              <a:t>V </a:t>
            </a:r>
            <a:r>
              <a:rPr sz="1406" i="1" kern="0" baseline="30000" dirty="0">
                <a:latin typeface="Arial" panose="020B0604020202020204" pitchFamily="34" charset="0"/>
                <a:cs typeface="Arial" panose="020B0604020202020204" pitchFamily="34" charset="0"/>
              </a:rPr>
              <a:t>2</a:t>
            </a:r>
          </a:p>
        </p:txBody>
      </p:sp>
      <p:sp>
        <p:nvSpPr>
          <p:cNvPr id="44" name="object 37">
            <a:extLst>
              <a:ext uri="{FF2B5EF4-FFF2-40B4-BE49-F238E27FC236}">
                <a16:creationId xmlns:a16="http://schemas.microsoft.com/office/drawing/2014/main" id="{1A0D5D76-2F48-234E-BE72-3BB0BBFC98B9}"/>
              </a:ext>
            </a:extLst>
          </p:cNvPr>
          <p:cNvSpPr txBox="1"/>
          <p:nvPr/>
        </p:nvSpPr>
        <p:spPr>
          <a:xfrm>
            <a:off x="5920365" y="5599960"/>
            <a:ext cx="107156" cy="225358"/>
          </a:xfrm>
          <a:prstGeom prst="rect">
            <a:avLst/>
          </a:prstGeom>
        </p:spPr>
        <p:txBody>
          <a:bodyPr vert="horz" wrap="square" lIns="0" tIns="8930" rIns="0" bIns="0" rtlCol="0">
            <a:spAutoFit/>
          </a:bodyPr>
          <a:lstStyle/>
          <a:p>
            <a:pPr marL="8929">
              <a:spcBef>
                <a:spcPts val="70"/>
              </a:spcBef>
            </a:pPr>
            <a:r>
              <a:rPr sz="1406" dirty="0">
                <a:latin typeface="Arial" panose="020B0604020202020204" pitchFamily="34" charset="0"/>
                <a:cs typeface="Arial" panose="020B0604020202020204" pitchFamily="34" charset="0"/>
              </a:rPr>
              <a:t>1</a:t>
            </a:r>
            <a:endParaRPr sz="1406">
              <a:latin typeface="Arial" panose="020B0604020202020204" pitchFamily="34" charset="0"/>
              <a:cs typeface="Arial" panose="020B0604020202020204" pitchFamily="34" charset="0"/>
            </a:endParaRPr>
          </a:p>
        </p:txBody>
      </p:sp>
      <p:sp>
        <p:nvSpPr>
          <p:cNvPr id="45" name="object 38">
            <a:extLst>
              <a:ext uri="{FF2B5EF4-FFF2-40B4-BE49-F238E27FC236}">
                <a16:creationId xmlns:a16="http://schemas.microsoft.com/office/drawing/2014/main" id="{F41602B8-BF18-1347-8A18-F68F9625F2B7}"/>
              </a:ext>
            </a:extLst>
          </p:cNvPr>
          <p:cNvSpPr txBox="1"/>
          <p:nvPr/>
        </p:nvSpPr>
        <p:spPr>
          <a:xfrm>
            <a:off x="7670584" y="5599960"/>
            <a:ext cx="127248" cy="225358"/>
          </a:xfrm>
          <a:prstGeom prst="rect">
            <a:avLst/>
          </a:prstGeom>
        </p:spPr>
        <p:txBody>
          <a:bodyPr vert="horz" wrap="square" lIns="0" tIns="8930" rIns="0" bIns="0" rtlCol="0">
            <a:spAutoFit/>
          </a:bodyPr>
          <a:lstStyle/>
          <a:p>
            <a:pPr marL="8929">
              <a:spcBef>
                <a:spcPts val="70"/>
              </a:spcBef>
            </a:pPr>
            <a:r>
              <a:rPr sz="1406" i="1" dirty="0">
                <a:latin typeface="Arial" panose="020B0604020202020204" pitchFamily="34" charset="0"/>
                <a:cs typeface="Arial" panose="020B0604020202020204" pitchFamily="34" charset="0"/>
              </a:rPr>
              <a:t>V</a:t>
            </a:r>
            <a:endParaRPr sz="1406">
              <a:latin typeface="Arial" panose="020B0604020202020204" pitchFamily="34" charset="0"/>
              <a:cs typeface="Arial" panose="020B0604020202020204" pitchFamily="34" charset="0"/>
            </a:endParaRPr>
          </a:p>
        </p:txBody>
      </p:sp>
      <p:sp>
        <p:nvSpPr>
          <p:cNvPr id="46" name="object 39">
            <a:extLst>
              <a:ext uri="{FF2B5EF4-FFF2-40B4-BE49-F238E27FC236}">
                <a16:creationId xmlns:a16="http://schemas.microsoft.com/office/drawing/2014/main" id="{9CFBED47-31DB-B74C-AFF9-6A0F59407A93}"/>
              </a:ext>
            </a:extLst>
          </p:cNvPr>
          <p:cNvSpPr txBox="1"/>
          <p:nvPr/>
        </p:nvSpPr>
        <p:spPr>
          <a:xfrm>
            <a:off x="884021" y="6108952"/>
            <a:ext cx="1235869" cy="203814"/>
          </a:xfrm>
          <a:prstGeom prst="rect">
            <a:avLst/>
          </a:prstGeom>
        </p:spPr>
        <p:txBody>
          <a:bodyPr vert="horz" wrap="square" lIns="0" tIns="8930" rIns="0" bIns="0" rtlCol="0">
            <a:spAutoFit/>
          </a:bodyPr>
          <a:lstStyle/>
          <a:p>
            <a:pPr marL="8929">
              <a:spcBef>
                <a:spcPts val="70"/>
              </a:spcBef>
            </a:pPr>
            <a:r>
              <a:rPr sz="1266" b="1" kern="0" dirty="0">
                <a:latin typeface="Arial" panose="020B0604020202020204" pitchFamily="34" charset="0"/>
                <a:cs typeface="Arial" panose="020B0604020202020204" pitchFamily="34" charset="0"/>
              </a:rPr>
              <a:t>adjacency lists</a:t>
            </a:r>
          </a:p>
        </p:txBody>
      </p:sp>
      <p:sp>
        <p:nvSpPr>
          <p:cNvPr id="47" name="object 40">
            <a:extLst>
              <a:ext uri="{FF2B5EF4-FFF2-40B4-BE49-F238E27FC236}">
                <a16:creationId xmlns:a16="http://schemas.microsoft.com/office/drawing/2014/main" id="{DFA3A268-871F-7B47-8106-9D175B3FD229}"/>
              </a:ext>
            </a:extLst>
          </p:cNvPr>
          <p:cNvSpPr txBox="1"/>
          <p:nvPr/>
        </p:nvSpPr>
        <p:spPr>
          <a:xfrm>
            <a:off x="2733749" y="6125292"/>
            <a:ext cx="562570" cy="225358"/>
          </a:xfrm>
          <a:prstGeom prst="rect">
            <a:avLst/>
          </a:prstGeom>
        </p:spPr>
        <p:txBody>
          <a:bodyPr vert="horz" wrap="square" lIns="0" tIns="8930" rIns="0" bIns="0" rtlCol="0">
            <a:spAutoFit/>
          </a:bodyPr>
          <a:lstStyle/>
          <a:p>
            <a:pPr marL="8929">
              <a:spcBef>
                <a:spcPts val="70"/>
              </a:spcBef>
            </a:pPr>
            <a:r>
              <a:rPr sz="1406" i="1" kern="0" dirty="0">
                <a:latin typeface="Arial" panose="020B0604020202020204" pitchFamily="34" charset="0"/>
                <a:cs typeface="Arial" panose="020B0604020202020204" pitchFamily="34" charset="0"/>
              </a:rPr>
              <a:t>E + V</a:t>
            </a:r>
          </a:p>
        </p:txBody>
      </p:sp>
      <p:sp>
        <p:nvSpPr>
          <p:cNvPr id="48" name="object 41">
            <a:extLst>
              <a:ext uri="{FF2B5EF4-FFF2-40B4-BE49-F238E27FC236}">
                <a16:creationId xmlns:a16="http://schemas.microsoft.com/office/drawing/2014/main" id="{FFA60274-830B-634C-B47A-E58574AEA003}"/>
              </a:ext>
            </a:extLst>
          </p:cNvPr>
          <p:cNvSpPr txBox="1"/>
          <p:nvPr/>
        </p:nvSpPr>
        <p:spPr>
          <a:xfrm>
            <a:off x="4268373" y="6091093"/>
            <a:ext cx="107156" cy="225358"/>
          </a:xfrm>
          <a:prstGeom prst="rect">
            <a:avLst/>
          </a:prstGeom>
        </p:spPr>
        <p:txBody>
          <a:bodyPr vert="horz" wrap="square" lIns="0" tIns="8930" rIns="0" bIns="0" rtlCol="0">
            <a:spAutoFit/>
          </a:bodyPr>
          <a:lstStyle/>
          <a:p>
            <a:pPr marL="8929">
              <a:spcBef>
                <a:spcPts val="70"/>
              </a:spcBef>
            </a:pPr>
            <a:r>
              <a:rPr sz="1406" dirty="0">
                <a:latin typeface="Arial" panose="020B0604020202020204" pitchFamily="34" charset="0"/>
                <a:cs typeface="Arial" panose="020B0604020202020204" pitchFamily="34" charset="0"/>
              </a:rPr>
              <a:t>1</a:t>
            </a:r>
          </a:p>
        </p:txBody>
      </p:sp>
      <p:sp>
        <p:nvSpPr>
          <p:cNvPr id="49" name="object 42">
            <a:extLst>
              <a:ext uri="{FF2B5EF4-FFF2-40B4-BE49-F238E27FC236}">
                <a16:creationId xmlns:a16="http://schemas.microsoft.com/office/drawing/2014/main" id="{67A7F783-B6C0-F643-BE20-53239B56CE28}"/>
              </a:ext>
            </a:extLst>
          </p:cNvPr>
          <p:cNvSpPr txBox="1"/>
          <p:nvPr/>
        </p:nvSpPr>
        <p:spPr>
          <a:xfrm>
            <a:off x="5413779" y="6091093"/>
            <a:ext cx="1133722" cy="225358"/>
          </a:xfrm>
          <a:prstGeom prst="rect">
            <a:avLst/>
          </a:prstGeom>
        </p:spPr>
        <p:txBody>
          <a:bodyPr vert="horz" wrap="square" lIns="0" tIns="8930" rIns="0" bIns="0" rtlCol="0">
            <a:spAutoFit/>
          </a:bodyPr>
          <a:lstStyle/>
          <a:p>
            <a:pPr marL="8929">
              <a:spcBef>
                <a:spcPts val="70"/>
              </a:spcBef>
            </a:pPr>
            <a:r>
              <a:rPr sz="1406" i="1" kern="0" dirty="0">
                <a:latin typeface="Arial" panose="020B0604020202020204" pitchFamily="34" charset="0"/>
                <a:cs typeface="Arial" panose="020B0604020202020204" pitchFamily="34" charset="0"/>
              </a:rPr>
              <a:t>outdegree(v)</a:t>
            </a:r>
          </a:p>
        </p:txBody>
      </p:sp>
      <p:sp>
        <p:nvSpPr>
          <p:cNvPr id="50" name="object 43">
            <a:extLst>
              <a:ext uri="{FF2B5EF4-FFF2-40B4-BE49-F238E27FC236}">
                <a16:creationId xmlns:a16="http://schemas.microsoft.com/office/drawing/2014/main" id="{C0A5A832-0F83-DC49-94B5-57CE02A95ACE}"/>
              </a:ext>
            </a:extLst>
          </p:cNvPr>
          <p:cNvSpPr txBox="1"/>
          <p:nvPr/>
        </p:nvSpPr>
        <p:spPr>
          <a:xfrm>
            <a:off x="7191153" y="6119133"/>
            <a:ext cx="1086669" cy="225358"/>
          </a:xfrm>
          <a:prstGeom prst="rect">
            <a:avLst/>
          </a:prstGeom>
        </p:spPr>
        <p:txBody>
          <a:bodyPr vert="horz" wrap="square" lIns="0" tIns="8930" rIns="0" bIns="0" rtlCol="0">
            <a:spAutoFit/>
          </a:bodyPr>
          <a:lstStyle/>
          <a:p>
            <a:pPr marL="8929">
              <a:spcBef>
                <a:spcPts val="70"/>
              </a:spcBef>
            </a:pPr>
            <a:r>
              <a:rPr sz="1406" i="1" kern="0" dirty="0">
                <a:latin typeface="Arial" panose="020B0604020202020204" pitchFamily="34" charset="0"/>
                <a:cs typeface="Arial" panose="020B0604020202020204" pitchFamily="34" charset="0"/>
              </a:rPr>
              <a:t>outdegree(v)</a:t>
            </a:r>
          </a:p>
        </p:txBody>
      </p:sp>
      <p:sp>
        <p:nvSpPr>
          <p:cNvPr id="51" name="object 44">
            <a:extLst>
              <a:ext uri="{FF2B5EF4-FFF2-40B4-BE49-F238E27FC236}">
                <a16:creationId xmlns:a16="http://schemas.microsoft.com/office/drawing/2014/main" id="{BB83BC7F-A6CC-9147-AE39-5E8087DEE8ED}"/>
              </a:ext>
            </a:extLst>
          </p:cNvPr>
          <p:cNvSpPr/>
          <p:nvPr/>
        </p:nvSpPr>
        <p:spPr>
          <a:xfrm>
            <a:off x="2425285" y="4779087"/>
            <a:ext cx="0" cy="675977"/>
          </a:xfrm>
          <a:custGeom>
            <a:avLst/>
            <a:gdLst/>
            <a:ahLst/>
            <a:cxnLst/>
            <a:rect l="l" t="t" r="r" b="b"/>
            <a:pathLst>
              <a:path h="961389">
                <a:moveTo>
                  <a:pt x="0" y="0"/>
                </a:moveTo>
                <a:lnTo>
                  <a:pt x="0" y="960812"/>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2" name="object 45">
            <a:extLst>
              <a:ext uri="{FF2B5EF4-FFF2-40B4-BE49-F238E27FC236}">
                <a16:creationId xmlns:a16="http://schemas.microsoft.com/office/drawing/2014/main" id="{1B0C594C-14F5-F946-BC21-A3FA2BE00EE6}"/>
              </a:ext>
            </a:extLst>
          </p:cNvPr>
          <p:cNvSpPr/>
          <p:nvPr/>
        </p:nvSpPr>
        <p:spPr>
          <a:xfrm flipH="1">
            <a:off x="2379566" y="5454660"/>
            <a:ext cx="45719" cy="1013066"/>
          </a:xfrm>
          <a:custGeom>
            <a:avLst/>
            <a:gdLst/>
            <a:ahLst/>
            <a:cxnLst/>
            <a:rect l="l" t="t" r="r" b="b"/>
            <a:pathLst>
              <a:path h="2140584">
                <a:moveTo>
                  <a:pt x="0" y="0"/>
                </a:moveTo>
                <a:lnTo>
                  <a:pt x="0" y="2140070"/>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3" name="object 46">
            <a:extLst>
              <a:ext uri="{FF2B5EF4-FFF2-40B4-BE49-F238E27FC236}">
                <a16:creationId xmlns:a16="http://schemas.microsoft.com/office/drawing/2014/main" id="{EE6E487D-0C45-5C4A-A6B2-17D4C84E5C8C}"/>
              </a:ext>
            </a:extLst>
          </p:cNvPr>
          <p:cNvSpPr/>
          <p:nvPr/>
        </p:nvSpPr>
        <p:spPr>
          <a:xfrm>
            <a:off x="3498535" y="4779087"/>
            <a:ext cx="0" cy="675977"/>
          </a:xfrm>
          <a:custGeom>
            <a:avLst/>
            <a:gdLst/>
            <a:ahLst/>
            <a:cxnLst/>
            <a:rect l="l" t="t" r="r" b="b"/>
            <a:pathLst>
              <a:path h="961389">
                <a:moveTo>
                  <a:pt x="0" y="0"/>
                </a:moveTo>
                <a:lnTo>
                  <a:pt x="0" y="960812"/>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4" name="object 47">
            <a:extLst>
              <a:ext uri="{FF2B5EF4-FFF2-40B4-BE49-F238E27FC236}">
                <a16:creationId xmlns:a16="http://schemas.microsoft.com/office/drawing/2014/main" id="{E2CDBBE6-08DC-D646-B8B4-1931B50592CE}"/>
              </a:ext>
            </a:extLst>
          </p:cNvPr>
          <p:cNvSpPr/>
          <p:nvPr/>
        </p:nvSpPr>
        <p:spPr>
          <a:xfrm flipH="1">
            <a:off x="3448124" y="5454660"/>
            <a:ext cx="50411" cy="1013066"/>
          </a:xfrm>
          <a:custGeom>
            <a:avLst/>
            <a:gdLst/>
            <a:ahLst/>
            <a:cxnLst/>
            <a:rect l="l" t="t" r="r" b="b"/>
            <a:pathLst>
              <a:path h="2140584">
                <a:moveTo>
                  <a:pt x="0" y="0"/>
                </a:moveTo>
                <a:lnTo>
                  <a:pt x="0" y="2140070"/>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5" name="object 48">
            <a:extLst>
              <a:ext uri="{FF2B5EF4-FFF2-40B4-BE49-F238E27FC236}">
                <a16:creationId xmlns:a16="http://schemas.microsoft.com/office/drawing/2014/main" id="{AB36A686-B142-F047-8E1D-3127B66AF6A8}"/>
              </a:ext>
            </a:extLst>
          </p:cNvPr>
          <p:cNvSpPr/>
          <p:nvPr/>
        </p:nvSpPr>
        <p:spPr>
          <a:xfrm>
            <a:off x="5150527" y="4779087"/>
            <a:ext cx="0" cy="675977"/>
          </a:xfrm>
          <a:custGeom>
            <a:avLst/>
            <a:gdLst/>
            <a:ahLst/>
            <a:cxnLst/>
            <a:rect l="l" t="t" r="r" b="b"/>
            <a:pathLst>
              <a:path h="961389">
                <a:moveTo>
                  <a:pt x="0" y="0"/>
                </a:moveTo>
                <a:lnTo>
                  <a:pt x="0" y="960812"/>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6" name="object 49">
            <a:extLst>
              <a:ext uri="{FF2B5EF4-FFF2-40B4-BE49-F238E27FC236}">
                <a16:creationId xmlns:a16="http://schemas.microsoft.com/office/drawing/2014/main" id="{0D35E622-A6E2-7D48-B4A9-44721A790634}"/>
              </a:ext>
            </a:extLst>
          </p:cNvPr>
          <p:cNvSpPr/>
          <p:nvPr/>
        </p:nvSpPr>
        <p:spPr>
          <a:xfrm flipH="1">
            <a:off x="5104808" y="5454660"/>
            <a:ext cx="45719" cy="1013066"/>
          </a:xfrm>
          <a:custGeom>
            <a:avLst/>
            <a:gdLst/>
            <a:ahLst/>
            <a:cxnLst/>
            <a:rect l="l" t="t" r="r" b="b"/>
            <a:pathLst>
              <a:path h="2140584">
                <a:moveTo>
                  <a:pt x="0" y="0"/>
                </a:moveTo>
                <a:lnTo>
                  <a:pt x="0" y="2140070"/>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7" name="object 50">
            <a:extLst>
              <a:ext uri="{FF2B5EF4-FFF2-40B4-BE49-F238E27FC236}">
                <a16:creationId xmlns:a16="http://schemas.microsoft.com/office/drawing/2014/main" id="{57639ACB-1D6F-2241-ACEB-0CC8DF6C933E}"/>
              </a:ext>
            </a:extLst>
          </p:cNvPr>
          <p:cNvSpPr/>
          <p:nvPr/>
        </p:nvSpPr>
        <p:spPr>
          <a:xfrm>
            <a:off x="6802519" y="4779087"/>
            <a:ext cx="0" cy="675977"/>
          </a:xfrm>
          <a:custGeom>
            <a:avLst/>
            <a:gdLst/>
            <a:ahLst/>
            <a:cxnLst/>
            <a:rect l="l" t="t" r="r" b="b"/>
            <a:pathLst>
              <a:path h="961389">
                <a:moveTo>
                  <a:pt x="0" y="0"/>
                </a:moveTo>
                <a:lnTo>
                  <a:pt x="0" y="960812"/>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8" name="object 51">
            <a:extLst>
              <a:ext uri="{FF2B5EF4-FFF2-40B4-BE49-F238E27FC236}">
                <a16:creationId xmlns:a16="http://schemas.microsoft.com/office/drawing/2014/main" id="{6CFFDDBB-77E7-4D41-9198-8F7AE178095E}"/>
              </a:ext>
            </a:extLst>
          </p:cNvPr>
          <p:cNvSpPr/>
          <p:nvPr/>
        </p:nvSpPr>
        <p:spPr>
          <a:xfrm flipH="1">
            <a:off x="6756684" y="5454660"/>
            <a:ext cx="45835" cy="1013066"/>
          </a:xfrm>
          <a:custGeom>
            <a:avLst/>
            <a:gdLst/>
            <a:ahLst/>
            <a:cxnLst/>
            <a:rect l="l" t="t" r="r" b="b"/>
            <a:pathLst>
              <a:path h="2140584">
                <a:moveTo>
                  <a:pt x="0" y="0"/>
                </a:moveTo>
                <a:lnTo>
                  <a:pt x="0" y="2140070"/>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0" name="object 53">
            <a:extLst>
              <a:ext uri="{FF2B5EF4-FFF2-40B4-BE49-F238E27FC236}">
                <a16:creationId xmlns:a16="http://schemas.microsoft.com/office/drawing/2014/main" id="{B44ADC7B-5B29-5745-B110-DDF4F86A5530}"/>
              </a:ext>
            </a:extLst>
          </p:cNvPr>
          <p:cNvSpPr/>
          <p:nvPr/>
        </p:nvSpPr>
        <p:spPr>
          <a:xfrm>
            <a:off x="562553" y="5968997"/>
            <a:ext cx="8110389" cy="0"/>
          </a:xfrm>
          <a:custGeom>
            <a:avLst/>
            <a:gdLst/>
            <a:ahLst/>
            <a:cxnLst/>
            <a:rect l="l" t="t" r="r" b="b"/>
            <a:pathLst>
              <a:path w="11534775">
                <a:moveTo>
                  <a:pt x="0" y="0"/>
                </a:moveTo>
                <a:lnTo>
                  <a:pt x="11534648" y="0"/>
                </a:lnTo>
              </a:path>
            </a:pathLst>
          </a:custGeom>
          <a:ln w="12700">
            <a:solidFill>
              <a:srgbClr val="E7EAEB"/>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2" name="object 55">
            <a:extLst>
              <a:ext uri="{FF2B5EF4-FFF2-40B4-BE49-F238E27FC236}">
                <a16:creationId xmlns:a16="http://schemas.microsoft.com/office/drawing/2014/main" id="{E182512B-3918-F948-933E-AEB9FD059280}"/>
              </a:ext>
            </a:extLst>
          </p:cNvPr>
          <p:cNvSpPr txBox="1"/>
          <p:nvPr/>
        </p:nvSpPr>
        <p:spPr>
          <a:xfrm>
            <a:off x="6893719" y="6579935"/>
            <a:ext cx="2130115" cy="182142"/>
          </a:xfrm>
          <a:prstGeom prst="rect">
            <a:avLst/>
          </a:prstGeom>
        </p:spPr>
        <p:txBody>
          <a:bodyPr vert="horz" wrap="square" lIns="0" tIns="8930" rIns="0" bIns="0" rtlCol="0">
            <a:spAutoFit/>
          </a:bodyPr>
          <a:lstStyle/>
          <a:p>
            <a:pPr marL="8929">
              <a:spcBef>
                <a:spcPts val="70"/>
              </a:spcBef>
            </a:pPr>
            <a:r>
              <a:rPr sz="1125" spc="193" dirty="0">
                <a:solidFill>
                  <a:srgbClr val="929292"/>
                </a:solidFill>
                <a:latin typeface="Arial" panose="020B0604020202020204" pitchFamily="34" charset="0"/>
                <a:cs typeface="Arial" panose="020B0604020202020204" pitchFamily="34" charset="0"/>
              </a:rPr>
              <a:t>† </a:t>
            </a:r>
            <a:r>
              <a:rPr sz="1125" kern="0" dirty="0">
                <a:solidFill>
                  <a:srgbClr val="929292"/>
                </a:solidFill>
                <a:latin typeface="Arial" panose="020B0604020202020204" pitchFamily="34" charset="0"/>
                <a:cs typeface="Arial" panose="020B0604020202020204" pitchFamily="34" charset="0"/>
              </a:rPr>
              <a:t>disallows</a:t>
            </a:r>
            <a:r>
              <a:rPr sz="1125" spc="56" dirty="0">
                <a:solidFill>
                  <a:srgbClr val="929292"/>
                </a:solidFill>
                <a:latin typeface="Arial" panose="020B0604020202020204" pitchFamily="34" charset="0"/>
                <a:cs typeface="Arial" panose="020B0604020202020204" pitchFamily="34" charset="0"/>
              </a:rPr>
              <a:t> </a:t>
            </a:r>
            <a:r>
              <a:rPr sz="1125" kern="0" dirty="0">
                <a:solidFill>
                  <a:srgbClr val="929292"/>
                </a:solidFill>
                <a:latin typeface="Arial" panose="020B0604020202020204" pitchFamily="34" charset="0"/>
                <a:cs typeface="Arial" panose="020B0604020202020204" pitchFamily="34" charset="0"/>
              </a:rPr>
              <a:t>parallel edges</a:t>
            </a:r>
          </a:p>
        </p:txBody>
      </p:sp>
      <p:sp>
        <p:nvSpPr>
          <p:cNvPr id="63" name="object 56">
            <a:extLst>
              <a:ext uri="{FF2B5EF4-FFF2-40B4-BE49-F238E27FC236}">
                <a16:creationId xmlns:a16="http://schemas.microsoft.com/office/drawing/2014/main" id="{A6776F8D-1250-8743-B728-35933EBE3BFE}"/>
              </a:ext>
            </a:extLst>
          </p:cNvPr>
          <p:cNvSpPr/>
          <p:nvPr/>
        </p:nvSpPr>
        <p:spPr>
          <a:xfrm>
            <a:off x="2598521" y="6073233"/>
            <a:ext cx="714375" cy="321469"/>
          </a:xfrm>
          <a:custGeom>
            <a:avLst/>
            <a:gdLst/>
            <a:ahLst/>
            <a:cxnLst/>
            <a:rect l="l" t="t" r="r" b="b"/>
            <a:pathLst>
              <a:path w="1016000" h="457200">
                <a:moveTo>
                  <a:pt x="190500" y="0"/>
                </a:moveTo>
                <a:lnTo>
                  <a:pt x="825500" y="0"/>
                </a:lnTo>
                <a:lnTo>
                  <a:pt x="869180" y="5031"/>
                </a:lnTo>
                <a:lnTo>
                  <a:pt x="909277" y="19362"/>
                </a:lnTo>
                <a:lnTo>
                  <a:pt x="944648" y="41850"/>
                </a:lnTo>
                <a:lnTo>
                  <a:pt x="974149" y="71351"/>
                </a:lnTo>
                <a:lnTo>
                  <a:pt x="996637" y="106722"/>
                </a:lnTo>
                <a:lnTo>
                  <a:pt x="1010968" y="146820"/>
                </a:lnTo>
                <a:lnTo>
                  <a:pt x="1016000" y="190500"/>
                </a:lnTo>
                <a:lnTo>
                  <a:pt x="1016000" y="266700"/>
                </a:lnTo>
                <a:lnTo>
                  <a:pt x="1010968" y="310380"/>
                </a:lnTo>
                <a:lnTo>
                  <a:pt x="996637" y="350477"/>
                </a:lnTo>
                <a:lnTo>
                  <a:pt x="974149" y="385848"/>
                </a:lnTo>
                <a:lnTo>
                  <a:pt x="944648" y="415349"/>
                </a:lnTo>
                <a:lnTo>
                  <a:pt x="909277" y="437837"/>
                </a:lnTo>
                <a:lnTo>
                  <a:pt x="869180" y="452168"/>
                </a:lnTo>
                <a:lnTo>
                  <a:pt x="825500" y="457200"/>
                </a:lnTo>
                <a:lnTo>
                  <a:pt x="190500" y="457200"/>
                </a:lnTo>
                <a:lnTo>
                  <a:pt x="146820" y="452168"/>
                </a:lnTo>
                <a:lnTo>
                  <a:pt x="106722" y="437837"/>
                </a:lnTo>
                <a:lnTo>
                  <a:pt x="71351" y="415349"/>
                </a:lnTo>
                <a:lnTo>
                  <a:pt x="41850" y="385848"/>
                </a:lnTo>
                <a:lnTo>
                  <a:pt x="19362" y="350477"/>
                </a:lnTo>
                <a:lnTo>
                  <a:pt x="5031" y="310380"/>
                </a:lnTo>
                <a:lnTo>
                  <a:pt x="0" y="266700"/>
                </a:lnTo>
                <a:lnTo>
                  <a:pt x="0" y="190500"/>
                </a:lnTo>
                <a:lnTo>
                  <a:pt x="5031" y="146820"/>
                </a:lnTo>
                <a:lnTo>
                  <a:pt x="19362" y="106722"/>
                </a:lnTo>
                <a:lnTo>
                  <a:pt x="41850" y="71351"/>
                </a:lnTo>
                <a:lnTo>
                  <a:pt x="71351" y="41850"/>
                </a:lnTo>
                <a:lnTo>
                  <a:pt x="106722" y="19362"/>
                </a:lnTo>
                <a:lnTo>
                  <a:pt x="146820" y="5031"/>
                </a:lnTo>
                <a:lnTo>
                  <a:pt x="190500" y="0"/>
                </a:lnTo>
                <a:close/>
              </a:path>
            </a:pathLst>
          </a:custGeom>
          <a:ln w="25400">
            <a:solidFill>
              <a:srgbClr val="8D3124"/>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4" name="object 57">
            <a:extLst>
              <a:ext uri="{FF2B5EF4-FFF2-40B4-BE49-F238E27FC236}">
                <a16:creationId xmlns:a16="http://schemas.microsoft.com/office/drawing/2014/main" id="{83E42A01-4043-9443-916F-74BC98035E2F}"/>
              </a:ext>
            </a:extLst>
          </p:cNvPr>
          <p:cNvSpPr/>
          <p:nvPr/>
        </p:nvSpPr>
        <p:spPr>
          <a:xfrm>
            <a:off x="7125873" y="6073233"/>
            <a:ext cx="1169789" cy="321469"/>
          </a:xfrm>
          <a:custGeom>
            <a:avLst/>
            <a:gdLst/>
            <a:ahLst/>
            <a:cxnLst/>
            <a:rect l="l" t="t" r="r" b="b"/>
            <a:pathLst>
              <a:path w="1663700" h="457200">
                <a:moveTo>
                  <a:pt x="190500" y="0"/>
                </a:moveTo>
                <a:lnTo>
                  <a:pt x="1473200" y="0"/>
                </a:lnTo>
                <a:lnTo>
                  <a:pt x="1516878" y="5031"/>
                </a:lnTo>
                <a:lnTo>
                  <a:pt x="1556975" y="19362"/>
                </a:lnTo>
                <a:lnTo>
                  <a:pt x="1592346" y="41850"/>
                </a:lnTo>
                <a:lnTo>
                  <a:pt x="1621848" y="71351"/>
                </a:lnTo>
                <a:lnTo>
                  <a:pt x="1644336" y="106722"/>
                </a:lnTo>
                <a:lnTo>
                  <a:pt x="1658668" y="146820"/>
                </a:lnTo>
                <a:lnTo>
                  <a:pt x="1663700" y="190500"/>
                </a:lnTo>
                <a:lnTo>
                  <a:pt x="1663700" y="266700"/>
                </a:lnTo>
                <a:lnTo>
                  <a:pt x="1658668" y="310380"/>
                </a:lnTo>
                <a:lnTo>
                  <a:pt x="1644336" y="350477"/>
                </a:lnTo>
                <a:lnTo>
                  <a:pt x="1621848" y="385848"/>
                </a:lnTo>
                <a:lnTo>
                  <a:pt x="1592346" y="415349"/>
                </a:lnTo>
                <a:lnTo>
                  <a:pt x="1556975" y="437837"/>
                </a:lnTo>
                <a:lnTo>
                  <a:pt x="1516878" y="452168"/>
                </a:lnTo>
                <a:lnTo>
                  <a:pt x="1473200" y="457200"/>
                </a:lnTo>
                <a:lnTo>
                  <a:pt x="190500" y="457200"/>
                </a:lnTo>
                <a:lnTo>
                  <a:pt x="146820" y="452168"/>
                </a:lnTo>
                <a:lnTo>
                  <a:pt x="106722" y="437837"/>
                </a:lnTo>
                <a:lnTo>
                  <a:pt x="71351" y="415349"/>
                </a:lnTo>
                <a:lnTo>
                  <a:pt x="41850" y="385848"/>
                </a:lnTo>
                <a:lnTo>
                  <a:pt x="19362" y="350477"/>
                </a:lnTo>
                <a:lnTo>
                  <a:pt x="5031" y="310380"/>
                </a:lnTo>
                <a:lnTo>
                  <a:pt x="0" y="266700"/>
                </a:lnTo>
                <a:lnTo>
                  <a:pt x="0" y="190500"/>
                </a:lnTo>
                <a:lnTo>
                  <a:pt x="5031" y="146820"/>
                </a:lnTo>
                <a:lnTo>
                  <a:pt x="19362" y="106722"/>
                </a:lnTo>
                <a:lnTo>
                  <a:pt x="41850" y="71351"/>
                </a:lnTo>
                <a:lnTo>
                  <a:pt x="71351" y="41850"/>
                </a:lnTo>
                <a:lnTo>
                  <a:pt x="106722" y="19362"/>
                </a:lnTo>
                <a:lnTo>
                  <a:pt x="146820" y="5031"/>
                </a:lnTo>
                <a:lnTo>
                  <a:pt x="190500" y="0"/>
                </a:lnTo>
                <a:close/>
              </a:path>
            </a:pathLst>
          </a:custGeom>
          <a:ln w="25400">
            <a:solidFill>
              <a:srgbClr val="8D3124"/>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5" name="object 56">
            <a:extLst>
              <a:ext uri="{FF2B5EF4-FFF2-40B4-BE49-F238E27FC236}">
                <a16:creationId xmlns:a16="http://schemas.microsoft.com/office/drawing/2014/main" id="{67475DEC-7D5D-604C-B257-FEA201F9E244}"/>
              </a:ext>
            </a:extLst>
          </p:cNvPr>
          <p:cNvSpPr/>
          <p:nvPr/>
        </p:nvSpPr>
        <p:spPr>
          <a:xfrm>
            <a:off x="5326380" y="6068533"/>
            <a:ext cx="1221121" cy="321469"/>
          </a:xfrm>
          <a:custGeom>
            <a:avLst/>
            <a:gdLst/>
            <a:ahLst/>
            <a:cxnLst/>
            <a:rect l="l" t="t" r="r" b="b"/>
            <a:pathLst>
              <a:path w="1016000" h="457200">
                <a:moveTo>
                  <a:pt x="190500" y="0"/>
                </a:moveTo>
                <a:lnTo>
                  <a:pt x="825500" y="0"/>
                </a:lnTo>
                <a:lnTo>
                  <a:pt x="869180" y="5031"/>
                </a:lnTo>
                <a:lnTo>
                  <a:pt x="909277" y="19362"/>
                </a:lnTo>
                <a:lnTo>
                  <a:pt x="944648" y="41850"/>
                </a:lnTo>
                <a:lnTo>
                  <a:pt x="974149" y="71351"/>
                </a:lnTo>
                <a:lnTo>
                  <a:pt x="996637" y="106722"/>
                </a:lnTo>
                <a:lnTo>
                  <a:pt x="1010968" y="146820"/>
                </a:lnTo>
                <a:lnTo>
                  <a:pt x="1016000" y="190500"/>
                </a:lnTo>
                <a:lnTo>
                  <a:pt x="1016000" y="266700"/>
                </a:lnTo>
                <a:lnTo>
                  <a:pt x="1010968" y="310380"/>
                </a:lnTo>
                <a:lnTo>
                  <a:pt x="996637" y="350477"/>
                </a:lnTo>
                <a:lnTo>
                  <a:pt x="974149" y="385848"/>
                </a:lnTo>
                <a:lnTo>
                  <a:pt x="944648" y="415349"/>
                </a:lnTo>
                <a:lnTo>
                  <a:pt x="909277" y="437837"/>
                </a:lnTo>
                <a:lnTo>
                  <a:pt x="869180" y="452168"/>
                </a:lnTo>
                <a:lnTo>
                  <a:pt x="825500" y="457200"/>
                </a:lnTo>
                <a:lnTo>
                  <a:pt x="190500" y="457200"/>
                </a:lnTo>
                <a:lnTo>
                  <a:pt x="146820" y="452168"/>
                </a:lnTo>
                <a:lnTo>
                  <a:pt x="106722" y="437837"/>
                </a:lnTo>
                <a:lnTo>
                  <a:pt x="71351" y="415349"/>
                </a:lnTo>
                <a:lnTo>
                  <a:pt x="41850" y="385848"/>
                </a:lnTo>
                <a:lnTo>
                  <a:pt x="19362" y="350477"/>
                </a:lnTo>
                <a:lnTo>
                  <a:pt x="5031" y="310380"/>
                </a:lnTo>
                <a:lnTo>
                  <a:pt x="0" y="266700"/>
                </a:lnTo>
                <a:lnTo>
                  <a:pt x="0" y="190500"/>
                </a:lnTo>
                <a:lnTo>
                  <a:pt x="5031" y="146820"/>
                </a:lnTo>
                <a:lnTo>
                  <a:pt x="19362" y="106722"/>
                </a:lnTo>
                <a:lnTo>
                  <a:pt x="41850" y="71351"/>
                </a:lnTo>
                <a:lnTo>
                  <a:pt x="71351" y="41850"/>
                </a:lnTo>
                <a:lnTo>
                  <a:pt x="106722" y="19362"/>
                </a:lnTo>
                <a:lnTo>
                  <a:pt x="146820" y="5031"/>
                </a:lnTo>
                <a:lnTo>
                  <a:pt x="190500" y="0"/>
                </a:lnTo>
                <a:close/>
              </a:path>
            </a:pathLst>
          </a:custGeom>
          <a:ln w="25400">
            <a:solidFill>
              <a:srgbClr val="8D3124"/>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3BAC290-EF05-FD4D-905D-3C778A810BC1}"/>
              </a:ext>
            </a:extLst>
          </p:cNvPr>
          <p:cNvGrpSpPr/>
          <p:nvPr/>
        </p:nvGrpSpPr>
        <p:grpSpPr>
          <a:xfrm>
            <a:off x="705996" y="2880540"/>
            <a:ext cx="5228988" cy="1702965"/>
            <a:chOff x="6259628" y="1752874"/>
            <a:chExt cx="5228988" cy="1702965"/>
          </a:xfrm>
        </p:grpSpPr>
        <p:sp>
          <p:nvSpPr>
            <p:cNvPr id="71" name="object 2">
              <a:extLst>
                <a:ext uri="{FF2B5EF4-FFF2-40B4-BE49-F238E27FC236}">
                  <a16:creationId xmlns:a16="http://schemas.microsoft.com/office/drawing/2014/main" id="{A6FF5375-B0C1-3346-81E9-F21B350E9ABA}"/>
                </a:ext>
              </a:extLst>
            </p:cNvPr>
            <p:cNvSpPr/>
            <p:nvPr/>
          </p:nvSpPr>
          <p:spPr>
            <a:xfrm>
              <a:off x="6259628" y="1752874"/>
              <a:ext cx="3926026" cy="1702965"/>
            </a:xfrm>
            <a:prstGeom prst="rect">
              <a:avLst/>
            </a:prstGeom>
            <a:blipFill>
              <a:blip r:embed="rId3" cstate="print"/>
              <a:stretch>
                <a:fillRect/>
              </a:stretch>
            </a:blipFill>
          </p:spPr>
          <p:txBody>
            <a:bodyPr wrap="square" lIns="0" tIns="0" rIns="0" bIns="0" rtlCol="0"/>
            <a:lstStyle/>
            <a:p>
              <a:endParaRPr sz="1000"/>
            </a:p>
          </p:txBody>
        </p:sp>
        <p:sp>
          <p:nvSpPr>
            <p:cNvPr id="72" name="object 3">
              <a:extLst>
                <a:ext uri="{FF2B5EF4-FFF2-40B4-BE49-F238E27FC236}">
                  <a16:creationId xmlns:a16="http://schemas.microsoft.com/office/drawing/2014/main" id="{2AEE98AB-4335-A242-AE0A-728EAB76D8FE}"/>
                </a:ext>
              </a:extLst>
            </p:cNvPr>
            <p:cNvSpPr/>
            <p:nvPr/>
          </p:nvSpPr>
          <p:spPr>
            <a:xfrm>
              <a:off x="6318728" y="1803388"/>
              <a:ext cx="3801384" cy="1606621"/>
            </a:xfrm>
            <a:custGeom>
              <a:avLst/>
              <a:gdLst/>
              <a:ahLst/>
              <a:cxnLst/>
              <a:rect l="l" t="t" r="r" b="b"/>
              <a:pathLst>
                <a:path w="6332855" h="3462654">
                  <a:moveTo>
                    <a:pt x="0" y="0"/>
                  </a:moveTo>
                  <a:lnTo>
                    <a:pt x="6332842" y="0"/>
                  </a:lnTo>
                  <a:lnTo>
                    <a:pt x="6332842" y="3462077"/>
                  </a:lnTo>
                  <a:lnTo>
                    <a:pt x="0" y="3462077"/>
                  </a:lnTo>
                  <a:lnTo>
                    <a:pt x="0" y="0"/>
                  </a:lnTo>
                  <a:close/>
                </a:path>
              </a:pathLst>
            </a:custGeom>
            <a:solidFill>
              <a:srgbClr val="FFFFFF"/>
            </a:solidFill>
          </p:spPr>
          <p:txBody>
            <a:bodyPr wrap="square" lIns="0" tIns="0" rIns="0" bIns="0" rtlCol="0"/>
            <a:lstStyle/>
            <a:p>
              <a:endParaRPr sz="1000"/>
            </a:p>
          </p:txBody>
        </p:sp>
        <p:sp>
          <p:nvSpPr>
            <p:cNvPr id="73" name="object 9">
              <a:extLst>
                <a:ext uri="{FF2B5EF4-FFF2-40B4-BE49-F238E27FC236}">
                  <a16:creationId xmlns:a16="http://schemas.microsoft.com/office/drawing/2014/main" id="{620CD6C8-303D-F843-8AD2-8DC4264AAAD8}"/>
                </a:ext>
              </a:extLst>
            </p:cNvPr>
            <p:cNvSpPr txBox="1"/>
            <p:nvPr/>
          </p:nvSpPr>
          <p:spPr>
            <a:xfrm>
              <a:off x="6900410" y="1884790"/>
              <a:ext cx="860826" cy="133861"/>
            </a:xfrm>
            <a:prstGeom prst="rect">
              <a:avLst/>
            </a:prstGeom>
          </p:spPr>
          <p:txBody>
            <a:bodyPr vert="horz" wrap="square" lIns="0" tIns="10646" rIns="0" bIns="0" rtlCol="0">
              <a:spAutoFit/>
            </a:bodyPr>
            <a:lstStyle/>
            <a:p>
              <a:pPr>
                <a:spcBef>
                  <a:spcPts val="84"/>
                </a:spcBef>
              </a:pPr>
              <a:r>
                <a:rPr sz="800" b="1" dirty="0">
                  <a:solidFill>
                    <a:srgbClr val="BF311A"/>
                  </a:solidFill>
                  <a:latin typeface="Times New Roman" panose="02020603050405020304" pitchFamily="18" charset="0"/>
                  <a:cs typeface="Times New Roman" panose="02020603050405020304" pitchFamily="18" charset="0"/>
                </a:rPr>
                <a:t>sparse</a:t>
              </a:r>
              <a:r>
                <a:rPr sz="800" b="1" spc="-40" dirty="0">
                  <a:solidFill>
                    <a:srgbClr val="BF311A"/>
                  </a:solidFill>
                  <a:latin typeface="Times New Roman" panose="02020603050405020304" pitchFamily="18" charset="0"/>
                  <a:cs typeface="Times New Roman" panose="02020603050405020304" pitchFamily="18" charset="0"/>
                </a:rPr>
                <a:t> </a:t>
              </a:r>
              <a:r>
                <a:rPr sz="800" b="1" dirty="0">
                  <a:solidFill>
                    <a:srgbClr val="BF311A"/>
                  </a:solidFill>
                  <a:latin typeface="Times New Roman" panose="02020603050405020304" pitchFamily="18" charset="0"/>
                  <a:cs typeface="Times New Roman" panose="02020603050405020304" pitchFamily="18" charset="0"/>
                </a:rPr>
                <a:t>(E = 200)</a:t>
              </a:r>
            </a:p>
          </p:txBody>
        </p:sp>
        <p:sp>
          <p:nvSpPr>
            <p:cNvPr id="74" name="object 10">
              <a:extLst>
                <a:ext uri="{FF2B5EF4-FFF2-40B4-BE49-F238E27FC236}">
                  <a16:creationId xmlns:a16="http://schemas.microsoft.com/office/drawing/2014/main" id="{1520EA77-E130-2D49-AD6C-A2B287F56FC4}"/>
                </a:ext>
              </a:extLst>
            </p:cNvPr>
            <p:cNvSpPr txBox="1"/>
            <p:nvPr/>
          </p:nvSpPr>
          <p:spPr>
            <a:xfrm>
              <a:off x="8763164" y="1883764"/>
              <a:ext cx="1028207" cy="133861"/>
            </a:xfrm>
            <a:prstGeom prst="rect">
              <a:avLst/>
            </a:prstGeom>
          </p:spPr>
          <p:txBody>
            <a:bodyPr vert="horz" wrap="square" lIns="0" tIns="10646" rIns="0" bIns="0" rtlCol="0">
              <a:spAutoFit/>
            </a:bodyPr>
            <a:lstStyle/>
            <a:p>
              <a:pPr>
                <a:spcBef>
                  <a:spcPts val="84"/>
                </a:spcBef>
              </a:pPr>
              <a:r>
                <a:rPr sz="800" b="1" dirty="0">
                  <a:solidFill>
                    <a:srgbClr val="BF311A"/>
                  </a:solidFill>
                  <a:latin typeface="Times New Roman" panose="02020603050405020304" pitchFamily="18" charset="0"/>
                  <a:cs typeface="Times New Roman" panose="02020603050405020304" pitchFamily="18" charset="0"/>
                </a:rPr>
                <a:t>dense (E = </a:t>
              </a:r>
              <a:r>
                <a:rPr lang="en-US" sz="800" b="1" dirty="0">
                  <a:solidFill>
                    <a:srgbClr val="BF311A"/>
                  </a:solidFill>
                  <a:latin typeface="Times New Roman" panose="02020603050405020304" pitchFamily="18" charset="0"/>
                  <a:cs typeface="Times New Roman" panose="02020603050405020304" pitchFamily="18" charset="0"/>
                </a:rPr>
                <a:t>3</a:t>
              </a:r>
              <a:r>
                <a:rPr sz="800" b="1" dirty="0">
                  <a:solidFill>
                    <a:srgbClr val="BF311A"/>
                  </a:solidFill>
                  <a:latin typeface="Times New Roman" panose="02020603050405020304" pitchFamily="18" charset="0"/>
                  <a:cs typeface="Times New Roman" panose="02020603050405020304" pitchFamily="18" charset="0"/>
                </a:rPr>
                <a:t>000)</a:t>
              </a:r>
            </a:p>
          </p:txBody>
        </p:sp>
        <p:sp>
          <p:nvSpPr>
            <p:cNvPr id="75" name="object 11">
              <a:extLst>
                <a:ext uri="{FF2B5EF4-FFF2-40B4-BE49-F238E27FC236}">
                  <a16:creationId xmlns:a16="http://schemas.microsoft.com/office/drawing/2014/main" id="{FBA7FDAD-D9AA-1544-822E-9BC082BEA904}"/>
                </a:ext>
              </a:extLst>
            </p:cNvPr>
            <p:cNvSpPr/>
            <p:nvPr/>
          </p:nvSpPr>
          <p:spPr>
            <a:xfrm>
              <a:off x="8463224" y="2229964"/>
              <a:ext cx="1409394" cy="1068061"/>
            </a:xfrm>
            <a:prstGeom prst="rect">
              <a:avLst/>
            </a:prstGeom>
            <a:blipFill>
              <a:blip r:embed="rId4" cstate="print"/>
              <a:stretch>
                <a:fillRect/>
              </a:stretch>
            </a:blipFill>
          </p:spPr>
          <p:txBody>
            <a:bodyPr wrap="square" lIns="0" tIns="0" rIns="0" bIns="0" rtlCol="0"/>
            <a:lstStyle/>
            <a:p>
              <a:endParaRPr sz="1000"/>
            </a:p>
          </p:txBody>
        </p:sp>
        <p:sp>
          <p:nvSpPr>
            <p:cNvPr id="76" name="object 12">
              <a:extLst>
                <a:ext uri="{FF2B5EF4-FFF2-40B4-BE49-F238E27FC236}">
                  <a16:creationId xmlns:a16="http://schemas.microsoft.com/office/drawing/2014/main" id="{9FB64878-A39C-964F-B300-D89FCCCCF19D}"/>
                </a:ext>
              </a:extLst>
            </p:cNvPr>
            <p:cNvSpPr/>
            <p:nvPr/>
          </p:nvSpPr>
          <p:spPr>
            <a:xfrm>
              <a:off x="6619641" y="2229964"/>
              <a:ext cx="1321635" cy="1089958"/>
            </a:xfrm>
            <a:prstGeom prst="rect">
              <a:avLst/>
            </a:prstGeom>
            <a:blipFill>
              <a:blip r:embed="rId5" cstate="print"/>
              <a:stretch>
                <a:fillRect/>
              </a:stretch>
            </a:blipFill>
          </p:spPr>
          <p:txBody>
            <a:bodyPr wrap="square" lIns="0" tIns="0" rIns="0" bIns="0" rtlCol="0"/>
            <a:lstStyle/>
            <a:p>
              <a:endParaRPr sz="1000">
                <a:latin typeface="Times New Roman" panose="02020603050405020304" pitchFamily="18" charset="0"/>
                <a:cs typeface="Times New Roman" panose="02020603050405020304" pitchFamily="18" charset="0"/>
              </a:endParaRPr>
            </a:p>
          </p:txBody>
        </p:sp>
        <p:sp>
          <p:nvSpPr>
            <p:cNvPr id="77" name="object 13">
              <a:extLst>
                <a:ext uri="{FF2B5EF4-FFF2-40B4-BE49-F238E27FC236}">
                  <a16:creationId xmlns:a16="http://schemas.microsoft.com/office/drawing/2014/main" id="{396E7F28-FE72-C144-BEBD-7426C4A4E9C1}"/>
                </a:ext>
              </a:extLst>
            </p:cNvPr>
            <p:cNvSpPr txBox="1"/>
            <p:nvPr/>
          </p:nvSpPr>
          <p:spPr>
            <a:xfrm>
              <a:off x="10244754" y="2645950"/>
              <a:ext cx="1243862" cy="199942"/>
            </a:xfrm>
            <a:prstGeom prst="rect">
              <a:avLst/>
            </a:prstGeom>
          </p:spPr>
          <p:txBody>
            <a:bodyPr vert="horz" wrap="square" lIns="0" tIns="15128" rIns="0" bIns="0" rtlCol="0">
              <a:spAutoFit/>
            </a:bodyPr>
            <a:lstStyle/>
            <a:p>
              <a:pPr>
                <a:spcBef>
                  <a:spcPts val="119"/>
                </a:spcBef>
              </a:pPr>
              <a:r>
                <a:rPr sz="1200" b="1" spc="-62" dirty="0">
                  <a:solidFill>
                    <a:srgbClr val="231F20"/>
                  </a:solidFill>
                  <a:latin typeface="Times New Roman" panose="02020603050405020304" pitchFamily="18" charset="0"/>
                  <a:cs typeface="Times New Roman" panose="02020603050405020304" pitchFamily="18" charset="0"/>
                </a:rPr>
                <a:t>Two</a:t>
              </a:r>
              <a:r>
                <a:rPr sz="1200" b="1" spc="-137" dirty="0">
                  <a:solidFill>
                    <a:srgbClr val="231F20"/>
                  </a:solidFill>
                  <a:latin typeface="Times New Roman" panose="02020603050405020304" pitchFamily="18" charset="0"/>
                  <a:cs typeface="Times New Roman" panose="02020603050405020304" pitchFamily="18" charset="0"/>
                </a:rPr>
                <a:t> </a:t>
              </a:r>
              <a:r>
                <a:rPr lang="en-US" sz="1200" b="1" spc="-137" dirty="0">
                  <a:solidFill>
                    <a:srgbClr val="231F20"/>
                  </a:solidFill>
                  <a:latin typeface="Times New Roman" panose="02020603050405020304" pitchFamily="18" charset="0"/>
                  <a:cs typeface="Times New Roman" panose="02020603050405020304" pitchFamily="18" charset="0"/>
                </a:rPr>
                <a:t> </a:t>
              </a:r>
              <a:r>
                <a:rPr sz="1200" b="1" kern="0" dirty="0">
                  <a:solidFill>
                    <a:srgbClr val="231F20"/>
                  </a:solidFill>
                  <a:latin typeface="Times New Roman" panose="02020603050405020304" pitchFamily="18" charset="0"/>
                  <a:cs typeface="Times New Roman" panose="02020603050405020304" pitchFamily="18" charset="0"/>
                </a:rPr>
                <a:t>graphs</a:t>
              </a:r>
              <a:r>
                <a:rPr sz="1200" b="1" spc="-137" dirty="0">
                  <a:solidFill>
                    <a:srgbClr val="231F20"/>
                  </a:solidFill>
                  <a:latin typeface="Times New Roman" panose="02020603050405020304" pitchFamily="18" charset="0"/>
                  <a:cs typeface="Times New Roman" panose="02020603050405020304" pitchFamily="18" charset="0"/>
                </a:rPr>
                <a:t> </a:t>
              </a:r>
              <a:r>
                <a:rPr sz="1200" b="1" spc="-18" dirty="0">
                  <a:solidFill>
                    <a:srgbClr val="231F20"/>
                  </a:solidFill>
                  <a:latin typeface="Times New Roman" panose="02020603050405020304" pitchFamily="18" charset="0"/>
                  <a:cs typeface="Times New Roman" panose="02020603050405020304" pitchFamily="18" charset="0"/>
                </a:rPr>
                <a:t>(V</a:t>
              </a:r>
              <a:r>
                <a:rPr sz="1200" b="1" spc="-137" dirty="0">
                  <a:solidFill>
                    <a:srgbClr val="231F20"/>
                  </a:solidFill>
                  <a:latin typeface="Times New Roman" panose="02020603050405020304" pitchFamily="18" charset="0"/>
                  <a:cs typeface="Times New Roman" panose="02020603050405020304" pitchFamily="18" charset="0"/>
                </a:rPr>
                <a:t> </a:t>
              </a:r>
              <a:r>
                <a:rPr sz="1200" b="1" spc="31" dirty="0">
                  <a:solidFill>
                    <a:srgbClr val="231F20"/>
                  </a:solidFill>
                  <a:latin typeface="Times New Roman" panose="02020603050405020304" pitchFamily="18" charset="0"/>
                  <a:cs typeface="Times New Roman" panose="02020603050405020304" pitchFamily="18" charset="0"/>
                </a:rPr>
                <a:t>=</a:t>
              </a:r>
              <a:r>
                <a:rPr sz="1200" b="1" spc="-132" dirty="0">
                  <a:solidFill>
                    <a:srgbClr val="231F20"/>
                  </a:solidFill>
                  <a:latin typeface="Times New Roman" panose="02020603050405020304" pitchFamily="18" charset="0"/>
                  <a:cs typeface="Times New Roman" panose="02020603050405020304" pitchFamily="18" charset="0"/>
                </a:rPr>
                <a:t> </a:t>
              </a:r>
              <a:r>
                <a:rPr sz="1200" b="1" spc="-57" dirty="0">
                  <a:solidFill>
                    <a:srgbClr val="231F20"/>
                  </a:solidFill>
                  <a:latin typeface="Times New Roman" panose="02020603050405020304" pitchFamily="18" charset="0"/>
                  <a:cs typeface="Times New Roman" panose="02020603050405020304" pitchFamily="18" charset="0"/>
                </a:rPr>
                <a:t>50)</a:t>
              </a:r>
              <a:endParaRPr sz="1200" dirty="0">
                <a:latin typeface="Times New Roman" panose="02020603050405020304" pitchFamily="18" charset="0"/>
                <a:cs typeface="Times New Roman" panose="02020603050405020304" pitchFamily="18" charset="0"/>
              </a:endParaRPr>
            </a:p>
          </p:txBody>
        </p:sp>
      </p:grpSp>
      <p:sp>
        <p:nvSpPr>
          <p:cNvPr id="7" name="object 41">
            <a:extLst>
              <a:ext uri="{FF2B5EF4-FFF2-40B4-BE49-F238E27FC236}">
                <a16:creationId xmlns:a16="http://schemas.microsoft.com/office/drawing/2014/main" id="{D4D38A5E-1015-1F29-A027-CE9A583789D8}"/>
              </a:ext>
            </a:extLst>
          </p:cNvPr>
          <p:cNvSpPr txBox="1"/>
          <p:nvPr/>
        </p:nvSpPr>
        <p:spPr>
          <a:xfrm>
            <a:off x="4268373" y="5592136"/>
            <a:ext cx="107156" cy="225358"/>
          </a:xfrm>
          <a:prstGeom prst="rect">
            <a:avLst/>
          </a:prstGeom>
        </p:spPr>
        <p:txBody>
          <a:bodyPr vert="horz" wrap="square" lIns="0" tIns="8930" rIns="0" bIns="0" rtlCol="0">
            <a:spAutoFit/>
          </a:bodyPr>
          <a:lstStyle/>
          <a:p>
            <a:pPr marL="8929">
              <a:spcBef>
                <a:spcPts val="70"/>
              </a:spcBef>
            </a:pPr>
            <a:r>
              <a:rPr sz="1406"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9227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ssolve">
                                      <p:cBhvr>
                                        <p:cTn id="58" dur="500"/>
                                        <p:tgtEl>
                                          <p:spTgt spid="2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dissolve">
                                      <p:cBhvr>
                                        <p:cTn id="61" dur="500"/>
                                        <p:tgtEl>
                                          <p:spTgt spid="2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tgtEl>
                                          <p:spTgt spid="2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dissolve">
                                      <p:cBhvr>
                                        <p:cTn id="70" dur="500"/>
                                        <p:tgtEl>
                                          <p:spTgt spid="2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dissolve">
                                      <p:cBhvr>
                                        <p:cTn id="73" dur="500"/>
                                        <p:tgtEl>
                                          <p:spTgt spid="3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dissolve">
                                      <p:cBhvr>
                                        <p:cTn id="76" dur="500"/>
                                        <p:tgtEl>
                                          <p:spTgt spid="31"/>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dissolve">
                                      <p:cBhvr>
                                        <p:cTn id="79" dur="500"/>
                                        <p:tgtEl>
                                          <p:spTgt spid="32"/>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dissolve">
                                      <p:cBhvr>
                                        <p:cTn id="82" dur="500"/>
                                        <p:tgtEl>
                                          <p:spTgt spid="3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dissolve">
                                      <p:cBhvr>
                                        <p:cTn id="85" dur="500"/>
                                        <p:tgtEl>
                                          <p:spTgt spid="3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dissolve">
                                      <p:cBhvr>
                                        <p:cTn id="88" dur="500"/>
                                        <p:tgtEl>
                                          <p:spTgt spid="3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dissolve">
                                      <p:cBhvr>
                                        <p:cTn id="91" dur="500"/>
                                        <p:tgtEl>
                                          <p:spTgt spid="41"/>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dissolve">
                                      <p:cBhvr>
                                        <p:cTn id="94" dur="500"/>
                                        <p:tgtEl>
                                          <p:spTgt spid="4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dissolve">
                                      <p:cBhvr>
                                        <p:cTn id="97" dur="500"/>
                                        <p:tgtEl>
                                          <p:spTgt spid="4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dissolve">
                                      <p:cBhvr>
                                        <p:cTn id="100" dur="500"/>
                                        <p:tgtEl>
                                          <p:spTgt spid="4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dissolve">
                                      <p:cBhvr>
                                        <p:cTn id="103" dur="500"/>
                                        <p:tgtEl>
                                          <p:spTgt spid="46"/>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dissolve">
                                      <p:cBhvr>
                                        <p:cTn id="106" dur="500"/>
                                        <p:tgtEl>
                                          <p:spTgt spid="4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dissolve">
                                      <p:cBhvr>
                                        <p:cTn id="109" dur="500"/>
                                        <p:tgtEl>
                                          <p:spTgt spid="4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dissolve">
                                      <p:cBhvr>
                                        <p:cTn id="112" dur="500"/>
                                        <p:tgtEl>
                                          <p:spTgt spid="49"/>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dissolve">
                                      <p:cBhvr>
                                        <p:cTn id="115" dur="500"/>
                                        <p:tgtEl>
                                          <p:spTgt spid="50"/>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dissolve">
                                      <p:cBhvr>
                                        <p:cTn id="118" dur="500"/>
                                        <p:tgtEl>
                                          <p:spTgt spid="5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dissolve">
                                      <p:cBhvr>
                                        <p:cTn id="121" dur="500"/>
                                        <p:tgtEl>
                                          <p:spTgt spid="52"/>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dissolve">
                                      <p:cBhvr>
                                        <p:cTn id="124" dur="500"/>
                                        <p:tgtEl>
                                          <p:spTgt spid="53"/>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dissolve">
                                      <p:cBhvr>
                                        <p:cTn id="127" dur="500"/>
                                        <p:tgtEl>
                                          <p:spTgt spid="54"/>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dissolve">
                                      <p:cBhvr>
                                        <p:cTn id="130" dur="500"/>
                                        <p:tgtEl>
                                          <p:spTgt spid="5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dissolve">
                                      <p:cBhvr>
                                        <p:cTn id="133" dur="500"/>
                                        <p:tgtEl>
                                          <p:spTgt spid="56"/>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Effect transition="in" filter="dissolve">
                                      <p:cBhvr>
                                        <p:cTn id="136" dur="500"/>
                                        <p:tgtEl>
                                          <p:spTgt spid="57"/>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dissolve">
                                      <p:cBhvr>
                                        <p:cTn id="139" dur="500"/>
                                        <p:tgtEl>
                                          <p:spTgt spid="5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dissolve">
                                      <p:cBhvr>
                                        <p:cTn id="142" dur="500"/>
                                        <p:tgtEl>
                                          <p:spTgt spid="60"/>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dissolve">
                                      <p:cBhvr>
                                        <p:cTn id="145" dur="500"/>
                                        <p:tgtEl>
                                          <p:spTgt spid="62"/>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dissolve">
                                      <p:cBhvr>
                                        <p:cTn id="148" dur="500"/>
                                        <p:tgtEl>
                                          <p:spTgt spid="63"/>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dissolve">
                                      <p:cBhvr>
                                        <p:cTn id="154" dur="500"/>
                                        <p:tgtEl>
                                          <p:spTgt spid="65"/>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dissolve">
                                      <p:cBhvr>
                                        <p:cTn id="1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1" grpId="0" animBg="1"/>
      <p:bldP spid="12" grpId="0" animBg="1"/>
      <p:bldP spid="13" grpId="0" animBg="1"/>
      <p:bldP spid="14" grpId="0" animBg="1"/>
      <p:bldP spid="15"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41" grpId="0"/>
      <p:bldP spid="42" grpId="0"/>
      <p:bldP spid="44" grpId="0"/>
      <p:bldP spid="45" grpId="0"/>
      <p:bldP spid="46" grpId="0"/>
      <p:bldP spid="47" grpId="0"/>
      <p:bldP spid="48" grpId="0"/>
      <p:bldP spid="49" grpId="0"/>
      <p:bldP spid="50" grpId="0"/>
      <p:bldP spid="51" grpId="0" animBg="1"/>
      <p:bldP spid="52" grpId="0" animBg="1"/>
      <p:bldP spid="53" grpId="0" animBg="1"/>
      <p:bldP spid="54" grpId="0" animBg="1"/>
      <p:bldP spid="55" grpId="0" animBg="1"/>
      <p:bldP spid="56" grpId="0" animBg="1"/>
      <p:bldP spid="57" grpId="0" animBg="1"/>
      <p:bldP spid="58" grpId="0" animBg="1"/>
      <p:bldP spid="60" grpId="0" animBg="1"/>
      <p:bldP spid="62" grpId="0"/>
      <p:bldP spid="63" grpId="0" animBg="1"/>
      <p:bldP spid="64" grpId="0" animBg="1"/>
      <p:bldP spid="6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2AEC-8FBF-385E-8496-1E8B1A42E45F}"/>
              </a:ext>
            </a:extLst>
          </p:cNvPr>
          <p:cNvSpPr>
            <a:spLocks noGrp="1"/>
          </p:cNvSpPr>
          <p:nvPr>
            <p:ph type="title"/>
          </p:nvPr>
        </p:nvSpPr>
        <p:spPr/>
        <p:txBody>
          <a:bodyPr/>
          <a:lstStyle/>
          <a:p>
            <a:r>
              <a:rPr lang="en-GB" dirty="0"/>
              <a:t>DFS vs. BFS</a:t>
            </a:r>
            <a:endParaRPr lang="en-SE" dirty="0"/>
          </a:p>
        </p:txBody>
      </p:sp>
      <p:sp>
        <p:nvSpPr>
          <p:cNvPr id="3" name="Content Placeholder 2">
            <a:extLst>
              <a:ext uri="{FF2B5EF4-FFF2-40B4-BE49-F238E27FC236}">
                <a16:creationId xmlns:a16="http://schemas.microsoft.com/office/drawing/2014/main" id="{2E66C67E-53C8-27DF-A30D-4C4DB9D5822B}"/>
              </a:ext>
            </a:extLst>
          </p:cNvPr>
          <p:cNvSpPr>
            <a:spLocks noGrp="1"/>
          </p:cNvSpPr>
          <p:nvPr>
            <p:ph idx="1"/>
          </p:nvPr>
        </p:nvSpPr>
        <p:spPr/>
        <p:txBody>
          <a:bodyPr/>
          <a:lstStyle/>
          <a:p>
            <a:endParaRPr lang="en-SE"/>
          </a:p>
        </p:txBody>
      </p:sp>
      <p:pic>
        <p:nvPicPr>
          <p:cNvPr id="4" name="Picture 2">
            <a:extLst>
              <a:ext uri="{FF2B5EF4-FFF2-40B4-BE49-F238E27FC236}">
                <a16:creationId xmlns:a16="http://schemas.microsoft.com/office/drawing/2014/main" id="{7B0BD4C9-0C57-4544-B7CD-58C00D434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94650"/>
            <a:ext cx="8262528" cy="399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3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7CE2-6F88-5544-AA38-D92DDA05D58B}"/>
              </a:ext>
            </a:extLst>
          </p:cNvPr>
          <p:cNvSpPr>
            <a:spLocks noGrp="1"/>
          </p:cNvSpPr>
          <p:nvPr>
            <p:ph type="title"/>
          </p:nvPr>
        </p:nvSpPr>
        <p:spPr>
          <a:xfrm>
            <a:off x="457200" y="274638"/>
            <a:ext cx="8229600" cy="1143000"/>
          </a:xfrm>
        </p:spPr>
        <p:txBody>
          <a:bodyPr>
            <a:normAutofit/>
          </a:bodyPr>
          <a:lstStyle/>
          <a:p>
            <a:r>
              <a:rPr lang="en-US" sz="2800" dirty="0"/>
              <a:t>Represent Problems as Graphs: Maze Exploration</a:t>
            </a:r>
          </a:p>
        </p:txBody>
      </p:sp>
      <p:sp>
        <p:nvSpPr>
          <p:cNvPr id="274" name="object 6">
            <a:extLst>
              <a:ext uri="{FF2B5EF4-FFF2-40B4-BE49-F238E27FC236}">
                <a16:creationId xmlns:a16="http://schemas.microsoft.com/office/drawing/2014/main" id="{61317BB1-945C-104A-AE4E-4C0F9CBBBBDA}"/>
              </a:ext>
            </a:extLst>
          </p:cNvPr>
          <p:cNvSpPr/>
          <p:nvPr/>
        </p:nvSpPr>
        <p:spPr>
          <a:xfrm>
            <a:off x="1691234" y="2832040"/>
            <a:ext cx="5447109" cy="2424080"/>
          </a:xfrm>
          <a:prstGeom prst="rect">
            <a:avLst/>
          </a:prstGeom>
          <a:blipFill>
            <a:blip r:embed="rId2" cstate="print"/>
            <a:stretch>
              <a:fillRect/>
            </a:stretch>
          </a:blipFill>
        </p:spPr>
        <p:txBody>
          <a:bodyPr wrap="square" lIns="0" tIns="0" rIns="0" bIns="0" rtlCol="0"/>
          <a:lstStyle/>
          <a:p>
            <a:endParaRPr sz="1266" dirty="0"/>
          </a:p>
        </p:txBody>
      </p:sp>
      <p:sp>
        <p:nvSpPr>
          <p:cNvPr id="275" name="object 7">
            <a:extLst>
              <a:ext uri="{FF2B5EF4-FFF2-40B4-BE49-F238E27FC236}">
                <a16:creationId xmlns:a16="http://schemas.microsoft.com/office/drawing/2014/main" id="{3F515A8F-17CE-B544-B571-A29D92E61898}"/>
              </a:ext>
            </a:extLst>
          </p:cNvPr>
          <p:cNvSpPr txBox="1"/>
          <p:nvPr/>
        </p:nvSpPr>
        <p:spPr>
          <a:xfrm>
            <a:off x="1974821" y="5644457"/>
            <a:ext cx="836712" cy="182142"/>
          </a:xfrm>
          <a:prstGeom prst="rect">
            <a:avLst/>
          </a:prstGeom>
        </p:spPr>
        <p:txBody>
          <a:bodyPr vert="horz" wrap="square" lIns="0" tIns="8930" rIns="0" bIns="0" rtlCol="0">
            <a:spAutoFit/>
          </a:bodyPr>
          <a:lstStyle/>
          <a:p>
            <a:pPr marL="8929">
              <a:spcBef>
                <a:spcPts val="70"/>
              </a:spcBef>
            </a:pPr>
            <a:r>
              <a:rPr sz="1125" kern="0" dirty="0">
                <a:solidFill>
                  <a:schemeClr val="accent6"/>
                </a:solidFill>
                <a:latin typeface="Trebuchet MS"/>
                <a:cs typeface="Trebuchet MS"/>
              </a:rPr>
              <a:t>intersection</a:t>
            </a:r>
          </a:p>
        </p:txBody>
      </p:sp>
      <p:sp>
        <p:nvSpPr>
          <p:cNvPr id="276" name="object 8">
            <a:extLst>
              <a:ext uri="{FF2B5EF4-FFF2-40B4-BE49-F238E27FC236}">
                <a16:creationId xmlns:a16="http://schemas.microsoft.com/office/drawing/2014/main" id="{19BB9AE8-5F22-7341-9363-C9E4F269A152}"/>
              </a:ext>
            </a:extLst>
          </p:cNvPr>
          <p:cNvSpPr/>
          <p:nvPr/>
        </p:nvSpPr>
        <p:spPr>
          <a:xfrm>
            <a:off x="2501234" y="5107611"/>
            <a:ext cx="320576" cy="540693"/>
          </a:xfrm>
          <a:custGeom>
            <a:avLst/>
            <a:gdLst/>
            <a:ahLst/>
            <a:cxnLst/>
            <a:rect l="l" t="t" r="r" b="b"/>
            <a:pathLst>
              <a:path w="455929" h="768984">
                <a:moveTo>
                  <a:pt x="455756" y="0"/>
                </a:moveTo>
                <a:lnTo>
                  <a:pt x="449277" y="10923"/>
                </a:lnTo>
                <a:lnTo>
                  <a:pt x="0" y="768450"/>
                </a:lnTo>
              </a:path>
            </a:pathLst>
          </a:custGeom>
          <a:ln w="25400">
            <a:solidFill>
              <a:schemeClr val="accent6"/>
            </a:solidFill>
            <a:headEnd type="triangle" w="med" len="med"/>
            <a:tailEnd type="none" w="med" len="med"/>
          </a:ln>
        </p:spPr>
        <p:txBody>
          <a:bodyPr wrap="square" lIns="0" tIns="0" rIns="0" bIns="0" rtlCol="0"/>
          <a:lstStyle/>
          <a:p>
            <a:endParaRPr sz="1266"/>
          </a:p>
        </p:txBody>
      </p:sp>
      <p:sp>
        <p:nvSpPr>
          <p:cNvPr id="278" name="object 10">
            <a:extLst>
              <a:ext uri="{FF2B5EF4-FFF2-40B4-BE49-F238E27FC236}">
                <a16:creationId xmlns:a16="http://schemas.microsoft.com/office/drawing/2014/main" id="{E5305613-EFFE-3C4D-A037-01C2C071452C}"/>
              </a:ext>
            </a:extLst>
          </p:cNvPr>
          <p:cNvSpPr txBox="1"/>
          <p:nvPr/>
        </p:nvSpPr>
        <p:spPr>
          <a:xfrm>
            <a:off x="3231889" y="5644457"/>
            <a:ext cx="579983" cy="182142"/>
          </a:xfrm>
          <a:prstGeom prst="rect">
            <a:avLst/>
          </a:prstGeom>
        </p:spPr>
        <p:txBody>
          <a:bodyPr vert="horz" wrap="square" lIns="0" tIns="8930" rIns="0" bIns="0" rtlCol="0">
            <a:spAutoFit/>
          </a:bodyPr>
          <a:lstStyle/>
          <a:p>
            <a:pPr marL="8929">
              <a:spcBef>
                <a:spcPts val="70"/>
              </a:spcBef>
            </a:pPr>
            <a:r>
              <a:rPr sz="1125" kern="0" dirty="0">
                <a:solidFill>
                  <a:schemeClr val="accent6"/>
                </a:solidFill>
                <a:latin typeface="Trebuchet MS"/>
              </a:rPr>
              <a:t>passage</a:t>
            </a:r>
          </a:p>
        </p:txBody>
      </p:sp>
      <p:sp>
        <p:nvSpPr>
          <p:cNvPr id="279" name="object 11">
            <a:extLst>
              <a:ext uri="{FF2B5EF4-FFF2-40B4-BE49-F238E27FC236}">
                <a16:creationId xmlns:a16="http://schemas.microsoft.com/office/drawing/2014/main" id="{2C625F61-65D8-C248-B9A8-2E31E00ECB17}"/>
              </a:ext>
            </a:extLst>
          </p:cNvPr>
          <p:cNvSpPr/>
          <p:nvPr/>
        </p:nvSpPr>
        <p:spPr>
          <a:xfrm>
            <a:off x="3564743" y="5119392"/>
            <a:ext cx="0" cy="534442"/>
          </a:xfrm>
          <a:custGeom>
            <a:avLst/>
            <a:gdLst/>
            <a:ahLst/>
            <a:cxnLst/>
            <a:rect l="l" t="t" r="r" b="b"/>
            <a:pathLst>
              <a:path h="760095">
                <a:moveTo>
                  <a:pt x="0" y="0"/>
                </a:moveTo>
                <a:lnTo>
                  <a:pt x="0" y="759489"/>
                </a:lnTo>
              </a:path>
            </a:pathLst>
          </a:custGeom>
          <a:ln w="25400">
            <a:solidFill>
              <a:schemeClr val="accent6"/>
            </a:solidFill>
            <a:headEnd type="triangle" w="med" len="med"/>
            <a:tailEnd type="none" w="med" len="med"/>
          </a:ln>
        </p:spPr>
        <p:txBody>
          <a:bodyPr wrap="square" lIns="0" tIns="0" rIns="0" bIns="0" rtlCol="0"/>
          <a:lstStyle/>
          <a:p>
            <a:endParaRPr sz="1266"/>
          </a:p>
        </p:txBody>
      </p:sp>
      <p:sp>
        <p:nvSpPr>
          <p:cNvPr id="281" name="Rectangle 280">
            <a:extLst>
              <a:ext uri="{FF2B5EF4-FFF2-40B4-BE49-F238E27FC236}">
                <a16:creationId xmlns:a16="http://schemas.microsoft.com/office/drawing/2014/main" id="{71E358F1-0322-844D-B95B-B4CDD4B7CD53}"/>
              </a:ext>
            </a:extLst>
          </p:cNvPr>
          <p:cNvSpPr/>
          <p:nvPr/>
        </p:nvSpPr>
        <p:spPr>
          <a:xfrm>
            <a:off x="892969" y="1417638"/>
            <a:ext cx="4903824" cy="810991"/>
          </a:xfrm>
          <a:prstGeom prst="rect">
            <a:avLst/>
          </a:prstGeom>
          <a:solidFill>
            <a:srgbClr val="FFC000"/>
          </a:solidFill>
        </p:spPr>
        <p:txBody>
          <a:bodyPr wrap="square">
            <a:spAutoFit/>
          </a:bodyPr>
          <a:lstStyle/>
          <a:p>
            <a:pPr>
              <a:lnSpc>
                <a:spcPct val="150000"/>
              </a:lnSpc>
              <a:spcBef>
                <a:spcPts val="100"/>
              </a:spcBef>
              <a:spcAft>
                <a:spcPts val="100"/>
              </a:spcAft>
            </a:pPr>
            <a:r>
              <a:rPr lang="en-US" sz="1600" dirty="0">
                <a:solidFill>
                  <a:schemeClr val="accent1"/>
                </a:solidFill>
                <a:latin typeface="Arial" panose="020B0604020202020204" pitchFamily="34" charset="0"/>
                <a:cs typeface="Arial" panose="020B0604020202020204" pitchFamily="34" charset="0"/>
              </a:rPr>
              <a:t>Goal. </a:t>
            </a:r>
            <a:r>
              <a:rPr lang="en-US" sz="1600" dirty="0">
                <a:latin typeface="Arial" panose="020B0604020202020204" pitchFamily="34" charset="0"/>
                <a:cs typeface="Arial" panose="020B0604020202020204" pitchFamily="34" charset="0"/>
              </a:rPr>
              <a:t>Explore every intersection in the maze. </a:t>
            </a:r>
          </a:p>
          <a:p>
            <a:pPr>
              <a:lnSpc>
                <a:spcPct val="150000"/>
              </a:lnSpc>
              <a:spcBef>
                <a:spcPts val="100"/>
              </a:spcBef>
              <a:spcAft>
                <a:spcPts val="100"/>
              </a:spcAft>
            </a:pPr>
            <a:r>
              <a:rPr lang="en-US" sz="1600" dirty="0">
                <a:solidFill>
                  <a:schemeClr val="accent1"/>
                </a:solidFill>
                <a:latin typeface="Arial" panose="020B0604020202020204" pitchFamily="34" charset="0"/>
                <a:cs typeface="Arial" panose="020B0604020202020204" pitchFamily="34" charset="0"/>
              </a:rPr>
              <a:t>Maze graph. </a:t>
            </a:r>
            <a:r>
              <a:rPr lang="en-US" sz="1600" dirty="0">
                <a:latin typeface="Arial" panose="020B0604020202020204" pitchFamily="34" charset="0"/>
                <a:cs typeface="Arial" panose="020B0604020202020204" pitchFamily="34" charset="0"/>
              </a:rPr>
              <a:t>Vertex = intersection. Edge = passage.</a:t>
            </a:r>
          </a:p>
        </p:txBody>
      </p:sp>
    </p:spTree>
    <p:extLst>
      <p:ext uri="{BB962C8B-B14F-4D97-AF65-F5344CB8AC3E}">
        <p14:creationId xmlns:p14="http://schemas.microsoft.com/office/powerpoint/2010/main" val="15713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dissolv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dissolve">
                                      <p:cBhvr>
                                        <p:cTn id="12" dur="500"/>
                                        <p:tgtEl>
                                          <p:spTgt spid="27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75"/>
                                        </p:tgtEl>
                                        <p:attrNameLst>
                                          <p:attrName>style.visibility</p:attrName>
                                        </p:attrNameLst>
                                      </p:cBhvr>
                                      <p:to>
                                        <p:strVal val="visible"/>
                                      </p:to>
                                    </p:set>
                                    <p:animEffect transition="in" filter="dissolve">
                                      <p:cBhvr>
                                        <p:cTn id="15" dur="500"/>
                                        <p:tgtEl>
                                          <p:spTgt spid="27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6"/>
                                        </p:tgtEl>
                                        <p:attrNameLst>
                                          <p:attrName>style.visibility</p:attrName>
                                        </p:attrNameLst>
                                      </p:cBhvr>
                                      <p:to>
                                        <p:strVal val="visible"/>
                                      </p:to>
                                    </p:set>
                                    <p:animEffect transition="in" filter="dissolve">
                                      <p:cBhvr>
                                        <p:cTn id="18" dur="500"/>
                                        <p:tgtEl>
                                          <p:spTgt spid="27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8"/>
                                        </p:tgtEl>
                                        <p:attrNameLst>
                                          <p:attrName>style.visibility</p:attrName>
                                        </p:attrNameLst>
                                      </p:cBhvr>
                                      <p:to>
                                        <p:strVal val="visible"/>
                                      </p:to>
                                    </p:set>
                                    <p:animEffect transition="in" filter="dissolve">
                                      <p:cBhvr>
                                        <p:cTn id="21" dur="500"/>
                                        <p:tgtEl>
                                          <p:spTgt spid="27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9"/>
                                        </p:tgtEl>
                                        <p:attrNameLst>
                                          <p:attrName>style.visibility</p:attrName>
                                        </p:attrNameLst>
                                      </p:cBhvr>
                                      <p:to>
                                        <p:strVal val="visible"/>
                                      </p:to>
                                    </p:set>
                                    <p:animEffect transition="in" filter="dissolve">
                                      <p:cBhvr>
                                        <p:cTn id="24"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5" grpId="0"/>
      <p:bldP spid="276" grpId="0" animBg="1"/>
      <p:bldP spid="278" grpId="0"/>
      <p:bldP spid="279" grpId="0" animBg="1"/>
      <p:bldP spid="2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F7D4-DDD6-A84C-8A9E-CA771E78A3BA}"/>
              </a:ext>
            </a:extLst>
          </p:cNvPr>
          <p:cNvSpPr>
            <a:spLocks noGrp="1"/>
          </p:cNvSpPr>
          <p:nvPr>
            <p:ph type="title"/>
          </p:nvPr>
        </p:nvSpPr>
        <p:spPr/>
        <p:txBody>
          <a:bodyPr/>
          <a:lstStyle/>
          <a:p>
            <a:r>
              <a:rPr lang="en-US" spc="-18" dirty="0">
                <a:latin typeface="Arial"/>
                <a:cs typeface="Arial"/>
              </a:rPr>
              <a:t>Depth-First</a:t>
            </a:r>
            <a:r>
              <a:rPr lang="en-US" spc="14" dirty="0">
                <a:latin typeface="Arial"/>
                <a:cs typeface="Arial"/>
              </a:rPr>
              <a:t> </a:t>
            </a:r>
            <a:r>
              <a:rPr lang="en-US" spc="-11" dirty="0">
                <a:latin typeface="Arial"/>
                <a:cs typeface="Arial"/>
              </a:rPr>
              <a:t>Search (DFS)</a:t>
            </a:r>
            <a:endParaRPr lang="en-US" dirty="0"/>
          </a:p>
        </p:txBody>
      </p:sp>
      <p:sp>
        <p:nvSpPr>
          <p:cNvPr id="4" name="object 7">
            <a:extLst>
              <a:ext uri="{FF2B5EF4-FFF2-40B4-BE49-F238E27FC236}">
                <a16:creationId xmlns:a16="http://schemas.microsoft.com/office/drawing/2014/main" id="{2D5DA903-1D4B-344B-BEA4-D49B72CA3598}"/>
              </a:ext>
            </a:extLst>
          </p:cNvPr>
          <p:cNvSpPr/>
          <p:nvPr/>
        </p:nvSpPr>
        <p:spPr>
          <a:xfrm>
            <a:off x="4923126" y="1280113"/>
            <a:ext cx="3857625" cy="1848445"/>
          </a:xfrm>
          <a:custGeom>
            <a:avLst/>
            <a:gdLst/>
            <a:ahLst/>
            <a:cxnLst/>
            <a:rect l="l" t="t" r="r" b="b"/>
            <a:pathLst>
              <a:path w="5486400" h="2628900">
                <a:moveTo>
                  <a:pt x="0" y="0"/>
                </a:moveTo>
                <a:lnTo>
                  <a:pt x="5486400" y="0"/>
                </a:lnTo>
                <a:lnTo>
                  <a:pt x="5486400" y="2628900"/>
                </a:lnTo>
                <a:lnTo>
                  <a:pt x="0" y="2628900"/>
                </a:lnTo>
                <a:lnTo>
                  <a:pt x="0" y="0"/>
                </a:lnTo>
                <a:close/>
              </a:path>
            </a:pathLst>
          </a:custGeom>
          <a:solidFill>
            <a:srgbClr val="FFFFFF"/>
          </a:solidFill>
        </p:spPr>
        <p:txBody>
          <a:bodyPr wrap="square" lIns="0" tIns="0" rIns="0" bIns="0" rtlCol="0"/>
          <a:lstStyle/>
          <a:p>
            <a:endParaRPr sz="1266"/>
          </a:p>
        </p:txBody>
      </p:sp>
      <p:sp>
        <p:nvSpPr>
          <p:cNvPr id="5" name="object 8">
            <a:extLst>
              <a:ext uri="{FF2B5EF4-FFF2-40B4-BE49-F238E27FC236}">
                <a16:creationId xmlns:a16="http://schemas.microsoft.com/office/drawing/2014/main" id="{2A64D200-FD26-B141-A697-CB41942CAC10}"/>
              </a:ext>
            </a:extLst>
          </p:cNvPr>
          <p:cNvSpPr txBox="1"/>
          <p:nvPr/>
        </p:nvSpPr>
        <p:spPr>
          <a:xfrm>
            <a:off x="4923126" y="1288029"/>
            <a:ext cx="3857625" cy="1369646"/>
          </a:xfrm>
          <a:prstGeom prst="rect">
            <a:avLst/>
          </a:prstGeom>
        </p:spPr>
        <p:txBody>
          <a:bodyPr vert="horz" wrap="square" lIns="0" tIns="8930" rIns="0" bIns="0" rtlCol="0">
            <a:spAutoFit/>
          </a:bodyPr>
          <a:lstStyle/>
          <a:p>
            <a:pPr marL="428610">
              <a:spcBef>
                <a:spcPts val="70"/>
              </a:spcBef>
            </a:pPr>
            <a:r>
              <a:rPr sz="1600" b="1" kern="0" dirty="0">
                <a:solidFill>
                  <a:srgbClr val="8D3124"/>
                </a:solidFill>
                <a:latin typeface="Times New Roman" panose="02020603050405020304" pitchFamily="18" charset="0"/>
                <a:cs typeface="Times New Roman" panose="02020603050405020304" pitchFamily="18" charset="0"/>
              </a:rPr>
              <a:t>DFS</a:t>
            </a:r>
            <a:r>
              <a:rPr sz="1600" b="1" spc="-141" dirty="0">
                <a:solidFill>
                  <a:srgbClr val="8D3124"/>
                </a:solidFill>
                <a:latin typeface="Times New Roman" panose="02020603050405020304" pitchFamily="18" charset="0"/>
                <a:cs typeface="Times New Roman" panose="02020603050405020304" pitchFamily="18" charset="0"/>
              </a:rPr>
              <a:t> </a:t>
            </a:r>
            <a:r>
              <a:rPr sz="1600" b="1" kern="0" dirty="0">
                <a:latin typeface="Times New Roman" panose="02020603050405020304" pitchFamily="18" charset="0"/>
                <a:cs typeface="Times New Roman" panose="02020603050405020304" pitchFamily="18" charset="0"/>
              </a:rPr>
              <a:t>(to visit a vertex v)</a:t>
            </a:r>
          </a:p>
          <a:p>
            <a:pPr>
              <a:lnSpc>
                <a:spcPct val="100000"/>
              </a:lnSpc>
            </a:pPr>
            <a:endParaRPr sz="1600" b="1" dirty="0">
              <a:latin typeface="Times New Roman" panose="02020603050405020304" pitchFamily="18" charset="0"/>
              <a:cs typeface="Times New Roman" panose="02020603050405020304" pitchFamily="18" charset="0"/>
            </a:endParaRPr>
          </a:p>
          <a:p>
            <a:pPr marL="401822"/>
            <a:r>
              <a:rPr sz="1600" b="1" kern="0" dirty="0">
                <a:latin typeface="Times New Roman" panose="02020603050405020304" pitchFamily="18" charset="0"/>
                <a:cs typeface="Times New Roman" panose="02020603050405020304" pitchFamily="18" charset="0"/>
              </a:rPr>
              <a:t>Mark</a:t>
            </a:r>
            <a:r>
              <a:rPr sz="1600" b="1" spc="-88" dirty="0">
                <a:latin typeface="Times New Roman" panose="02020603050405020304" pitchFamily="18" charset="0"/>
                <a:cs typeface="Times New Roman" panose="02020603050405020304" pitchFamily="18" charset="0"/>
              </a:rPr>
              <a:t> </a:t>
            </a:r>
            <a:r>
              <a:rPr sz="1600" b="1" kern="0" dirty="0">
                <a:latin typeface="Times New Roman" panose="02020603050405020304" pitchFamily="18" charset="0"/>
                <a:cs typeface="Times New Roman" panose="02020603050405020304" pitchFamily="18" charset="0"/>
              </a:rPr>
              <a:t>vertex v.</a:t>
            </a:r>
          </a:p>
          <a:p>
            <a:pPr marL="990267" marR="635325" indent="-588892">
              <a:lnSpc>
                <a:spcPts val="2461"/>
              </a:lnSpc>
              <a:spcBef>
                <a:spcPts val="141"/>
              </a:spcBef>
            </a:pPr>
            <a:r>
              <a:rPr sz="1600" b="1" kern="0" dirty="0">
                <a:latin typeface="Times New Roman" panose="02020603050405020304" pitchFamily="18" charset="0"/>
                <a:cs typeface="Times New Roman" panose="02020603050405020304" pitchFamily="18" charset="0"/>
              </a:rPr>
              <a:t>Recursively visit all unmarked  vertices w adjacent to v.</a:t>
            </a:r>
          </a:p>
        </p:txBody>
      </p:sp>
      <p:sp>
        <p:nvSpPr>
          <p:cNvPr id="7" name="object 10">
            <a:extLst>
              <a:ext uri="{FF2B5EF4-FFF2-40B4-BE49-F238E27FC236}">
                <a16:creationId xmlns:a16="http://schemas.microsoft.com/office/drawing/2014/main" id="{33EB0609-3FBA-7C46-921F-31CB7EF2B9E7}"/>
              </a:ext>
            </a:extLst>
          </p:cNvPr>
          <p:cNvSpPr/>
          <p:nvPr/>
        </p:nvSpPr>
        <p:spPr>
          <a:xfrm flipV="1">
            <a:off x="5333892" y="2702003"/>
            <a:ext cx="2803429" cy="45719"/>
          </a:xfrm>
          <a:custGeom>
            <a:avLst/>
            <a:gdLst/>
            <a:ahLst/>
            <a:cxnLst/>
            <a:rect l="l" t="t" r="r" b="b"/>
            <a:pathLst>
              <a:path w="4483100" h="635">
                <a:moveTo>
                  <a:pt x="0" y="19"/>
                </a:moveTo>
                <a:lnTo>
                  <a:pt x="4483100" y="0"/>
                </a:lnTo>
              </a:path>
            </a:pathLst>
          </a:custGeom>
          <a:ln w="19050">
            <a:solidFill>
              <a:srgbClr val="5E5E5E"/>
            </a:solidFill>
          </a:ln>
        </p:spPr>
        <p:txBody>
          <a:bodyPr wrap="square" lIns="0" tIns="0" rIns="0" bIns="0" rtlCol="0"/>
          <a:lstStyle/>
          <a:p>
            <a:endParaRPr sz="1266"/>
          </a:p>
        </p:txBody>
      </p:sp>
      <p:sp>
        <p:nvSpPr>
          <p:cNvPr id="8" name="object 2">
            <a:extLst>
              <a:ext uri="{FF2B5EF4-FFF2-40B4-BE49-F238E27FC236}">
                <a16:creationId xmlns:a16="http://schemas.microsoft.com/office/drawing/2014/main" id="{00720CF7-9260-D34F-B992-9F846D3DD496}"/>
              </a:ext>
            </a:extLst>
          </p:cNvPr>
          <p:cNvSpPr txBox="1"/>
          <p:nvPr/>
        </p:nvSpPr>
        <p:spPr>
          <a:xfrm>
            <a:off x="269121" y="1361976"/>
            <a:ext cx="3822758" cy="338554"/>
          </a:xfrm>
          <a:prstGeom prst="rect">
            <a:avLst/>
          </a:prstGeom>
          <a:solidFill>
            <a:srgbClr val="FFC000"/>
          </a:solidFill>
        </p:spPr>
        <p:txBody>
          <a:bodyPr wrap="square">
            <a:spAutoFit/>
          </a:bodyPr>
          <a:lstStyle>
            <a:defPPr>
              <a:defRPr lang="en-US"/>
            </a:defPPr>
            <a:lvl1pPr>
              <a:lnSpc>
                <a:spcPct val="150000"/>
              </a:lnSpc>
              <a:spcBef>
                <a:spcPts val="100"/>
              </a:spcBef>
              <a:spcAft>
                <a:spcPts val="100"/>
              </a:spcAft>
              <a:defRPr sz="1600">
                <a:solidFill>
                  <a:schemeClr val="accent1"/>
                </a:solidFill>
                <a:latin typeface="Arial" panose="020B0604020202020204" pitchFamily="34" charset="0"/>
                <a:cs typeface="Arial" panose="020B0604020202020204" pitchFamily="34" charset="0"/>
              </a:defRPr>
            </a:lvl1pPr>
          </a:lstStyle>
          <a:p>
            <a:pPr>
              <a:lnSpc>
                <a:spcPct val="100000"/>
              </a:lnSpc>
            </a:pPr>
            <a:r>
              <a:rPr dirty="0"/>
              <a:t>Goal.</a:t>
            </a:r>
            <a:r>
              <a:rPr lang="en-US" dirty="0"/>
              <a:t>  </a:t>
            </a:r>
            <a:r>
              <a:rPr dirty="0">
                <a:solidFill>
                  <a:schemeClr val="tx1"/>
                </a:solidFill>
              </a:rPr>
              <a:t>Systematically traverse a graph.</a:t>
            </a:r>
            <a:endParaRPr lang="en-US" dirty="0">
              <a:solidFill>
                <a:schemeClr val="tx1"/>
              </a:solidFill>
            </a:endParaRPr>
          </a:p>
        </p:txBody>
      </p:sp>
      <p:sp>
        <p:nvSpPr>
          <p:cNvPr id="9" name="object 4">
            <a:extLst>
              <a:ext uri="{FF2B5EF4-FFF2-40B4-BE49-F238E27FC236}">
                <a16:creationId xmlns:a16="http://schemas.microsoft.com/office/drawing/2014/main" id="{6B051DB7-34A2-D44D-AE42-DFA56E57D30A}"/>
              </a:ext>
            </a:extLst>
          </p:cNvPr>
          <p:cNvSpPr txBox="1"/>
          <p:nvPr/>
        </p:nvSpPr>
        <p:spPr>
          <a:xfrm>
            <a:off x="258506" y="1857675"/>
            <a:ext cx="4768913" cy="820738"/>
          </a:xfrm>
          <a:prstGeom prst="rect">
            <a:avLst/>
          </a:prstGeom>
          <a:solidFill>
            <a:schemeClr val="accent1"/>
          </a:solidFill>
        </p:spPr>
        <p:txBody>
          <a:bodyPr wrap="square">
            <a:spAutoFit/>
          </a:bodyPr>
          <a:lstStyle>
            <a:defPPr>
              <a:defRPr lang="en-US"/>
            </a:defPPr>
            <a:lvl1pPr>
              <a:lnSpc>
                <a:spcPct val="100000"/>
              </a:lnSpc>
              <a:spcBef>
                <a:spcPts val="100"/>
              </a:spcBef>
              <a:spcAft>
                <a:spcPts val="100"/>
              </a:spcAft>
              <a:defRPr sz="1600">
                <a:solidFill>
                  <a:schemeClr val="accent1"/>
                </a:solidFill>
                <a:latin typeface="Arial" panose="020B0604020202020204" pitchFamily="34" charset="0"/>
                <a:cs typeface="Arial" panose="020B0604020202020204" pitchFamily="34" charset="0"/>
              </a:defRPr>
            </a:lvl1pPr>
          </a:lstStyle>
          <a:p>
            <a:r>
              <a:rPr sz="1400" dirty="0">
                <a:solidFill>
                  <a:srgbClr val="FFFF00"/>
                </a:solidFill>
              </a:rPr>
              <a:t>Typical applications.</a:t>
            </a:r>
            <a:endParaRPr lang="en-US" sz="1400" dirty="0">
              <a:solidFill>
                <a:srgbClr val="FFFF00"/>
              </a:solidFill>
            </a:endParaRPr>
          </a:p>
          <a:p>
            <a:pPr marL="285750" indent="-285750">
              <a:buClr>
                <a:schemeClr val="accent6"/>
              </a:buClr>
              <a:buFont typeface="Wingdings" pitchFamily="2" charset="2"/>
              <a:buChar char="§"/>
            </a:pPr>
            <a:r>
              <a:rPr sz="1400" dirty="0">
                <a:solidFill>
                  <a:schemeClr val="bg1"/>
                </a:solidFill>
              </a:rPr>
              <a:t>Find all vertices connected to a given source vertex.</a:t>
            </a:r>
            <a:endParaRPr lang="en-US" sz="1400" dirty="0">
              <a:solidFill>
                <a:schemeClr val="bg1"/>
              </a:solidFill>
            </a:endParaRPr>
          </a:p>
          <a:p>
            <a:pPr marL="285750" indent="-285750">
              <a:buClr>
                <a:schemeClr val="accent6"/>
              </a:buClr>
              <a:buFont typeface="Wingdings" pitchFamily="2" charset="2"/>
              <a:buChar char="§"/>
            </a:pPr>
            <a:r>
              <a:rPr sz="1400" dirty="0">
                <a:solidFill>
                  <a:schemeClr val="bg1"/>
                </a:solidFill>
              </a:rPr>
              <a:t>Find a path between two vertices.</a:t>
            </a:r>
          </a:p>
        </p:txBody>
      </p:sp>
      <p:sp>
        <p:nvSpPr>
          <p:cNvPr id="10" name="object 3">
            <a:extLst>
              <a:ext uri="{FF2B5EF4-FFF2-40B4-BE49-F238E27FC236}">
                <a16:creationId xmlns:a16="http://schemas.microsoft.com/office/drawing/2014/main" id="{FBD256BC-D3AC-D84B-9ADB-2BE9B6900AF0}"/>
              </a:ext>
            </a:extLst>
          </p:cNvPr>
          <p:cNvSpPr/>
          <p:nvPr/>
        </p:nvSpPr>
        <p:spPr>
          <a:xfrm>
            <a:off x="4084143" y="2981556"/>
            <a:ext cx="356295" cy="356295"/>
          </a:xfrm>
          <a:custGeom>
            <a:avLst/>
            <a:gdLst/>
            <a:ahLst/>
            <a:cxnLst/>
            <a:rect l="l" t="t" r="r" b="b"/>
            <a:pathLst>
              <a:path w="506729" h="506729">
                <a:moveTo>
                  <a:pt x="274728" y="0"/>
                </a:moveTo>
                <a:lnTo>
                  <a:pt x="231434" y="0"/>
                </a:lnTo>
                <a:lnTo>
                  <a:pt x="188647" y="7348"/>
                </a:lnTo>
                <a:lnTo>
                  <a:pt x="147381" y="22044"/>
                </a:lnTo>
                <a:lnTo>
                  <a:pt x="108651" y="44088"/>
                </a:lnTo>
                <a:lnTo>
                  <a:pt x="73471" y="73481"/>
                </a:lnTo>
                <a:lnTo>
                  <a:pt x="44083" y="108657"/>
                </a:lnTo>
                <a:lnTo>
                  <a:pt x="22041" y="147385"/>
                </a:lnTo>
                <a:lnTo>
                  <a:pt x="7347" y="188650"/>
                </a:lnTo>
                <a:lnTo>
                  <a:pt x="0" y="231437"/>
                </a:lnTo>
                <a:lnTo>
                  <a:pt x="0" y="274731"/>
                </a:lnTo>
                <a:lnTo>
                  <a:pt x="7347" y="317518"/>
                </a:lnTo>
                <a:lnTo>
                  <a:pt x="22041" y="358783"/>
                </a:lnTo>
                <a:lnTo>
                  <a:pt x="44083" y="397511"/>
                </a:lnTo>
                <a:lnTo>
                  <a:pt x="73471" y="432688"/>
                </a:lnTo>
                <a:lnTo>
                  <a:pt x="108651" y="462076"/>
                </a:lnTo>
                <a:lnTo>
                  <a:pt x="147381" y="484118"/>
                </a:lnTo>
                <a:lnTo>
                  <a:pt x="188647" y="498812"/>
                </a:lnTo>
                <a:lnTo>
                  <a:pt x="231434" y="506159"/>
                </a:lnTo>
                <a:lnTo>
                  <a:pt x="274728" y="506159"/>
                </a:lnTo>
                <a:lnTo>
                  <a:pt x="317515" y="498812"/>
                </a:lnTo>
                <a:lnTo>
                  <a:pt x="358781" y="484118"/>
                </a:lnTo>
                <a:lnTo>
                  <a:pt x="397511" y="462076"/>
                </a:lnTo>
                <a:lnTo>
                  <a:pt x="432691" y="432688"/>
                </a:lnTo>
                <a:lnTo>
                  <a:pt x="462080" y="397511"/>
                </a:lnTo>
                <a:lnTo>
                  <a:pt x="484121" y="358783"/>
                </a:lnTo>
                <a:lnTo>
                  <a:pt x="498816" y="317518"/>
                </a:lnTo>
                <a:lnTo>
                  <a:pt x="506163" y="274731"/>
                </a:lnTo>
                <a:lnTo>
                  <a:pt x="506163" y="231437"/>
                </a:lnTo>
                <a:lnTo>
                  <a:pt x="498816" y="188650"/>
                </a:lnTo>
                <a:lnTo>
                  <a:pt x="484121" y="147385"/>
                </a:lnTo>
                <a:lnTo>
                  <a:pt x="462080" y="108657"/>
                </a:lnTo>
                <a:lnTo>
                  <a:pt x="432691" y="73481"/>
                </a:lnTo>
                <a:lnTo>
                  <a:pt x="397511" y="44088"/>
                </a:lnTo>
                <a:lnTo>
                  <a:pt x="358781" y="22044"/>
                </a:lnTo>
                <a:lnTo>
                  <a:pt x="317515" y="7348"/>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 name="object 4">
            <a:extLst>
              <a:ext uri="{FF2B5EF4-FFF2-40B4-BE49-F238E27FC236}">
                <a16:creationId xmlns:a16="http://schemas.microsoft.com/office/drawing/2014/main" id="{610B0B07-F3B2-3045-8763-E62BC9A6F94C}"/>
              </a:ext>
            </a:extLst>
          </p:cNvPr>
          <p:cNvSpPr/>
          <p:nvPr/>
        </p:nvSpPr>
        <p:spPr>
          <a:xfrm>
            <a:off x="4084139" y="298155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 name="object 5">
            <a:extLst>
              <a:ext uri="{FF2B5EF4-FFF2-40B4-BE49-F238E27FC236}">
                <a16:creationId xmlns:a16="http://schemas.microsoft.com/office/drawing/2014/main" id="{1D8E19E9-3D43-EF46-864F-FAA0F177E402}"/>
              </a:ext>
            </a:extLst>
          </p:cNvPr>
          <p:cNvSpPr/>
          <p:nvPr/>
        </p:nvSpPr>
        <p:spPr>
          <a:xfrm>
            <a:off x="3018135" y="2981556"/>
            <a:ext cx="356295" cy="356295"/>
          </a:xfrm>
          <a:custGeom>
            <a:avLst/>
            <a:gdLst/>
            <a:ahLst/>
            <a:cxnLst/>
            <a:rect l="l" t="t" r="r" b="b"/>
            <a:pathLst>
              <a:path w="506729" h="506729">
                <a:moveTo>
                  <a:pt x="274726" y="0"/>
                </a:moveTo>
                <a:lnTo>
                  <a:pt x="231433" y="0"/>
                </a:lnTo>
                <a:lnTo>
                  <a:pt x="188646" y="7348"/>
                </a:lnTo>
                <a:lnTo>
                  <a:pt x="147381" y="22044"/>
                </a:lnTo>
                <a:lnTo>
                  <a:pt x="108651" y="44088"/>
                </a:lnTo>
                <a:lnTo>
                  <a:pt x="73471" y="73481"/>
                </a:lnTo>
                <a:lnTo>
                  <a:pt x="44083" y="108657"/>
                </a:lnTo>
                <a:lnTo>
                  <a:pt x="22041" y="147385"/>
                </a:lnTo>
                <a:lnTo>
                  <a:pt x="7347" y="188650"/>
                </a:lnTo>
                <a:lnTo>
                  <a:pt x="0" y="231437"/>
                </a:lnTo>
                <a:lnTo>
                  <a:pt x="0" y="274731"/>
                </a:lnTo>
                <a:lnTo>
                  <a:pt x="7347" y="317518"/>
                </a:lnTo>
                <a:lnTo>
                  <a:pt x="22041" y="358783"/>
                </a:lnTo>
                <a:lnTo>
                  <a:pt x="44083" y="397511"/>
                </a:lnTo>
                <a:lnTo>
                  <a:pt x="73471" y="432688"/>
                </a:lnTo>
                <a:lnTo>
                  <a:pt x="108651" y="462076"/>
                </a:lnTo>
                <a:lnTo>
                  <a:pt x="147381" y="484118"/>
                </a:lnTo>
                <a:lnTo>
                  <a:pt x="188646" y="498812"/>
                </a:lnTo>
                <a:lnTo>
                  <a:pt x="231433" y="506159"/>
                </a:lnTo>
                <a:lnTo>
                  <a:pt x="274726" y="506159"/>
                </a:lnTo>
                <a:lnTo>
                  <a:pt x="317512" y="498812"/>
                </a:lnTo>
                <a:lnTo>
                  <a:pt x="358775" y="484118"/>
                </a:lnTo>
                <a:lnTo>
                  <a:pt x="397502" y="462076"/>
                </a:lnTo>
                <a:lnTo>
                  <a:pt x="432678" y="432688"/>
                </a:lnTo>
                <a:lnTo>
                  <a:pt x="462071" y="397511"/>
                </a:lnTo>
                <a:lnTo>
                  <a:pt x="484115" y="358783"/>
                </a:lnTo>
                <a:lnTo>
                  <a:pt x="498811" y="317518"/>
                </a:lnTo>
                <a:lnTo>
                  <a:pt x="506159" y="274731"/>
                </a:lnTo>
                <a:lnTo>
                  <a:pt x="506159" y="231437"/>
                </a:lnTo>
                <a:lnTo>
                  <a:pt x="498811" y="188650"/>
                </a:lnTo>
                <a:lnTo>
                  <a:pt x="484115" y="147385"/>
                </a:lnTo>
                <a:lnTo>
                  <a:pt x="462071" y="108657"/>
                </a:lnTo>
                <a:lnTo>
                  <a:pt x="432678" y="73481"/>
                </a:lnTo>
                <a:lnTo>
                  <a:pt x="397502" y="44088"/>
                </a:lnTo>
                <a:lnTo>
                  <a:pt x="358775" y="22044"/>
                </a:lnTo>
                <a:lnTo>
                  <a:pt x="317512" y="7348"/>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 name="object 6">
            <a:extLst>
              <a:ext uri="{FF2B5EF4-FFF2-40B4-BE49-F238E27FC236}">
                <a16:creationId xmlns:a16="http://schemas.microsoft.com/office/drawing/2014/main" id="{6284DB21-D8E6-B049-B2FE-53C82BF1645C}"/>
              </a:ext>
            </a:extLst>
          </p:cNvPr>
          <p:cNvSpPr/>
          <p:nvPr/>
        </p:nvSpPr>
        <p:spPr>
          <a:xfrm>
            <a:off x="3018131" y="298155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6" name="object 9">
            <a:extLst>
              <a:ext uri="{FF2B5EF4-FFF2-40B4-BE49-F238E27FC236}">
                <a16:creationId xmlns:a16="http://schemas.microsoft.com/office/drawing/2014/main" id="{E3A4E2A5-68B6-EF4A-9A41-1713094D9C87}"/>
              </a:ext>
            </a:extLst>
          </p:cNvPr>
          <p:cNvSpPr/>
          <p:nvPr/>
        </p:nvSpPr>
        <p:spPr>
          <a:xfrm>
            <a:off x="4209883" y="4100073"/>
            <a:ext cx="356295" cy="356295"/>
          </a:xfrm>
          <a:custGeom>
            <a:avLst/>
            <a:gdLst/>
            <a:ahLst/>
            <a:cxnLst/>
            <a:rect l="l" t="t" r="r" b="b"/>
            <a:pathLst>
              <a:path w="506729" h="506729">
                <a:moveTo>
                  <a:pt x="274728" y="0"/>
                </a:moveTo>
                <a:lnTo>
                  <a:pt x="231434" y="0"/>
                </a:lnTo>
                <a:lnTo>
                  <a:pt x="188647" y="7348"/>
                </a:lnTo>
                <a:lnTo>
                  <a:pt x="147381" y="22044"/>
                </a:lnTo>
                <a:lnTo>
                  <a:pt x="108651" y="44088"/>
                </a:lnTo>
                <a:lnTo>
                  <a:pt x="73471" y="73481"/>
                </a:lnTo>
                <a:lnTo>
                  <a:pt x="44083" y="108657"/>
                </a:lnTo>
                <a:lnTo>
                  <a:pt x="22041" y="147385"/>
                </a:lnTo>
                <a:lnTo>
                  <a:pt x="7347" y="188650"/>
                </a:lnTo>
                <a:lnTo>
                  <a:pt x="0" y="231437"/>
                </a:lnTo>
                <a:lnTo>
                  <a:pt x="0" y="274731"/>
                </a:lnTo>
                <a:lnTo>
                  <a:pt x="7347" y="317518"/>
                </a:lnTo>
                <a:lnTo>
                  <a:pt x="22041" y="358783"/>
                </a:lnTo>
                <a:lnTo>
                  <a:pt x="44083" y="397511"/>
                </a:lnTo>
                <a:lnTo>
                  <a:pt x="73471" y="432688"/>
                </a:lnTo>
                <a:lnTo>
                  <a:pt x="108651" y="462080"/>
                </a:lnTo>
                <a:lnTo>
                  <a:pt x="147381" y="484124"/>
                </a:lnTo>
                <a:lnTo>
                  <a:pt x="188647" y="498821"/>
                </a:lnTo>
                <a:lnTo>
                  <a:pt x="231434" y="506169"/>
                </a:lnTo>
                <a:lnTo>
                  <a:pt x="274728" y="506169"/>
                </a:lnTo>
                <a:lnTo>
                  <a:pt x="317515" y="498821"/>
                </a:lnTo>
                <a:lnTo>
                  <a:pt x="358781" y="484124"/>
                </a:lnTo>
                <a:lnTo>
                  <a:pt x="397511" y="462080"/>
                </a:lnTo>
                <a:lnTo>
                  <a:pt x="432691" y="432688"/>
                </a:lnTo>
                <a:lnTo>
                  <a:pt x="462080" y="397511"/>
                </a:lnTo>
                <a:lnTo>
                  <a:pt x="484121" y="358783"/>
                </a:lnTo>
                <a:lnTo>
                  <a:pt x="498816" y="317518"/>
                </a:lnTo>
                <a:lnTo>
                  <a:pt x="506163" y="274731"/>
                </a:lnTo>
                <a:lnTo>
                  <a:pt x="506163" y="231437"/>
                </a:lnTo>
                <a:lnTo>
                  <a:pt x="498816" y="188650"/>
                </a:lnTo>
                <a:lnTo>
                  <a:pt x="484121" y="147385"/>
                </a:lnTo>
                <a:lnTo>
                  <a:pt x="462080" y="108657"/>
                </a:lnTo>
                <a:lnTo>
                  <a:pt x="432691" y="73481"/>
                </a:lnTo>
                <a:lnTo>
                  <a:pt x="397511" y="44088"/>
                </a:lnTo>
                <a:lnTo>
                  <a:pt x="358781" y="22044"/>
                </a:lnTo>
                <a:lnTo>
                  <a:pt x="317515" y="7348"/>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7" name="object 10">
            <a:extLst>
              <a:ext uri="{FF2B5EF4-FFF2-40B4-BE49-F238E27FC236}">
                <a16:creationId xmlns:a16="http://schemas.microsoft.com/office/drawing/2014/main" id="{43A82711-D2E6-5D40-89A6-C30F6FDAB290}"/>
              </a:ext>
            </a:extLst>
          </p:cNvPr>
          <p:cNvSpPr/>
          <p:nvPr/>
        </p:nvSpPr>
        <p:spPr>
          <a:xfrm>
            <a:off x="4209878" y="410007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8" name="object 11">
            <a:extLst>
              <a:ext uri="{FF2B5EF4-FFF2-40B4-BE49-F238E27FC236}">
                <a16:creationId xmlns:a16="http://schemas.microsoft.com/office/drawing/2014/main" id="{E59E0C1F-5034-2944-ABF6-2B165A49F611}"/>
              </a:ext>
            </a:extLst>
          </p:cNvPr>
          <p:cNvSpPr/>
          <p:nvPr/>
        </p:nvSpPr>
        <p:spPr>
          <a:xfrm>
            <a:off x="3149824" y="5043446"/>
            <a:ext cx="356295" cy="356295"/>
          </a:xfrm>
          <a:custGeom>
            <a:avLst/>
            <a:gdLst/>
            <a:ahLst/>
            <a:cxnLst/>
            <a:rect l="l" t="t" r="r" b="b"/>
            <a:pathLst>
              <a:path w="506729" h="506729">
                <a:moveTo>
                  <a:pt x="274726" y="0"/>
                </a:moveTo>
                <a:lnTo>
                  <a:pt x="231433" y="0"/>
                </a:lnTo>
                <a:lnTo>
                  <a:pt x="188647" y="7347"/>
                </a:lnTo>
                <a:lnTo>
                  <a:pt x="147384" y="22041"/>
                </a:lnTo>
                <a:lnTo>
                  <a:pt x="108657" y="44083"/>
                </a:lnTo>
                <a:lnTo>
                  <a:pt x="73481" y="73471"/>
                </a:lnTo>
                <a:lnTo>
                  <a:pt x="44088" y="108651"/>
                </a:lnTo>
                <a:lnTo>
                  <a:pt x="22044" y="147381"/>
                </a:lnTo>
                <a:lnTo>
                  <a:pt x="7348" y="188647"/>
                </a:lnTo>
                <a:lnTo>
                  <a:pt x="0" y="231434"/>
                </a:lnTo>
                <a:lnTo>
                  <a:pt x="0" y="274728"/>
                </a:lnTo>
                <a:lnTo>
                  <a:pt x="7348" y="317515"/>
                </a:lnTo>
                <a:lnTo>
                  <a:pt x="22044" y="358781"/>
                </a:lnTo>
                <a:lnTo>
                  <a:pt x="44088" y="397511"/>
                </a:lnTo>
                <a:lnTo>
                  <a:pt x="73481" y="432691"/>
                </a:lnTo>
                <a:lnTo>
                  <a:pt x="108657" y="462080"/>
                </a:lnTo>
                <a:lnTo>
                  <a:pt x="147384" y="484121"/>
                </a:lnTo>
                <a:lnTo>
                  <a:pt x="188647" y="498816"/>
                </a:lnTo>
                <a:lnTo>
                  <a:pt x="231433" y="506163"/>
                </a:lnTo>
                <a:lnTo>
                  <a:pt x="274726" y="506163"/>
                </a:lnTo>
                <a:lnTo>
                  <a:pt x="317513" y="498816"/>
                </a:lnTo>
                <a:lnTo>
                  <a:pt x="358778" y="484121"/>
                </a:lnTo>
                <a:lnTo>
                  <a:pt x="397508" y="462080"/>
                </a:lnTo>
                <a:lnTo>
                  <a:pt x="432688" y="432691"/>
                </a:lnTo>
                <a:lnTo>
                  <a:pt x="462076" y="397511"/>
                </a:lnTo>
                <a:lnTo>
                  <a:pt x="484118" y="358781"/>
                </a:lnTo>
                <a:lnTo>
                  <a:pt x="498812" y="317515"/>
                </a:lnTo>
                <a:lnTo>
                  <a:pt x="506159" y="274728"/>
                </a:lnTo>
                <a:lnTo>
                  <a:pt x="506159" y="231434"/>
                </a:lnTo>
                <a:lnTo>
                  <a:pt x="498812" y="188647"/>
                </a:lnTo>
                <a:lnTo>
                  <a:pt x="484118" y="147381"/>
                </a:lnTo>
                <a:lnTo>
                  <a:pt x="462076" y="108651"/>
                </a:lnTo>
                <a:lnTo>
                  <a:pt x="432688" y="73471"/>
                </a:lnTo>
                <a:lnTo>
                  <a:pt x="397508" y="44083"/>
                </a:lnTo>
                <a:lnTo>
                  <a:pt x="358778" y="22041"/>
                </a:lnTo>
                <a:lnTo>
                  <a:pt x="317513" y="7347"/>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9" name="object 12">
            <a:extLst>
              <a:ext uri="{FF2B5EF4-FFF2-40B4-BE49-F238E27FC236}">
                <a16:creationId xmlns:a16="http://schemas.microsoft.com/office/drawing/2014/main" id="{F1D0ED97-D652-1E4A-890D-A22870CAFB3E}"/>
              </a:ext>
            </a:extLst>
          </p:cNvPr>
          <p:cNvSpPr/>
          <p:nvPr/>
        </p:nvSpPr>
        <p:spPr>
          <a:xfrm>
            <a:off x="3149826" y="504345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0" name="object 13">
            <a:extLst>
              <a:ext uri="{FF2B5EF4-FFF2-40B4-BE49-F238E27FC236}">
                <a16:creationId xmlns:a16="http://schemas.microsoft.com/office/drawing/2014/main" id="{CB1ECF6A-E9A2-DD4E-B329-BA78FE6479E3}"/>
              </a:ext>
            </a:extLst>
          </p:cNvPr>
          <p:cNvSpPr/>
          <p:nvPr/>
        </p:nvSpPr>
        <p:spPr>
          <a:xfrm>
            <a:off x="4209883" y="5045636"/>
            <a:ext cx="356295" cy="356295"/>
          </a:xfrm>
          <a:custGeom>
            <a:avLst/>
            <a:gdLst/>
            <a:ahLst/>
            <a:cxnLst/>
            <a:rect l="l" t="t" r="r" b="b"/>
            <a:pathLst>
              <a:path w="506729" h="506729">
                <a:moveTo>
                  <a:pt x="274728" y="0"/>
                </a:moveTo>
                <a:lnTo>
                  <a:pt x="231434" y="0"/>
                </a:lnTo>
                <a:lnTo>
                  <a:pt x="188647" y="7347"/>
                </a:lnTo>
                <a:lnTo>
                  <a:pt x="147381" y="22041"/>
                </a:lnTo>
                <a:lnTo>
                  <a:pt x="108651" y="44083"/>
                </a:lnTo>
                <a:lnTo>
                  <a:pt x="73471" y="73471"/>
                </a:lnTo>
                <a:lnTo>
                  <a:pt x="44083" y="108651"/>
                </a:lnTo>
                <a:lnTo>
                  <a:pt x="22041" y="147381"/>
                </a:lnTo>
                <a:lnTo>
                  <a:pt x="7347" y="188647"/>
                </a:lnTo>
                <a:lnTo>
                  <a:pt x="0" y="231434"/>
                </a:lnTo>
                <a:lnTo>
                  <a:pt x="0" y="274728"/>
                </a:lnTo>
                <a:lnTo>
                  <a:pt x="7347" y="317515"/>
                </a:lnTo>
                <a:lnTo>
                  <a:pt x="22041" y="358781"/>
                </a:lnTo>
                <a:lnTo>
                  <a:pt x="44083" y="397511"/>
                </a:lnTo>
                <a:lnTo>
                  <a:pt x="73471" y="432691"/>
                </a:lnTo>
                <a:lnTo>
                  <a:pt x="108651" y="462080"/>
                </a:lnTo>
                <a:lnTo>
                  <a:pt x="147381" y="484121"/>
                </a:lnTo>
                <a:lnTo>
                  <a:pt x="188647" y="498816"/>
                </a:lnTo>
                <a:lnTo>
                  <a:pt x="231434" y="506163"/>
                </a:lnTo>
                <a:lnTo>
                  <a:pt x="274728" y="506163"/>
                </a:lnTo>
                <a:lnTo>
                  <a:pt x="317515" y="498816"/>
                </a:lnTo>
                <a:lnTo>
                  <a:pt x="358781" y="484121"/>
                </a:lnTo>
                <a:lnTo>
                  <a:pt x="397511" y="462080"/>
                </a:lnTo>
                <a:lnTo>
                  <a:pt x="432691" y="432691"/>
                </a:lnTo>
                <a:lnTo>
                  <a:pt x="462080" y="397511"/>
                </a:lnTo>
                <a:lnTo>
                  <a:pt x="484121" y="358781"/>
                </a:lnTo>
                <a:lnTo>
                  <a:pt x="498816" y="317515"/>
                </a:lnTo>
                <a:lnTo>
                  <a:pt x="506163" y="274728"/>
                </a:lnTo>
                <a:lnTo>
                  <a:pt x="506163" y="231434"/>
                </a:lnTo>
                <a:lnTo>
                  <a:pt x="498816" y="188647"/>
                </a:lnTo>
                <a:lnTo>
                  <a:pt x="484121" y="147381"/>
                </a:lnTo>
                <a:lnTo>
                  <a:pt x="462080" y="108651"/>
                </a:lnTo>
                <a:lnTo>
                  <a:pt x="432691" y="73471"/>
                </a:lnTo>
                <a:lnTo>
                  <a:pt x="397511" y="44083"/>
                </a:lnTo>
                <a:lnTo>
                  <a:pt x="358781" y="22041"/>
                </a:lnTo>
                <a:lnTo>
                  <a:pt x="317515" y="7347"/>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1" name="object 14">
            <a:extLst>
              <a:ext uri="{FF2B5EF4-FFF2-40B4-BE49-F238E27FC236}">
                <a16:creationId xmlns:a16="http://schemas.microsoft.com/office/drawing/2014/main" id="{A78B54FA-2800-E349-9269-34D9E0B923DF}"/>
              </a:ext>
            </a:extLst>
          </p:cNvPr>
          <p:cNvSpPr/>
          <p:nvPr/>
        </p:nvSpPr>
        <p:spPr>
          <a:xfrm>
            <a:off x="4209878" y="504564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2" name="object 15">
            <a:extLst>
              <a:ext uri="{FF2B5EF4-FFF2-40B4-BE49-F238E27FC236}">
                <a16:creationId xmlns:a16="http://schemas.microsoft.com/office/drawing/2014/main" id="{1CA88DC2-7982-AA40-A02E-AEFCFD320876}"/>
              </a:ext>
            </a:extLst>
          </p:cNvPr>
          <p:cNvSpPr/>
          <p:nvPr/>
        </p:nvSpPr>
        <p:spPr>
          <a:xfrm>
            <a:off x="436399" y="2867268"/>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3" name="object 16">
            <a:extLst>
              <a:ext uri="{FF2B5EF4-FFF2-40B4-BE49-F238E27FC236}">
                <a16:creationId xmlns:a16="http://schemas.microsoft.com/office/drawing/2014/main" id="{F4862C39-D712-1C49-840B-60D8D7E272BE}"/>
              </a:ext>
            </a:extLst>
          </p:cNvPr>
          <p:cNvSpPr/>
          <p:nvPr/>
        </p:nvSpPr>
        <p:spPr>
          <a:xfrm>
            <a:off x="436401" y="286727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4" name="object 17">
            <a:extLst>
              <a:ext uri="{FF2B5EF4-FFF2-40B4-BE49-F238E27FC236}">
                <a16:creationId xmlns:a16="http://schemas.microsoft.com/office/drawing/2014/main" id="{920D8445-644A-BB40-9A3B-6BA51291D550}"/>
              </a:ext>
            </a:extLst>
          </p:cNvPr>
          <p:cNvSpPr/>
          <p:nvPr/>
        </p:nvSpPr>
        <p:spPr>
          <a:xfrm>
            <a:off x="3019657" y="3934490"/>
            <a:ext cx="356295" cy="356295"/>
          </a:xfrm>
          <a:custGeom>
            <a:avLst/>
            <a:gdLst/>
            <a:ahLst/>
            <a:cxnLst/>
            <a:rect l="l" t="t" r="r" b="b"/>
            <a:pathLst>
              <a:path w="506729" h="506729">
                <a:moveTo>
                  <a:pt x="274726" y="0"/>
                </a:moveTo>
                <a:lnTo>
                  <a:pt x="231433" y="0"/>
                </a:lnTo>
                <a:lnTo>
                  <a:pt x="188646" y="7348"/>
                </a:lnTo>
                <a:lnTo>
                  <a:pt x="147381" y="22044"/>
                </a:lnTo>
                <a:lnTo>
                  <a:pt x="108651" y="44088"/>
                </a:lnTo>
                <a:lnTo>
                  <a:pt x="73471" y="73481"/>
                </a:lnTo>
                <a:lnTo>
                  <a:pt x="44083" y="108657"/>
                </a:lnTo>
                <a:lnTo>
                  <a:pt x="22041" y="147384"/>
                </a:lnTo>
                <a:lnTo>
                  <a:pt x="7347" y="188647"/>
                </a:lnTo>
                <a:lnTo>
                  <a:pt x="0" y="231433"/>
                </a:lnTo>
                <a:lnTo>
                  <a:pt x="0" y="274726"/>
                </a:lnTo>
                <a:lnTo>
                  <a:pt x="7347" y="317513"/>
                </a:lnTo>
                <a:lnTo>
                  <a:pt x="22041" y="358778"/>
                </a:lnTo>
                <a:lnTo>
                  <a:pt x="44083" y="397508"/>
                </a:lnTo>
                <a:lnTo>
                  <a:pt x="73471" y="432688"/>
                </a:lnTo>
                <a:lnTo>
                  <a:pt x="108651" y="462076"/>
                </a:lnTo>
                <a:lnTo>
                  <a:pt x="147381" y="484118"/>
                </a:lnTo>
                <a:lnTo>
                  <a:pt x="188646" y="498812"/>
                </a:lnTo>
                <a:lnTo>
                  <a:pt x="231433" y="506159"/>
                </a:lnTo>
                <a:lnTo>
                  <a:pt x="274726" y="506159"/>
                </a:lnTo>
                <a:lnTo>
                  <a:pt x="317512" y="498812"/>
                </a:lnTo>
                <a:lnTo>
                  <a:pt x="358775" y="484118"/>
                </a:lnTo>
                <a:lnTo>
                  <a:pt x="397502" y="462076"/>
                </a:lnTo>
                <a:lnTo>
                  <a:pt x="432678" y="432688"/>
                </a:lnTo>
                <a:lnTo>
                  <a:pt x="462071" y="397508"/>
                </a:lnTo>
                <a:lnTo>
                  <a:pt x="484115" y="358778"/>
                </a:lnTo>
                <a:lnTo>
                  <a:pt x="498811" y="317513"/>
                </a:lnTo>
                <a:lnTo>
                  <a:pt x="506159" y="274726"/>
                </a:lnTo>
                <a:lnTo>
                  <a:pt x="506159" y="231433"/>
                </a:lnTo>
                <a:lnTo>
                  <a:pt x="498811" y="188647"/>
                </a:lnTo>
                <a:lnTo>
                  <a:pt x="484115" y="147384"/>
                </a:lnTo>
                <a:lnTo>
                  <a:pt x="462071" y="108657"/>
                </a:lnTo>
                <a:lnTo>
                  <a:pt x="432678" y="73481"/>
                </a:lnTo>
                <a:lnTo>
                  <a:pt x="397502" y="44088"/>
                </a:lnTo>
                <a:lnTo>
                  <a:pt x="358775" y="22044"/>
                </a:lnTo>
                <a:lnTo>
                  <a:pt x="317512" y="7348"/>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5" name="object 18">
            <a:extLst>
              <a:ext uri="{FF2B5EF4-FFF2-40B4-BE49-F238E27FC236}">
                <a16:creationId xmlns:a16="http://schemas.microsoft.com/office/drawing/2014/main" id="{E48E25EF-DD03-FD43-8C60-CB68953D500D}"/>
              </a:ext>
            </a:extLst>
          </p:cNvPr>
          <p:cNvSpPr/>
          <p:nvPr/>
        </p:nvSpPr>
        <p:spPr>
          <a:xfrm>
            <a:off x="3019653" y="393449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6" name="object 19">
            <a:extLst>
              <a:ext uri="{FF2B5EF4-FFF2-40B4-BE49-F238E27FC236}">
                <a16:creationId xmlns:a16="http://schemas.microsoft.com/office/drawing/2014/main" id="{8D7A9837-B76C-C44E-BF52-76C83F16AFA2}"/>
              </a:ext>
            </a:extLst>
          </p:cNvPr>
          <p:cNvSpPr/>
          <p:nvPr/>
        </p:nvSpPr>
        <p:spPr>
          <a:xfrm>
            <a:off x="2661566" y="4447684"/>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4"/>
                </a:lnTo>
                <a:lnTo>
                  <a:pt x="7348" y="188647"/>
                </a:lnTo>
                <a:lnTo>
                  <a:pt x="0" y="231433"/>
                </a:lnTo>
                <a:lnTo>
                  <a:pt x="0" y="274726"/>
                </a:lnTo>
                <a:lnTo>
                  <a:pt x="7348" y="317513"/>
                </a:lnTo>
                <a:lnTo>
                  <a:pt x="22044" y="358778"/>
                </a:lnTo>
                <a:lnTo>
                  <a:pt x="44088" y="397508"/>
                </a:lnTo>
                <a:lnTo>
                  <a:pt x="73481" y="432688"/>
                </a:lnTo>
                <a:lnTo>
                  <a:pt x="108657" y="462076"/>
                </a:lnTo>
                <a:lnTo>
                  <a:pt x="147385" y="484118"/>
                </a:lnTo>
                <a:lnTo>
                  <a:pt x="188650" y="498812"/>
                </a:lnTo>
                <a:lnTo>
                  <a:pt x="231437" y="506159"/>
                </a:lnTo>
                <a:lnTo>
                  <a:pt x="274731" y="506159"/>
                </a:lnTo>
                <a:lnTo>
                  <a:pt x="317518" y="498812"/>
                </a:lnTo>
                <a:lnTo>
                  <a:pt x="358783" y="484118"/>
                </a:lnTo>
                <a:lnTo>
                  <a:pt x="397511" y="462076"/>
                </a:lnTo>
                <a:lnTo>
                  <a:pt x="432688" y="432688"/>
                </a:lnTo>
                <a:lnTo>
                  <a:pt x="462080" y="397508"/>
                </a:lnTo>
                <a:lnTo>
                  <a:pt x="484124" y="358778"/>
                </a:lnTo>
                <a:lnTo>
                  <a:pt x="498821" y="317513"/>
                </a:lnTo>
                <a:lnTo>
                  <a:pt x="506169" y="274726"/>
                </a:lnTo>
                <a:lnTo>
                  <a:pt x="506169" y="231433"/>
                </a:lnTo>
                <a:lnTo>
                  <a:pt x="498821" y="188647"/>
                </a:lnTo>
                <a:lnTo>
                  <a:pt x="484124" y="147384"/>
                </a:lnTo>
                <a:lnTo>
                  <a:pt x="462080" y="108657"/>
                </a:lnTo>
                <a:lnTo>
                  <a:pt x="432688" y="73481"/>
                </a:lnTo>
                <a:lnTo>
                  <a:pt x="397511" y="44088"/>
                </a:lnTo>
                <a:lnTo>
                  <a:pt x="358783" y="22044"/>
                </a:lnTo>
                <a:lnTo>
                  <a:pt x="317518" y="7348"/>
                </a:lnTo>
                <a:lnTo>
                  <a:pt x="274731"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7" name="object 20">
            <a:extLst>
              <a:ext uri="{FF2B5EF4-FFF2-40B4-BE49-F238E27FC236}">
                <a16:creationId xmlns:a16="http://schemas.microsoft.com/office/drawing/2014/main" id="{79AA02D4-B651-C146-89D1-8F8832384741}"/>
              </a:ext>
            </a:extLst>
          </p:cNvPr>
          <p:cNvSpPr/>
          <p:nvPr/>
        </p:nvSpPr>
        <p:spPr>
          <a:xfrm>
            <a:off x="2661568" y="444768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8" name="object 21">
            <a:extLst>
              <a:ext uri="{FF2B5EF4-FFF2-40B4-BE49-F238E27FC236}">
                <a16:creationId xmlns:a16="http://schemas.microsoft.com/office/drawing/2014/main" id="{C5BA3F78-8354-424A-8C91-9BAB8158541E}"/>
              </a:ext>
            </a:extLst>
          </p:cNvPr>
          <p:cNvSpPr/>
          <p:nvPr/>
        </p:nvSpPr>
        <p:spPr>
          <a:xfrm>
            <a:off x="2040865" y="3934490"/>
            <a:ext cx="356295" cy="356295"/>
          </a:xfrm>
          <a:custGeom>
            <a:avLst/>
            <a:gdLst/>
            <a:ahLst/>
            <a:cxnLst/>
            <a:rect l="l" t="t" r="r" b="b"/>
            <a:pathLst>
              <a:path w="506729" h="506729">
                <a:moveTo>
                  <a:pt x="274728" y="0"/>
                </a:moveTo>
                <a:lnTo>
                  <a:pt x="231434" y="0"/>
                </a:lnTo>
                <a:lnTo>
                  <a:pt x="188647" y="7348"/>
                </a:lnTo>
                <a:lnTo>
                  <a:pt x="147381" y="22044"/>
                </a:lnTo>
                <a:lnTo>
                  <a:pt x="108651" y="44088"/>
                </a:lnTo>
                <a:lnTo>
                  <a:pt x="73471" y="73481"/>
                </a:lnTo>
                <a:lnTo>
                  <a:pt x="44083" y="108657"/>
                </a:lnTo>
                <a:lnTo>
                  <a:pt x="22041" y="147384"/>
                </a:lnTo>
                <a:lnTo>
                  <a:pt x="7347" y="188647"/>
                </a:lnTo>
                <a:lnTo>
                  <a:pt x="0" y="231433"/>
                </a:lnTo>
                <a:lnTo>
                  <a:pt x="0" y="274726"/>
                </a:lnTo>
                <a:lnTo>
                  <a:pt x="7347" y="317513"/>
                </a:lnTo>
                <a:lnTo>
                  <a:pt x="22041" y="358778"/>
                </a:lnTo>
                <a:lnTo>
                  <a:pt x="44083" y="397508"/>
                </a:lnTo>
                <a:lnTo>
                  <a:pt x="73471" y="432688"/>
                </a:lnTo>
                <a:lnTo>
                  <a:pt x="108651" y="462076"/>
                </a:lnTo>
                <a:lnTo>
                  <a:pt x="147381" y="484118"/>
                </a:lnTo>
                <a:lnTo>
                  <a:pt x="188647" y="498812"/>
                </a:lnTo>
                <a:lnTo>
                  <a:pt x="231434" y="506159"/>
                </a:lnTo>
                <a:lnTo>
                  <a:pt x="274728" y="506159"/>
                </a:lnTo>
                <a:lnTo>
                  <a:pt x="317515" y="498812"/>
                </a:lnTo>
                <a:lnTo>
                  <a:pt x="358781" y="484118"/>
                </a:lnTo>
                <a:lnTo>
                  <a:pt x="397511" y="462076"/>
                </a:lnTo>
                <a:lnTo>
                  <a:pt x="432691" y="432688"/>
                </a:lnTo>
                <a:lnTo>
                  <a:pt x="462080" y="397508"/>
                </a:lnTo>
                <a:lnTo>
                  <a:pt x="484121" y="358778"/>
                </a:lnTo>
                <a:lnTo>
                  <a:pt x="498816" y="317513"/>
                </a:lnTo>
                <a:lnTo>
                  <a:pt x="506163" y="274726"/>
                </a:lnTo>
                <a:lnTo>
                  <a:pt x="506163" y="231433"/>
                </a:lnTo>
                <a:lnTo>
                  <a:pt x="498816" y="188647"/>
                </a:lnTo>
                <a:lnTo>
                  <a:pt x="484121" y="147384"/>
                </a:lnTo>
                <a:lnTo>
                  <a:pt x="462080" y="108657"/>
                </a:lnTo>
                <a:lnTo>
                  <a:pt x="432691" y="73481"/>
                </a:lnTo>
                <a:lnTo>
                  <a:pt x="397511" y="44088"/>
                </a:lnTo>
                <a:lnTo>
                  <a:pt x="358781" y="22044"/>
                </a:lnTo>
                <a:lnTo>
                  <a:pt x="317515" y="7348"/>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9" name="object 22">
            <a:extLst>
              <a:ext uri="{FF2B5EF4-FFF2-40B4-BE49-F238E27FC236}">
                <a16:creationId xmlns:a16="http://schemas.microsoft.com/office/drawing/2014/main" id="{64D41774-E9AE-4845-B05B-DFA7E8CB1198}"/>
              </a:ext>
            </a:extLst>
          </p:cNvPr>
          <p:cNvSpPr/>
          <p:nvPr/>
        </p:nvSpPr>
        <p:spPr>
          <a:xfrm>
            <a:off x="2040869" y="393449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0" name="object 23">
            <a:extLst>
              <a:ext uri="{FF2B5EF4-FFF2-40B4-BE49-F238E27FC236}">
                <a16:creationId xmlns:a16="http://schemas.microsoft.com/office/drawing/2014/main" id="{BC5D7EF8-235B-BF4A-A1CA-C246D99C393E}"/>
              </a:ext>
            </a:extLst>
          </p:cNvPr>
          <p:cNvSpPr/>
          <p:nvPr/>
        </p:nvSpPr>
        <p:spPr>
          <a:xfrm>
            <a:off x="972437" y="3934490"/>
            <a:ext cx="356295" cy="356295"/>
          </a:xfrm>
          <a:custGeom>
            <a:avLst/>
            <a:gdLst/>
            <a:ahLst/>
            <a:cxnLst/>
            <a:rect l="l" t="t" r="r" b="b"/>
            <a:pathLst>
              <a:path w="506730" h="506729">
                <a:moveTo>
                  <a:pt x="274726" y="0"/>
                </a:moveTo>
                <a:lnTo>
                  <a:pt x="231433" y="0"/>
                </a:lnTo>
                <a:lnTo>
                  <a:pt x="188646" y="7348"/>
                </a:lnTo>
                <a:lnTo>
                  <a:pt x="147381" y="22044"/>
                </a:lnTo>
                <a:lnTo>
                  <a:pt x="108651" y="44088"/>
                </a:lnTo>
                <a:lnTo>
                  <a:pt x="73471" y="73481"/>
                </a:lnTo>
                <a:lnTo>
                  <a:pt x="44083" y="108657"/>
                </a:lnTo>
                <a:lnTo>
                  <a:pt x="22041" y="147384"/>
                </a:lnTo>
                <a:lnTo>
                  <a:pt x="7347" y="188647"/>
                </a:lnTo>
                <a:lnTo>
                  <a:pt x="0" y="231433"/>
                </a:lnTo>
                <a:lnTo>
                  <a:pt x="0" y="274726"/>
                </a:lnTo>
                <a:lnTo>
                  <a:pt x="7347" y="317513"/>
                </a:lnTo>
                <a:lnTo>
                  <a:pt x="22041" y="358778"/>
                </a:lnTo>
                <a:lnTo>
                  <a:pt x="44083" y="397508"/>
                </a:lnTo>
                <a:lnTo>
                  <a:pt x="73471" y="432688"/>
                </a:lnTo>
                <a:lnTo>
                  <a:pt x="108651" y="462076"/>
                </a:lnTo>
                <a:lnTo>
                  <a:pt x="147381" y="484118"/>
                </a:lnTo>
                <a:lnTo>
                  <a:pt x="188646" y="498812"/>
                </a:lnTo>
                <a:lnTo>
                  <a:pt x="231433" y="506159"/>
                </a:lnTo>
                <a:lnTo>
                  <a:pt x="274726" y="506159"/>
                </a:lnTo>
                <a:lnTo>
                  <a:pt x="317512" y="498812"/>
                </a:lnTo>
                <a:lnTo>
                  <a:pt x="358775" y="484118"/>
                </a:lnTo>
                <a:lnTo>
                  <a:pt x="397502" y="462076"/>
                </a:lnTo>
                <a:lnTo>
                  <a:pt x="432678" y="432688"/>
                </a:lnTo>
                <a:lnTo>
                  <a:pt x="462071" y="397508"/>
                </a:lnTo>
                <a:lnTo>
                  <a:pt x="484115" y="358778"/>
                </a:lnTo>
                <a:lnTo>
                  <a:pt x="498811" y="317513"/>
                </a:lnTo>
                <a:lnTo>
                  <a:pt x="506159" y="274726"/>
                </a:lnTo>
                <a:lnTo>
                  <a:pt x="506159" y="231433"/>
                </a:lnTo>
                <a:lnTo>
                  <a:pt x="498811" y="188647"/>
                </a:lnTo>
                <a:lnTo>
                  <a:pt x="484115" y="147384"/>
                </a:lnTo>
                <a:lnTo>
                  <a:pt x="462071" y="108657"/>
                </a:lnTo>
                <a:lnTo>
                  <a:pt x="432678" y="73481"/>
                </a:lnTo>
                <a:lnTo>
                  <a:pt x="397502" y="44088"/>
                </a:lnTo>
                <a:lnTo>
                  <a:pt x="358775" y="22044"/>
                </a:lnTo>
                <a:lnTo>
                  <a:pt x="317512" y="7348"/>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1" name="object 24">
            <a:extLst>
              <a:ext uri="{FF2B5EF4-FFF2-40B4-BE49-F238E27FC236}">
                <a16:creationId xmlns:a16="http://schemas.microsoft.com/office/drawing/2014/main" id="{68E6C752-B948-5743-BDE8-4752DBA2FBC7}"/>
              </a:ext>
            </a:extLst>
          </p:cNvPr>
          <p:cNvSpPr/>
          <p:nvPr/>
        </p:nvSpPr>
        <p:spPr>
          <a:xfrm>
            <a:off x="972433" y="393449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3" name="object 26">
            <a:extLst>
              <a:ext uri="{FF2B5EF4-FFF2-40B4-BE49-F238E27FC236}">
                <a16:creationId xmlns:a16="http://schemas.microsoft.com/office/drawing/2014/main" id="{E3647B04-BEE9-3D41-9646-B0056DD3A63E}"/>
              </a:ext>
            </a:extLst>
          </p:cNvPr>
          <p:cNvSpPr/>
          <p:nvPr/>
        </p:nvSpPr>
        <p:spPr>
          <a:xfrm>
            <a:off x="428030" y="506707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6" name="object 31">
            <a:extLst>
              <a:ext uri="{FF2B5EF4-FFF2-40B4-BE49-F238E27FC236}">
                <a16:creationId xmlns:a16="http://schemas.microsoft.com/office/drawing/2014/main" id="{C62FBD23-CB9A-E44E-B6F8-171462FFF542}"/>
              </a:ext>
            </a:extLst>
          </p:cNvPr>
          <p:cNvSpPr/>
          <p:nvPr/>
        </p:nvSpPr>
        <p:spPr>
          <a:xfrm>
            <a:off x="4391907" y="4455323"/>
            <a:ext cx="0" cy="598289"/>
          </a:xfrm>
          <a:custGeom>
            <a:avLst/>
            <a:gdLst/>
            <a:ahLst/>
            <a:cxnLst/>
            <a:rect l="l" t="t" r="r" b="b"/>
            <a:pathLst>
              <a:path h="850900">
                <a:moveTo>
                  <a:pt x="0" y="0"/>
                </a:moveTo>
                <a:lnTo>
                  <a:pt x="0" y="850900"/>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8" name="object 33">
            <a:extLst>
              <a:ext uri="{FF2B5EF4-FFF2-40B4-BE49-F238E27FC236}">
                <a16:creationId xmlns:a16="http://schemas.microsoft.com/office/drawing/2014/main" id="{7A2DD392-CAB7-0A4A-963B-0B16C574E827}"/>
              </a:ext>
            </a:extLst>
          </p:cNvPr>
          <p:cNvSpPr/>
          <p:nvPr/>
        </p:nvSpPr>
        <p:spPr>
          <a:xfrm>
            <a:off x="3372449" y="3170365"/>
            <a:ext cx="722412" cy="2679"/>
          </a:xfrm>
          <a:custGeom>
            <a:avLst/>
            <a:gdLst/>
            <a:ahLst/>
            <a:cxnLst/>
            <a:rect l="l" t="t" r="r" b="b"/>
            <a:pathLst>
              <a:path w="1027429" h="3810">
                <a:moveTo>
                  <a:pt x="0" y="0"/>
                </a:moveTo>
                <a:lnTo>
                  <a:pt x="1027239" y="3470"/>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0" name="object 35">
            <a:extLst>
              <a:ext uri="{FF2B5EF4-FFF2-40B4-BE49-F238E27FC236}">
                <a16:creationId xmlns:a16="http://schemas.microsoft.com/office/drawing/2014/main" id="{E12B9F96-E2B5-AD49-B6E2-FCBF90578758}"/>
              </a:ext>
            </a:extLst>
          </p:cNvPr>
          <p:cNvSpPr/>
          <p:nvPr/>
        </p:nvSpPr>
        <p:spPr>
          <a:xfrm>
            <a:off x="795711" y="3103003"/>
            <a:ext cx="1301055" cy="888950"/>
          </a:xfrm>
          <a:custGeom>
            <a:avLst/>
            <a:gdLst/>
            <a:ahLst/>
            <a:cxnLst/>
            <a:rect l="l" t="t" r="r" b="b"/>
            <a:pathLst>
              <a:path w="1850389" h="1264285">
                <a:moveTo>
                  <a:pt x="0" y="0"/>
                </a:moveTo>
                <a:lnTo>
                  <a:pt x="1850263" y="1264024"/>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1" name="object 36">
            <a:extLst>
              <a:ext uri="{FF2B5EF4-FFF2-40B4-BE49-F238E27FC236}">
                <a16:creationId xmlns:a16="http://schemas.microsoft.com/office/drawing/2014/main" id="{7BA7A17B-B003-2E47-8BC1-F76791B3623E}"/>
              </a:ext>
            </a:extLst>
          </p:cNvPr>
          <p:cNvSpPr/>
          <p:nvPr/>
        </p:nvSpPr>
        <p:spPr>
          <a:xfrm>
            <a:off x="729097" y="3188094"/>
            <a:ext cx="376386" cy="750094"/>
          </a:xfrm>
          <a:custGeom>
            <a:avLst/>
            <a:gdLst/>
            <a:ahLst/>
            <a:cxnLst/>
            <a:rect l="l" t="t" r="r" b="b"/>
            <a:pathLst>
              <a:path w="535305" h="1066800">
                <a:moveTo>
                  <a:pt x="0" y="0"/>
                </a:moveTo>
                <a:lnTo>
                  <a:pt x="535302" y="1066800"/>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6" name="object 41">
            <a:extLst>
              <a:ext uri="{FF2B5EF4-FFF2-40B4-BE49-F238E27FC236}">
                <a16:creationId xmlns:a16="http://schemas.microsoft.com/office/drawing/2014/main" id="{0F2C788E-F9D0-2041-81D2-28E46DFE5622}"/>
              </a:ext>
            </a:extLst>
          </p:cNvPr>
          <p:cNvSpPr/>
          <p:nvPr/>
        </p:nvSpPr>
        <p:spPr>
          <a:xfrm>
            <a:off x="800534" y="3002749"/>
            <a:ext cx="2260550" cy="989409"/>
          </a:xfrm>
          <a:custGeom>
            <a:avLst/>
            <a:gdLst/>
            <a:ahLst/>
            <a:cxnLst/>
            <a:rect l="l" t="t" r="r" b="b"/>
            <a:pathLst>
              <a:path w="3215004" h="1407160">
                <a:moveTo>
                  <a:pt x="0" y="0"/>
                </a:moveTo>
                <a:lnTo>
                  <a:pt x="3215005" y="1406601"/>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9" name="object 44">
            <a:extLst>
              <a:ext uri="{FF2B5EF4-FFF2-40B4-BE49-F238E27FC236}">
                <a16:creationId xmlns:a16="http://schemas.microsoft.com/office/drawing/2014/main" id="{1DCDB477-A677-A348-A817-B5F7431553CE}"/>
              </a:ext>
            </a:extLst>
          </p:cNvPr>
          <p:cNvSpPr/>
          <p:nvPr/>
        </p:nvSpPr>
        <p:spPr>
          <a:xfrm>
            <a:off x="4084485" y="297841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0" name="object 45">
            <a:extLst>
              <a:ext uri="{FF2B5EF4-FFF2-40B4-BE49-F238E27FC236}">
                <a16:creationId xmlns:a16="http://schemas.microsoft.com/office/drawing/2014/main" id="{9101F972-AA2A-CE4E-A214-42E7E3242419}"/>
              </a:ext>
            </a:extLst>
          </p:cNvPr>
          <p:cNvSpPr/>
          <p:nvPr/>
        </p:nvSpPr>
        <p:spPr>
          <a:xfrm>
            <a:off x="4084487" y="297841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1" name="object 46">
            <a:extLst>
              <a:ext uri="{FF2B5EF4-FFF2-40B4-BE49-F238E27FC236}">
                <a16:creationId xmlns:a16="http://schemas.microsoft.com/office/drawing/2014/main" id="{604F4415-F5D2-FF4C-BC45-9CF572746D25}"/>
              </a:ext>
            </a:extLst>
          </p:cNvPr>
          <p:cNvSpPr/>
          <p:nvPr/>
        </p:nvSpPr>
        <p:spPr>
          <a:xfrm>
            <a:off x="3021852" y="297841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2" name="object 47">
            <a:extLst>
              <a:ext uri="{FF2B5EF4-FFF2-40B4-BE49-F238E27FC236}">
                <a16:creationId xmlns:a16="http://schemas.microsoft.com/office/drawing/2014/main" id="{AA42F223-7C46-D14D-9647-EBB827E5EF63}"/>
              </a:ext>
            </a:extLst>
          </p:cNvPr>
          <p:cNvSpPr/>
          <p:nvPr/>
        </p:nvSpPr>
        <p:spPr>
          <a:xfrm>
            <a:off x="3021854" y="297841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5" name="object 50">
            <a:extLst>
              <a:ext uri="{FF2B5EF4-FFF2-40B4-BE49-F238E27FC236}">
                <a16:creationId xmlns:a16="http://schemas.microsoft.com/office/drawing/2014/main" id="{3EA597CB-E8B4-E543-AEBE-4857E38523A3}"/>
              </a:ext>
            </a:extLst>
          </p:cNvPr>
          <p:cNvSpPr/>
          <p:nvPr/>
        </p:nvSpPr>
        <p:spPr>
          <a:xfrm>
            <a:off x="4213171" y="409877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6" name="object 51">
            <a:extLst>
              <a:ext uri="{FF2B5EF4-FFF2-40B4-BE49-F238E27FC236}">
                <a16:creationId xmlns:a16="http://schemas.microsoft.com/office/drawing/2014/main" id="{F2AF8AFC-408F-1245-86AE-A82E17C16C70}"/>
              </a:ext>
            </a:extLst>
          </p:cNvPr>
          <p:cNvSpPr/>
          <p:nvPr/>
        </p:nvSpPr>
        <p:spPr>
          <a:xfrm>
            <a:off x="4213173" y="409878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7" name="object 52">
            <a:extLst>
              <a:ext uri="{FF2B5EF4-FFF2-40B4-BE49-F238E27FC236}">
                <a16:creationId xmlns:a16="http://schemas.microsoft.com/office/drawing/2014/main" id="{E6E01401-8A0E-5E43-9DE0-DDE2268AF3A4}"/>
              </a:ext>
            </a:extLst>
          </p:cNvPr>
          <p:cNvSpPr/>
          <p:nvPr/>
        </p:nvSpPr>
        <p:spPr>
          <a:xfrm>
            <a:off x="3149735" y="504313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8" name="object 53">
            <a:extLst>
              <a:ext uri="{FF2B5EF4-FFF2-40B4-BE49-F238E27FC236}">
                <a16:creationId xmlns:a16="http://schemas.microsoft.com/office/drawing/2014/main" id="{5A843A0F-02EB-8548-B5C1-D152BAA24C3E}"/>
              </a:ext>
            </a:extLst>
          </p:cNvPr>
          <p:cNvSpPr/>
          <p:nvPr/>
        </p:nvSpPr>
        <p:spPr>
          <a:xfrm>
            <a:off x="3149737" y="504313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9" name="object 54">
            <a:extLst>
              <a:ext uri="{FF2B5EF4-FFF2-40B4-BE49-F238E27FC236}">
                <a16:creationId xmlns:a16="http://schemas.microsoft.com/office/drawing/2014/main" id="{094C35A4-580F-814F-9EF4-0570A3D9BE9B}"/>
              </a:ext>
            </a:extLst>
          </p:cNvPr>
          <p:cNvSpPr/>
          <p:nvPr/>
        </p:nvSpPr>
        <p:spPr>
          <a:xfrm>
            <a:off x="4213171" y="504532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0" name="object 55">
            <a:extLst>
              <a:ext uri="{FF2B5EF4-FFF2-40B4-BE49-F238E27FC236}">
                <a16:creationId xmlns:a16="http://schemas.microsoft.com/office/drawing/2014/main" id="{6774E659-5F63-254D-A716-A07D6729D149}"/>
              </a:ext>
            </a:extLst>
          </p:cNvPr>
          <p:cNvSpPr/>
          <p:nvPr/>
        </p:nvSpPr>
        <p:spPr>
          <a:xfrm>
            <a:off x="4213173" y="504532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1" name="object 56">
            <a:extLst>
              <a:ext uri="{FF2B5EF4-FFF2-40B4-BE49-F238E27FC236}">
                <a16:creationId xmlns:a16="http://schemas.microsoft.com/office/drawing/2014/main" id="{16707242-1B16-8743-A806-7421246F7593}"/>
              </a:ext>
            </a:extLst>
          </p:cNvPr>
          <p:cNvSpPr/>
          <p:nvPr/>
        </p:nvSpPr>
        <p:spPr>
          <a:xfrm>
            <a:off x="436399" y="2867268"/>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2" name="object 57">
            <a:extLst>
              <a:ext uri="{FF2B5EF4-FFF2-40B4-BE49-F238E27FC236}">
                <a16:creationId xmlns:a16="http://schemas.microsoft.com/office/drawing/2014/main" id="{EA2F37B7-038A-454A-8643-8CD1092BFB1E}"/>
              </a:ext>
            </a:extLst>
          </p:cNvPr>
          <p:cNvSpPr/>
          <p:nvPr/>
        </p:nvSpPr>
        <p:spPr>
          <a:xfrm>
            <a:off x="436401" y="286727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3" name="object 58">
            <a:extLst>
              <a:ext uri="{FF2B5EF4-FFF2-40B4-BE49-F238E27FC236}">
                <a16:creationId xmlns:a16="http://schemas.microsoft.com/office/drawing/2014/main" id="{E7A08BAA-E604-4C44-9734-27FF31C519D5}"/>
              </a:ext>
            </a:extLst>
          </p:cNvPr>
          <p:cNvSpPr/>
          <p:nvPr/>
        </p:nvSpPr>
        <p:spPr>
          <a:xfrm>
            <a:off x="3017079" y="393883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4" name="object 59">
            <a:extLst>
              <a:ext uri="{FF2B5EF4-FFF2-40B4-BE49-F238E27FC236}">
                <a16:creationId xmlns:a16="http://schemas.microsoft.com/office/drawing/2014/main" id="{2F2842C5-2774-E540-9EA2-830EDB6D41DB}"/>
              </a:ext>
            </a:extLst>
          </p:cNvPr>
          <p:cNvSpPr/>
          <p:nvPr/>
        </p:nvSpPr>
        <p:spPr>
          <a:xfrm>
            <a:off x="3017081" y="393883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5" name="object 60">
            <a:extLst>
              <a:ext uri="{FF2B5EF4-FFF2-40B4-BE49-F238E27FC236}">
                <a16:creationId xmlns:a16="http://schemas.microsoft.com/office/drawing/2014/main" id="{A3A66D3B-026C-5749-934E-7BD06C8F755A}"/>
              </a:ext>
            </a:extLst>
          </p:cNvPr>
          <p:cNvSpPr/>
          <p:nvPr/>
        </p:nvSpPr>
        <p:spPr>
          <a:xfrm>
            <a:off x="2663138" y="4448854"/>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6" name="object 61">
            <a:extLst>
              <a:ext uri="{FF2B5EF4-FFF2-40B4-BE49-F238E27FC236}">
                <a16:creationId xmlns:a16="http://schemas.microsoft.com/office/drawing/2014/main" id="{D04B7BAD-1E70-E14B-BA3A-F8929D94585E}"/>
              </a:ext>
            </a:extLst>
          </p:cNvPr>
          <p:cNvSpPr/>
          <p:nvPr/>
        </p:nvSpPr>
        <p:spPr>
          <a:xfrm>
            <a:off x="2663140" y="444885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7" name="object 62">
            <a:extLst>
              <a:ext uri="{FF2B5EF4-FFF2-40B4-BE49-F238E27FC236}">
                <a16:creationId xmlns:a16="http://schemas.microsoft.com/office/drawing/2014/main" id="{4AEA860F-1E76-164F-92E0-F26505633177}"/>
              </a:ext>
            </a:extLst>
          </p:cNvPr>
          <p:cNvSpPr/>
          <p:nvPr/>
        </p:nvSpPr>
        <p:spPr>
          <a:xfrm>
            <a:off x="2043743" y="393883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8" name="object 63">
            <a:extLst>
              <a:ext uri="{FF2B5EF4-FFF2-40B4-BE49-F238E27FC236}">
                <a16:creationId xmlns:a16="http://schemas.microsoft.com/office/drawing/2014/main" id="{2F5FE1E2-9DEB-0341-8427-B633834AF2F8}"/>
              </a:ext>
            </a:extLst>
          </p:cNvPr>
          <p:cNvSpPr/>
          <p:nvPr/>
        </p:nvSpPr>
        <p:spPr>
          <a:xfrm>
            <a:off x="2043745" y="393883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9" name="object 64">
            <a:extLst>
              <a:ext uri="{FF2B5EF4-FFF2-40B4-BE49-F238E27FC236}">
                <a16:creationId xmlns:a16="http://schemas.microsoft.com/office/drawing/2014/main" id="{671CDD41-6CCA-AA49-A5D0-4D1BA4CF880B}"/>
              </a:ext>
            </a:extLst>
          </p:cNvPr>
          <p:cNvSpPr/>
          <p:nvPr/>
        </p:nvSpPr>
        <p:spPr>
          <a:xfrm>
            <a:off x="972181" y="3938831"/>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0" name="object 65">
            <a:extLst>
              <a:ext uri="{FF2B5EF4-FFF2-40B4-BE49-F238E27FC236}">
                <a16:creationId xmlns:a16="http://schemas.microsoft.com/office/drawing/2014/main" id="{0FA56BD0-A208-204F-927B-E7128860AD51}"/>
              </a:ext>
            </a:extLst>
          </p:cNvPr>
          <p:cNvSpPr/>
          <p:nvPr/>
        </p:nvSpPr>
        <p:spPr>
          <a:xfrm>
            <a:off x="972183" y="393883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2" name="object 67">
            <a:extLst>
              <a:ext uri="{FF2B5EF4-FFF2-40B4-BE49-F238E27FC236}">
                <a16:creationId xmlns:a16="http://schemas.microsoft.com/office/drawing/2014/main" id="{F98BC142-694E-2B4E-A1B4-1C1BCAAC2693}"/>
              </a:ext>
            </a:extLst>
          </p:cNvPr>
          <p:cNvSpPr/>
          <p:nvPr/>
        </p:nvSpPr>
        <p:spPr>
          <a:xfrm>
            <a:off x="427422" y="506590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5" name="object 70">
            <a:extLst>
              <a:ext uri="{FF2B5EF4-FFF2-40B4-BE49-F238E27FC236}">
                <a16:creationId xmlns:a16="http://schemas.microsoft.com/office/drawing/2014/main" id="{F9B6CFE2-6499-EC42-8DCD-802554C0864A}"/>
              </a:ext>
            </a:extLst>
          </p:cNvPr>
          <p:cNvSpPr/>
          <p:nvPr/>
        </p:nvSpPr>
        <p:spPr>
          <a:xfrm>
            <a:off x="4391122" y="4455323"/>
            <a:ext cx="0" cy="598289"/>
          </a:xfrm>
          <a:custGeom>
            <a:avLst/>
            <a:gdLst/>
            <a:ahLst/>
            <a:cxnLst/>
            <a:rect l="l" t="t" r="r" b="b"/>
            <a:pathLst>
              <a:path h="850900">
                <a:moveTo>
                  <a:pt x="0" y="0"/>
                </a:moveTo>
                <a:lnTo>
                  <a:pt x="0" y="8509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7" name="object 72">
            <a:extLst>
              <a:ext uri="{FF2B5EF4-FFF2-40B4-BE49-F238E27FC236}">
                <a16:creationId xmlns:a16="http://schemas.microsoft.com/office/drawing/2014/main" id="{D95EFDB1-6F07-D94A-8E8E-AA7B56341471}"/>
              </a:ext>
            </a:extLst>
          </p:cNvPr>
          <p:cNvSpPr/>
          <p:nvPr/>
        </p:nvSpPr>
        <p:spPr>
          <a:xfrm>
            <a:off x="3369467" y="3174223"/>
            <a:ext cx="722412" cy="2679"/>
          </a:xfrm>
          <a:custGeom>
            <a:avLst/>
            <a:gdLst/>
            <a:ahLst/>
            <a:cxnLst/>
            <a:rect l="l" t="t" r="r" b="b"/>
            <a:pathLst>
              <a:path w="1027429" h="3810">
                <a:moveTo>
                  <a:pt x="0" y="0"/>
                </a:moveTo>
                <a:lnTo>
                  <a:pt x="1027239" y="347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9" name="object 74">
            <a:extLst>
              <a:ext uri="{FF2B5EF4-FFF2-40B4-BE49-F238E27FC236}">
                <a16:creationId xmlns:a16="http://schemas.microsoft.com/office/drawing/2014/main" id="{885CF08F-2685-A448-8DCE-C921091DBD07}"/>
              </a:ext>
            </a:extLst>
          </p:cNvPr>
          <p:cNvSpPr/>
          <p:nvPr/>
        </p:nvSpPr>
        <p:spPr>
          <a:xfrm>
            <a:off x="792944" y="3098797"/>
            <a:ext cx="1301055" cy="888950"/>
          </a:xfrm>
          <a:custGeom>
            <a:avLst/>
            <a:gdLst/>
            <a:ahLst/>
            <a:cxnLst/>
            <a:rect l="l" t="t" r="r" b="b"/>
            <a:pathLst>
              <a:path w="1850389" h="1264285">
                <a:moveTo>
                  <a:pt x="0" y="0"/>
                </a:moveTo>
                <a:lnTo>
                  <a:pt x="1850263" y="1264024"/>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0" name="object 75">
            <a:extLst>
              <a:ext uri="{FF2B5EF4-FFF2-40B4-BE49-F238E27FC236}">
                <a16:creationId xmlns:a16="http://schemas.microsoft.com/office/drawing/2014/main" id="{667BA03F-702E-DB4D-91F2-9B17579E66AE}"/>
              </a:ext>
            </a:extLst>
          </p:cNvPr>
          <p:cNvSpPr/>
          <p:nvPr/>
        </p:nvSpPr>
        <p:spPr>
          <a:xfrm>
            <a:off x="730436" y="3188094"/>
            <a:ext cx="376386" cy="750094"/>
          </a:xfrm>
          <a:custGeom>
            <a:avLst/>
            <a:gdLst/>
            <a:ahLst/>
            <a:cxnLst/>
            <a:rect l="l" t="t" r="r" b="b"/>
            <a:pathLst>
              <a:path w="535305" h="1066800">
                <a:moveTo>
                  <a:pt x="0" y="0"/>
                </a:moveTo>
                <a:lnTo>
                  <a:pt x="535302" y="10668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3" name="object 78">
            <a:extLst>
              <a:ext uri="{FF2B5EF4-FFF2-40B4-BE49-F238E27FC236}">
                <a16:creationId xmlns:a16="http://schemas.microsoft.com/office/drawing/2014/main" id="{DDB4F2DE-4E86-014F-BE36-90D3A122F882}"/>
              </a:ext>
            </a:extLst>
          </p:cNvPr>
          <p:cNvSpPr/>
          <p:nvPr/>
        </p:nvSpPr>
        <p:spPr>
          <a:xfrm>
            <a:off x="1959767" y="4612773"/>
            <a:ext cx="697408" cy="2679"/>
          </a:xfrm>
          <a:custGeom>
            <a:avLst/>
            <a:gdLst/>
            <a:ahLst/>
            <a:cxnLst/>
            <a:rect l="l" t="t" r="r" b="b"/>
            <a:pathLst>
              <a:path w="991870" h="3809">
                <a:moveTo>
                  <a:pt x="0" y="0"/>
                </a:moveTo>
                <a:lnTo>
                  <a:pt x="991642" y="3453"/>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5" name="object 80">
            <a:extLst>
              <a:ext uri="{FF2B5EF4-FFF2-40B4-BE49-F238E27FC236}">
                <a16:creationId xmlns:a16="http://schemas.microsoft.com/office/drawing/2014/main" id="{E3A10236-F3DD-594F-A72F-A7B45DD93A71}"/>
              </a:ext>
            </a:extLst>
          </p:cNvPr>
          <p:cNvSpPr/>
          <p:nvPr/>
        </p:nvSpPr>
        <p:spPr>
          <a:xfrm>
            <a:off x="801874" y="3000570"/>
            <a:ext cx="2260550" cy="989409"/>
          </a:xfrm>
          <a:custGeom>
            <a:avLst/>
            <a:gdLst/>
            <a:ahLst/>
            <a:cxnLst/>
            <a:rect l="l" t="t" r="r" b="b"/>
            <a:pathLst>
              <a:path w="3215004" h="1407160">
                <a:moveTo>
                  <a:pt x="0" y="0"/>
                </a:moveTo>
                <a:lnTo>
                  <a:pt x="3215005" y="1406601"/>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6" name="object 81">
            <a:extLst>
              <a:ext uri="{FF2B5EF4-FFF2-40B4-BE49-F238E27FC236}">
                <a16:creationId xmlns:a16="http://schemas.microsoft.com/office/drawing/2014/main" id="{26CDF22F-353A-7A4B-9D77-12948CB796A5}"/>
              </a:ext>
            </a:extLst>
          </p:cNvPr>
          <p:cNvSpPr/>
          <p:nvPr/>
        </p:nvSpPr>
        <p:spPr>
          <a:xfrm>
            <a:off x="729097" y="4769675"/>
            <a:ext cx="2001710" cy="366243"/>
          </a:xfrm>
          <a:custGeom>
            <a:avLst/>
            <a:gdLst/>
            <a:ahLst/>
            <a:cxnLst/>
            <a:rect l="l" t="t" r="r" b="b"/>
            <a:pathLst>
              <a:path w="2624454" h="929004">
                <a:moveTo>
                  <a:pt x="0" y="928960"/>
                </a:moveTo>
                <a:lnTo>
                  <a:pt x="2624264"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8" name="object 83">
            <a:extLst>
              <a:ext uri="{FF2B5EF4-FFF2-40B4-BE49-F238E27FC236}">
                <a16:creationId xmlns:a16="http://schemas.microsoft.com/office/drawing/2014/main" id="{4EBB0D51-441C-6844-8F87-66234F316366}"/>
              </a:ext>
            </a:extLst>
          </p:cNvPr>
          <p:cNvSpPr/>
          <p:nvPr/>
        </p:nvSpPr>
        <p:spPr>
          <a:xfrm>
            <a:off x="4084485" y="297841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9" name="object 84">
            <a:extLst>
              <a:ext uri="{FF2B5EF4-FFF2-40B4-BE49-F238E27FC236}">
                <a16:creationId xmlns:a16="http://schemas.microsoft.com/office/drawing/2014/main" id="{1A4DDC7B-477B-FE41-8A02-2B4918A0661A}"/>
              </a:ext>
            </a:extLst>
          </p:cNvPr>
          <p:cNvSpPr/>
          <p:nvPr/>
        </p:nvSpPr>
        <p:spPr>
          <a:xfrm>
            <a:off x="4084487" y="297841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0" name="object 85">
            <a:extLst>
              <a:ext uri="{FF2B5EF4-FFF2-40B4-BE49-F238E27FC236}">
                <a16:creationId xmlns:a16="http://schemas.microsoft.com/office/drawing/2014/main" id="{C0A9D568-3391-5E46-BD10-3CF3D327A969}"/>
              </a:ext>
            </a:extLst>
          </p:cNvPr>
          <p:cNvSpPr txBox="1"/>
          <p:nvPr/>
        </p:nvSpPr>
        <p:spPr>
          <a:xfrm>
            <a:off x="4225095" y="3039196"/>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8</a:t>
            </a:r>
            <a:endParaRPr sz="1266">
              <a:latin typeface="Arial" panose="020B0604020202020204" pitchFamily="34" charset="0"/>
              <a:cs typeface="Arial" panose="020B0604020202020204" pitchFamily="34" charset="0"/>
            </a:endParaRPr>
          </a:p>
        </p:txBody>
      </p:sp>
      <p:sp>
        <p:nvSpPr>
          <p:cNvPr id="91" name="object 86">
            <a:extLst>
              <a:ext uri="{FF2B5EF4-FFF2-40B4-BE49-F238E27FC236}">
                <a16:creationId xmlns:a16="http://schemas.microsoft.com/office/drawing/2014/main" id="{C545396C-4E12-E547-A96E-26B6D9543F94}"/>
              </a:ext>
            </a:extLst>
          </p:cNvPr>
          <p:cNvSpPr/>
          <p:nvPr/>
        </p:nvSpPr>
        <p:spPr>
          <a:xfrm>
            <a:off x="3021852" y="297841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2" name="object 87">
            <a:extLst>
              <a:ext uri="{FF2B5EF4-FFF2-40B4-BE49-F238E27FC236}">
                <a16:creationId xmlns:a16="http://schemas.microsoft.com/office/drawing/2014/main" id="{053E9C20-D183-584A-BC6A-0EC490E1429E}"/>
              </a:ext>
            </a:extLst>
          </p:cNvPr>
          <p:cNvSpPr/>
          <p:nvPr/>
        </p:nvSpPr>
        <p:spPr>
          <a:xfrm>
            <a:off x="3021854" y="297841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3" name="object 88">
            <a:extLst>
              <a:ext uri="{FF2B5EF4-FFF2-40B4-BE49-F238E27FC236}">
                <a16:creationId xmlns:a16="http://schemas.microsoft.com/office/drawing/2014/main" id="{891F9BA8-585C-B14C-8D0D-347164B9B022}"/>
              </a:ext>
            </a:extLst>
          </p:cNvPr>
          <p:cNvSpPr txBox="1"/>
          <p:nvPr/>
        </p:nvSpPr>
        <p:spPr>
          <a:xfrm>
            <a:off x="3162462" y="3039196"/>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7</a:t>
            </a:r>
            <a:endParaRPr sz="1266">
              <a:latin typeface="Arial" panose="020B0604020202020204" pitchFamily="34" charset="0"/>
              <a:cs typeface="Arial" panose="020B0604020202020204" pitchFamily="34" charset="0"/>
            </a:endParaRPr>
          </a:p>
        </p:txBody>
      </p:sp>
      <p:sp>
        <p:nvSpPr>
          <p:cNvPr id="97" name="object 92">
            <a:extLst>
              <a:ext uri="{FF2B5EF4-FFF2-40B4-BE49-F238E27FC236}">
                <a16:creationId xmlns:a16="http://schemas.microsoft.com/office/drawing/2014/main" id="{13D37D88-1348-9642-8EE4-1F28204186F1}"/>
              </a:ext>
            </a:extLst>
          </p:cNvPr>
          <p:cNvSpPr/>
          <p:nvPr/>
        </p:nvSpPr>
        <p:spPr>
          <a:xfrm>
            <a:off x="4213171" y="409877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8" name="object 93">
            <a:extLst>
              <a:ext uri="{FF2B5EF4-FFF2-40B4-BE49-F238E27FC236}">
                <a16:creationId xmlns:a16="http://schemas.microsoft.com/office/drawing/2014/main" id="{3C6677CE-37D7-5849-9466-45B76C76A651}"/>
              </a:ext>
            </a:extLst>
          </p:cNvPr>
          <p:cNvSpPr/>
          <p:nvPr/>
        </p:nvSpPr>
        <p:spPr>
          <a:xfrm>
            <a:off x="4213173" y="409878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9" name="object 94">
            <a:extLst>
              <a:ext uri="{FF2B5EF4-FFF2-40B4-BE49-F238E27FC236}">
                <a16:creationId xmlns:a16="http://schemas.microsoft.com/office/drawing/2014/main" id="{A6A2CF7E-3253-E740-883A-D4F14CDB15F9}"/>
              </a:ext>
            </a:extLst>
          </p:cNvPr>
          <p:cNvSpPr txBox="1"/>
          <p:nvPr/>
        </p:nvSpPr>
        <p:spPr>
          <a:xfrm>
            <a:off x="4353781" y="4159562"/>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9</a:t>
            </a:r>
            <a:endParaRPr sz="1266">
              <a:latin typeface="Arial" panose="020B0604020202020204" pitchFamily="34" charset="0"/>
              <a:cs typeface="Arial" panose="020B0604020202020204" pitchFamily="34" charset="0"/>
            </a:endParaRPr>
          </a:p>
        </p:txBody>
      </p:sp>
      <p:sp>
        <p:nvSpPr>
          <p:cNvPr id="100" name="object 95">
            <a:extLst>
              <a:ext uri="{FF2B5EF4-FFF2-40B4-BE49-F238E27FC236}">
                <a16:creationId xmlns:a16="http://schemas.microsoft.com/office/drawing/2014/main" id="{0E1D647F-B474-AA43-ACAC-971CD3217D41}"/>
              </a:ext>
            </a:extLst>
          </p:cNvPr>
          <p:cNvSpPr/>
          <p:nvPr/>
        </p:nvSpPr>
        <p:spPr>
          <a:xfrm>
            <a:off x="3149735" y="504313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1" name="object 96">
            <a:extLst>
              <a:ext uri="{FF2B5EF4-FFF2-40B4-BE49-F238E27FC236}">
                <a16:creationId xmlns:a16="http://schemas.microsoft.com/office/drawing/2014/main" id="{621F3966-77B0-584D-B7F5-C9E722B12158}"/>
              </a:ext>
            </a:extLst>
          </p:cNvPr>
          <p:cNvSpPr/>
          <p:nvPr/>
        </p:nvSpPr>
        <p:spPr>
          <a:xfrm>
            <a:off x="3149737" y="504313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2" name="object 97">
            <a:extLst>
              <a:ext uri="{FF2B5EF4-FFF2-40B4-BE49-F238E27FC236}">
                <a16:creationId xmlns:a16="http://schemas.microsoft.com/office/drawing/2014/main" id="{174805F4-9834-9D46-A0F5-B30C3DB0AE6E}"/>
              </a:ext>
            </a:extLst>
          </p:cNvPr>
          <p:cNvSpPr txBox="1"/>
          <p:nvPr/>
        </p:nvSpPr>
        <p:spPr>
          <a:xfrm>
            <a:off x="3228918" y="5112308"/>
            <a:ext cx="258261" cy="203814"/>
          </a:xfrm>
          <a:prstGeom prst="rect">
            <a:avLst/>
          </a:prstGeom>
        </p:spPr>
        <p:txBody>
          <a:bodyPr vert="horz" wrap="square" lIns="0" tIns="8930" rIns="0" bIns="0" rtlCol="0">
            <a:spAutoFit/>
          </a:bodyPr>
          <a:lstStyle/>
          <a:p>
            <a:pPr marL="8929">
              <a:spcBef>
                <a:spcPts val="70"/>
              </a:spcBef>
            </a:pPr>
            <a:r>
              <a:rPr lang="en-US" sz="1266" spc="137" dirty="0">
                <a:latin typeface="Arial" panose="020B0604020202020204" pitchFamily="34" charset="0"/>
                <a:cs typeface="Arial" panose="020B0604020202020204" pitchFamily="34" charset="0"/>
              </a:rPr>
              <a:t>10</a:t>
            </a:r>
            <a:endParaRPr sz="1266" dirty="0">
              <a:latin typeface="Arial" panose="020B0604020202020204" pitchFamily="34" charset="0"/>
              <a:cs typeface="Arial" panose="020B0604020202020204" pitchFamily="34" charset="0"/>
            </a:endParaRPr>
          </a:p>
        </p:txBody>
      </p:sp>
      <p:sp>
        <p:nvSpPr>
          <p:cNvPr id="103" name="object 98">
            <a:extLst>
              <a:ext uri="{FF2B5EF4-FFF2-40B4-BE49-F238E27FC236}">
                <a16:creationId xmlns:a16="http://schemas.microsoft.com/office/drawing/2014/main" id="{2E8C60E0-4AD6-B64F-8C3E-5AC9F6A67251}"/>
              </a:ext>
            </a:extLst>
          </p:cNvPr>
          <p:cNvSpPr/>
          <p:nvPr/>
        </p:nvSpPr>
        <p:spPr>
          <a:xfrm>
            <a:off x="4213171" y="504532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4" name="object 99">
            <a:extLst>
              <a:ext uri="{FF2B5EF4-FFF2-40B4-BE49-F238E27FC236}">
                <a16:creationId xmlns:a16="http://schemas.microsoft.com/office/drawing/2014/main" id="{91F7DE20-358C-C347-9F55-3AF72AE4C4A6}"/>
              </a:ext>
            </a:extLst>
          </p:cNvPr>
          <p:cNvSpPr/>
          <p:nvPr/>
        </p:nvSpPr>
        <p:spPr>
          <a:xfrm>
            <a:off x="4213173" y="504532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5" name="object 100">
            <a:extLst>
              <a:ext uri="{FF2B5EF4-FFF2-40B4-BE49-F238E27FC236}">
                <a16:creationId xmlns:a16="http://schemas.microsoft.com/office/drawing/2014/main" id="{7585FF3F-FFB3-ED49-819F-B9A2766D8FFC}"/>
              </a:ext>
            </a:extLst>
          </p:cNvPr>
          <p:cNvSpPr txBox="1"/>
          <p:nvPr/>
        </p:nvSpPr>
        <p:spPr>
          <a:xfrm>
            <a:off x="4309133" y="5106109"/>
            <a:ext cx="221456"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11</a:t>
            </a:r>
            <a:endParaRPr sz="1266" dirty="0">
              <a:latin typeface="Arial" panose="020B0604020202020204" pitchFamily="34" charset="0"/>
              <a:cs typeface="Arial" panose="020B0604020202020204" pitchFamily="34" charset="0"/>
            </a:endParaRPr>
          </a:p>
        </p:txBody>
      </p:sp>
      <p:sp>
        <p:nvSpPr>
          <p:cNvPr id="106" name="object 101">
            <a:extLst>
              <a:ext uri="{FF2B5EF4-FFF2-40B4-BE49-F238E27FC236}">
                <a16:creationId xmlns:a16="http://schemas.microsoft.com/office/drawing/2014/main" id="{1C39DEB2-70CA-0C40-825D-E76C6109B5AB}"/>
              </a:ext>
            </a:extLst>
          </p:cNvPr>
          <p:cNvSpPr/>
          <p:nvPr/>
        </p:nvSpPr>
        <p:spPr>
          <a:xfrm>
            <a:off x="436399" y="2867268"/>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7" name="object 102">
            <a:extLst>
              <a:ext uri="{FF2B5EF4-FFF2-40B4-BE49-F238E27FC236}">
                <a16:creationId xmlns:a16="http://schemas.microsoft.com/office/drawing/2014/main" id="{AC468F69-B28F-1F43-8839-002F0105F184}"/>
              </a:ext>
            </a:extLst>
          </p:cNvPr>
          <p:cNvSpPr/>
          <p:nvPr/>
        </p:nvSpPr>
        <p:spPr>
          <a:xfrm>
            <a:off x="436401" y="286727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8" name="object 103">
            <a:extLst>
              <a:ext uri="{FF2B5EF4-FFF2-40B4-BE49-F238E27FC236}">
                <a16:creationId xmlns:a16="http://schemas.microsoft.com/office/drawing/2014/main" id="{A4413463-2142-B446-BDEA-2E6517E585E1}"/>
              </a:ext>
            </a:extLst>
          </p:cNvPr>
          <p:cNvSpPr txBox="1"/>
          <p:nvPr/>
        </p:nvSpPr>
        <p:spPr>
          <a:xfrm>
            <a:off x="577009" y="2928051"/>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0</a:t>
            </a:r>
            <a:endParaRPr sz="1266" dirty="0">
              <a:latin typeface="Arial" panose="020B0604020202020204" pitchFamily="34" charset="0"/>
              <a:cs typeface="Arial" panose="020B0604020202020204" pitchFamily="34" charset="0"/>
            </a:endParaRPr>
          </a:p>
        </p:txBody>
      </p:sp>
      <p:sp>
        <p:nvSpPr>
          <p:cNvPr id="109" name="object 104">
            <a:extLst>
              <a:ext uri="{FF2B5EF4-FFF2-40B4-BE49-F238E27FC236}">
                <a16:creationId xmlns:a16="http://schemas.microsoft.com/office/drawing/2014/main" id="{C8AA3A09-556E-E144-85B9-0477AC041897}"/>
              </a:ext>
            </a:extLst>
          </p:cNvPr>
          <p:cNvSpPr/>
          <p:nvPr/>
        </p:nvSpPr>
        <p:spPr>
          <a:xfrm>
            <a:off x="3017079" y="393883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0" name="object 105">
            <a:extLst>
              <a:ext uri="{FF2B5EF4-FFF2-40B4-BE49-F238E27FC236}">
                <a16:creationId xmlns:a16="http://schemas.microsoft.com/office/drawing/2014/main" id="{7D8224B1-29A9-E249-A31E-99847C69EFFC}"/>
              </a:ext>
            </a:extLst>
          </p:cNvPr>
          <p:cNvSpPr/>
          <p:nvPr/>
        </p:nvSpPr>
        <p:spPr>
          <a:xfrm>
            <a:off x="3016154" y="393565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1" name="object 106">
            <a:extLst>
              <a:ext uri="{FF2B5EF4-FFF2-40B4-BE49-F238E27FC236}">
                <a16:creationId xmlns:a16="http://schemas.microsoft.com/office/drawing/2014/main" id="{32334A5A-AE9A-594C-9356-04EDDE42567D}"/>
              </a:ext>
            </a:extLst>
          </p:cNvPr>
          <p:cNvSpPr txBox="1"/>
          <p:nvPr/>
        </p:nvSpPr>
        <p:spPr>
          <a:xfrm>
            <a:off x="3157689" y="3999614"/>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6</a:t>
            </a:r>
            <a:endParaRPr sz="1266">
              <a:latin typeface="Arial" panose="020B0604020202020204" pitchFamily="34" charset="0"/>
              <a:cs typeface="Arial" panose="020B0604020202020204" pitchFamily="34" charset="0"/>
            </a:endParaRPr>
          </a:p>
        </p:txBody>
      </p:sp>
      <p:sp>
        <p:nvSpPr>
          <p:cNvPr id="113" name="object 108">
            <a:extLst>
              <a:ext uri="{FF2B5EF4-FFF2-40B4-BE49-F238E27FC236}">
                <a16:creationId xmlns:a16="http://schemas.microsoft.com/office/drawing/2014/main" id="{80E59AA9-C627-5E48-9C19-42C803792BE8}"/>
              </a:ext>
            </a:extLst>
          </p:cNvPr>
          <p:cNvSpPr/>
          <p:nvPr/>
        </p:nvSpPr>
        <p:spPr>
          <a:xfrm>
            <a:off x="2663624" y="444763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4" name="object 109">
            <a:extLst>
              <a:ext uri="{FF2B5EF4-FFF2-40B4-BE49-F238E27FC236}">
                <a16:creationId xmlns:a16="http://schemas.microsoft.com/office/drawing/2014/main" id="{F0D861BD-C233-1441-BEAC-C4AD637E45D5}"/>
              </a:ext>
            </a:extLst>
          </p:cNvPr>
          <p:cNvSpPr txBox="1"/>
          <p:nvPr/>
        </p:nvSpPr>
        <p:spPr>
          <a:xfrm>
            <a:off x="2803747" y="4509638"/>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4</a:t>
            </a:r>
            <a:endParaRPr sz="1266">
              <a:latin typeface="Arial" panose="020B0604020202020204" pitchFamily="34" charset="0"/>
              <a:cs typeface="Arial" panose="020B0604020202020204" pitchFamily="34" charset="0"/>
            </a:endParaRPr>
          </a:p>
        </p:txBody>
      </p:sp>
      <p:sp>
        <p:nvSpPr>
          <p:cNvPr id="115" name="object 110">
            <a:extLst>
              <a:ext uri="{FF2B5EF4-FFF2-40B4-BE49-F238E27FC236}">
                <a16:creationId xmlns:a16="http://schemas.microsoft.com/office/drawing/2014/main" id="{ADFA77A2-FE19-CA48-910B-B2DECA1A004C}"/>
              </a:ext>
            </a:extLst>
          </p:cNvPr>
          <p:cNvSpPr/>
          <p:nvPr/>
        </p:nvSpPr>
        <p:spPr>
          <a:xfrm>
            <a:off x="2043743" y="393883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6" name="object 111">
            <a:extLst>
              <a:ext uri="{FF2B5EF4-FFF2-40B4-BE49-F238E27FC236}">
                <a16:creationId xmlns:a16="http://schemas.microsoft.com/office/drawing/2014/main" id="{47CE6B22-CB46-204D-858B-6E936737EA33}"/>
              </a:ext>
            </a:extLst>
          </p:cNvPr>
          <p:cNvSpPr/>
          <p:nvPr/>
        </p:nvSpPr>
        <p:spPr>
          <a:xfrm>
            <a:off x="2043745" y="393883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7" name="object 112">
            <a:extLst>
              <a:ext uri="{FF2B5EF4-FFF2-40B4-BE49-F238E27FC236}">
                <a16:creationId xmlns:a16="http://schemas.microsoft.com/office/drawing/2014/main" id="{872CE511-BB31-F74C-9792-F01BC2F0EE5C}"/>
              </a:ext>
            </a:extLst>
          </p:cNvPr>
          <p:cNvSpPr txBox="1"/>
          <p:nvPr/>
        </p:nvSpPr>
        <p:spPr>
          <a:xfrm>
            <a:off x="2184353" y="3999614"/>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2</a:t>
            </a:r>
            <a:endParaRPr sz="1266">
              <a:latin typeface="Arial" panose="020B0604020202020204" pitchFamily="34" charset="0"/>
              <a:cs typeface="Arial" panose="020B0604020202020204" pitchFamily="34" charset="0"/>
            </a:endParaRPr>
          </a:p>
        </p:txBody>
      </p:sp>
      <p:sp>
        <p:nvSpPr>
          <p:cNvPr id="118" name="object 113">
            <a:extLst>
              <a:ext uri="{FF2B5EF4-FFF2-40B4-BE49-F238E27FC236}">
                <a16:creationId xmlns:a16="http://schemas.microsoft.com/office/drawing/2014/main" id="{BBBF6931-72C3-2243-B18B-E1FEFC01FBFB}"/>
              </a:ext>
            </a:extLst>
          </p:cNvPr>
          <p:cNvSpPr/>
          <p:nvPr/>
        </p:nvSpPr>
        <p:spPr>
          <a:xfrm>
            <a:off x="972181" y="3938831"/>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9" name="object 114">
            <a:extLst>
              <a:ext uri="{FF2B5EF4-FFF2-40B4-BE49-F238E27FC236}">
                <a16:creationId xmlns:a16="http://schemas.microsoft.com/office/drawing/2014/main" id="{1ED888BA-822B-054D-A8F1-727CF9118A82}"/>
              </a:ext>
            </a:extLst>
          </p:cNvPr>
          <p:cNvSpPr/>
          <p:nvPr/>
        </p:nvSpPr>
        <p:spPr>
          <a:xfrm>
            <a:off x="972183" y="393883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0" name="object 115">
            <a:extLst>
              <a:ext uri="{FF2B5EF4-FFF2-40B4-BE49-F238E27FC236}">
                <a16:creationId xmlns:a16="http://schemas.microsoft.com/office/drawing/2014/main" id="{57F06C9C-A597-1147-9189-EB5D68C5F630}"/>
              </a:ext>
            </a:extLst>
          </p:cNvPr>
          <p:cNvSpPr txBox="1"/>
          <p:nvPr/>
        </p:nvSpPr>
        <p:spPr>
          <a:xfrm>
            <a:off x="1112790" y="3999614"/>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1</a:t>
            </a:r>
            <a:endParaRPr sz="1266">
              <a:latin typeface="Arial" panose="020B0604020202020204" pitchFamily="34" charset="0"/>
              <a:cs typeface="Arial" panose="020B0604020202020204" pitchFamily="34" charset="0"/>
            </a:endParaRPr>
          </a:p>
        </p:txBody>
      </p:sp>
      <p:sp>
        <p:nvSpPr>
          <p:cNvPr id="122" name="object 117">
            <a:extLst>
              <a:ext uri="{FF2B5EF4-FFF2-40B4-BE49-F238E27FC236}">
                <a16:creationId xmlns:a16="http://schemas.microsoft.com/office/drawing/2014/main" id="{6CA16538-6F71-6C42-B008-C7FB6F325DC9}"/>
              </a:ext>
            </a:extLst>
          </p:cNvPr>
          <p:cNvSpPr/>
          <p:nvPr/>
        </p:nvSpPr>
        <p:spPr>
          <a:xfrm>
            <a:off x="427698" y="5062202"/>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3" name="object 118">
            <a:extLst>
              <a:ext uri="{FF2B5EF4-FFF2-40B4-BE49-F238E27FC236}">
                <a16:creationId xmlns:a16="http://schemas.microsoft.com/office/drawing/2014/main" id="{A29573C8-8046-D044-BB27-0537BB37B678}"/>
              </a:ext>
            </a:extLst>
          </p:cNvPr>
          <p:cNvSpPr txBox="1"/>
          <p:nvPr/>
        </p:nvSpPr>
        <p:spPr>
          <a:xfrm>
            <a:off x="568030" y="5126681"/>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5</a:t>
            </a:r>
            <a:endParaRPr sz="1266" dirty="0">
              <a:latin typeface="Arial" panose="020B0604020202020204" pitchFamily="34" charset="0"/>
              <a:cs typeface="Arial" panose="020B0604020202020204" pitchFamily="34" charset="0"/>
            </a:endParaRPr>
          </a:p>
        </p:txBody>
      </p:sp>
      <p:sp>
        <p:nvSpPr>
          <p:cNvPr id="125" name="object 120">
            <a:extLst>
              <a:ext uri="{FF2B5EF4-FFF2-40B4-BE49-F238E27FC236}">
                <a16:creationId xmlns:a16="http://schemas.microsoft.com/office/drawing/2014/main" id="{C05F9868-24C6-A947-84E9-5D994191C1CE}"/>
              </a:ext>
            </a:extLst>
          </p:cNvPr>
          <p:cNvSpPr/>
          <p:nvPr/>
        </p:nvSpPr>
        <p:spPr>
          <a:xfrm>
            <a:off x="1600189" y="444506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6" name="object 121">
            <a:extLst>
              <a:ext uri="{FF2B5EF4-FFF2-40B4-BE49-F238E27FC236}">
                <a16:creationId xmlns:a16="http://schemas.microsoft.com/office/drawing/2014/main" id="{C31BE0B2-7B28-D340-8850-E0E1D414C099}"/>
              </a:ext>
            </a:extLst>
          </p:cNvPr>
          <p:cNvSpPr txBox="1"/>
          <p:nvPr/>
        </p:nvSpPr>
        <p:spPr>
          <a:xfrm>
            <a:off x="1732185" y="4509638"/>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3</a:t>
            </a:r>
            <a:endParaRPr sz="1266">
              <a:latin typeface="Arial" panose="020B0604020202020204" pitchFamily="34" charset="0"/>
              <a:cs typeface="Arial" panose="020B0604020202020204" pitchFamily="34" charset="0"/>
            </a:endParaRPr>
          </a:p>
        </p:txBody>
      </p:sp>
      <p:sp>
        <p:nvSpPr>
          <p:cNvPr id="127" name="object 122">
            <a:extLst>
              <a:ext uri="{FF2B5EF4-FFF2-40B4-BE49-F238E27FC236}">
                <a16:creationId xmlns:a16="http://schemas.microsoft.com/office/drawing/2014/main" id="{406D5123-FD4D-4544-8659-1902E1D07340}"/>
              </a:ext>
            </a:extLst>
          </p:cNvPr>
          <p:cNvSpPr/>
          <p:nvPr/>
        </p:nvSpPr>
        <p:spPr>
          <a:xfrm>
            <a:off x="4391122" y="4455323"/>
            <a:ext cx="0" cy="598289"/>
          </a:xfrm>
          <a:custGeom>
            <a:avLst/>
            <a:gdLst/>
            <a:ahLst/>
            <a:cxnLst/>
            <a:rect l="l" t="t" r="r" b="b"/>
            <a:pathLst>
              <a:path h="850900">
                <a:moveTo>
                  <a:pt x="0" y="0"/>
                </a:moveTo>
                <a:lnTo>
                  <a:pt x="0" y="8509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8" name="object 123">
            <a:extLst>
              <a:ext uri="{FF2B5EF4-FFF2-40B4-BE49-F238E27FC236}">
                <a16:creationId xmlns:a16="http://schemas.microsoft.com/office/drawing/2014/main" id="{9CEF2B2D-2D84-4444-82E7-84D1BBD043FF}"/>
              </a:ext>
            </a:extLst>
          </p:cNvPr>
          <p:cNvSpPr/>
          <p:nvPr/>
        </p:nvSpPr>
        <p:spPr>
          <a:xfrm flipH="1">
            <a:off x="3385543" y="4377241"/>
            <a:ext cx="848590" cy="672422"/>
          </a:xfrm>
          <a:custGeom>
            <a:avLst/>
            <a:gdLst/>
            <a:ahLst/>
            <a:cxnLst/>
            <a:rect l="l" t="t" r="r" b="b"/>
            <a:pathLst>
              <a:path w="1162050" h="949960">
                <a:moveTo>
                  <a:pt x="0" y="0"/>
                </a:moveTo>
                <a:lnTo>
                  <a:pt x="1161609" y="949384"/>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9" name="object 124">
            <a:extLst>
              <a:ext uri="{FF2B5EF4-FFF2-40B4-BE49-F238E27FC236}">
                <a16:creationId xmlns:a16="http://schemas.microsoft.com/office/drawing/2014/main" id="{149DCBD3-A14C-1F4D-9709-4BDD41FD5292}"/>
              </a:ext>
            </a:extLst>
          </p:cNvPr>
          <p:cNvSpPr/>
          <p:nvPr/>
        </p:nvSpPr>
        <p:spPr>
          <a:xfrm>
            <a:off x="3369467" y="3174223"/>
            <a:ext cx="722412" cy="2679"/>
          </a:xfrm>
          <a:custGeom>
            <a:avLst/>
            <a:gdLst/>
            <a:ahLst/>
            <a:cxnLst/>
            <a:rect l="l" t="t" r="r" b="b"/>
            <a:pathLst>
              <a:path w="1027429" h="3810">
                <a:moveTo>
                  <a:pt x="0" y="0"/>
                </a:moveTo>
                <a:lnTo>
                  <a:pt x="1027239" y="347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1" name="object 126">
            <a:extLst>
              <a:ext uri="{FF2B5EF4-FFF2-40B4-BE49-F238E27FC236}">
                <a16:creationId xmlns:a16="http://schemas.microsoft.com/office/drawing/2014/main" id="{27B731D0-EC42-D74E-B750-7F857FB51039}"/>
              </a:ext>
            </a:extLst>
          </p:cNvPr>
          <p:cNvSpPr/>
          <p:nvPr/>
        </p:nvSpPr>
        <p:spPr>
          <a:xfrm>
            <a:off x="792944" y="3098797"/>
            <a:ext cx="1301055" cy="888950"/>
          </a:xfrm>
          <a:custGeom>
            <a:avLst/>
            <a:gdLst/>
            <a:ahLst/>
            <a:cxnLst/>
            <a:rect l="l" t="t" r="r" b="b"/>
            <a:pathLst>
              <a:path w="1850389" h="1264285">
                <a:moveTo>
                  <a:pt x="0" y="0"/>
                </a:moveTo>
                <a:lnTo>
                  <a:pt x="1850263" y="1264024"/>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2" name="object 127">
            <a:extLst>
              <a:ext uri="{FF2B5EF4-FFF2-40B4-BE49-F238E27FC236}">
                <a16:creationId xmlns:a16="http://schemas.microsoft.com/office/drawing/2014/main" id="{9B6AFA81-555B-8B4E-9E59-6892FEAFE1AA}"/>
              </a:ext>
            </a:extLst>
          </p:cNvPr>
          <p:cNvSpPr/>
          <p:nvPr/>
        </p:nvSpPr>
        <p:spPr>
          <a:xfrm>
            <a:off x="730436" y="3188094"/>
            <a:ext cx="376386" cy="750094"/>
          </a:xfrm>
          <a:custGeom>
            <a:avLst/>
            <a:gdLst/>
            <a:ahLst/>
            <a:cxnLst/>
            <a:rect l="l" t="t" r="r" b="b"/>
            <a:pathLst>
              <a:path w="535305" h="1066800">
                <a:moveTo>
                  <a:pt x="0" y="0"/>
                </a:moveTo>
                <a:lnTo>
                  <a:pt x="535302" y="10668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4" name="object 129">
            <a:extLst>
              <a:ext uri="{FF2B5EF4-FFF2-40B4-BE49-F238E27FC236}">
                <a16:creationId xmlns:a16="http://schemas.microsoft.com/office/drawing/2014/main" id="{907EC1DB-A507-1044-8211-D523BE022DA7}"/>
              </a:ext>
            </a:extLst>
          </p:cNvPr>
          <p:cNvSpPr/>
          <p:nvPr/>
        </p:nvSpPr>
        <p:spPr>
          <a:xfrm>
            <a:off x="2961792" y="4277517"/>
            <a:ext cx="157780" cy="217766"/>
          </a:xfrm>
          <a:custGeom>
            <a:avLst/>
            <a:gdLst/>
            <a:ahLst/>
            <a:cxnLst/>
            <a:rect l="l" t="t" r="r" b="b"/>
            <a:pathLst>
              <a:path w="438785" h="889000">
                <a:moveTo>
                  <a:pt x="0" y="889000"/>
                </a:moveTo>
                <a:lnTo>
                  <a:pt x="438216"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6" name="object 131">
            <a:extLst>
              <a:ext uri="{FF2B5EF4-FFF2-40B4-BE49-F238E27FC236}">
                <a16:creationId xmlns:a16="http://schemas.microsoft.com/office/drawing/2014/main" id="{38DE83FD-3129-E342-9BFD-19F9A9A7BCB0}"/>
              </a:ext>
            </a:extLst>
          </p:cNvPr>
          <p:cNvSpPr/>
          <p:nvPr/>
        </p:nvSpPr>
        <p:spPr>
          <a:xfrm>
            <a:off x="730436" y="4733959"/>
            <a:ext cx="893983" cy="388313"/>
          </a:xfrm>
          <a:custGeom>
            <a:avLst/>
            <a:gdLst/>
            <a:ahLst/>
            <a:cxnLst/>
            <a:rect l="l" t="t" r="r" b="b"/>
            <a:pathLst>
              <a:path w="1165225" h="782320">
                <a:moveTo>
                  <a:pt x="0" y="782170"/>
                </a:moveTo>
                <a:lnTo>
                  <a:pt x="1164642"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7" name="object 132">
            <a:extLst>
              <a:ext uri="{FF2B5EF4-FFF2-40B4-BE49-F238E27FC236}">
                <a16:creationId xmlns:a16="http://schemas.microsoft.com/office/drawing/2014/main" id="{BF24A4E7-7086-634D-9C70-209D25EA5E1E}"/>
              </a:ext>
            </a:extLst>
          </p:cNvPr>
          <p:cNvSpPr/>
          <p:nvPr/>
        </p:nvSpPr>
        <p:spPr>
          <a:xfrm>
            <a:off x="801874" y="3000570"/>
            <a:ext cx="2260550" cy="989409"/>
          </a:xfrm>
          <a:custGeom>
            <a:avLst/>
            <a:gdLst/>
            <a:ahLst/>
            <a:cxnLst/>
            <a:rect l="l" t="t" r="r" b="b"/>
            <a:pathLst>
              <a:path w="3215004" h="1407160">
                <a:moveTo>
                  <a:pt x="0" y="0"/>
                </a:moveTo>
                <a:lnTo>
                  <a:pt x="3215005" y="1406601"/>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D8FB8C5C-7A34-C541-B0CE-C198D00CEA03}"/>
              </a:ext>
            </a:extLst>
          </p:cNvPr>
          <p:cNvSpPr txBox="1"/>
          <p:nvPr/>
        </p:nvSpPr>
        <p:spPr>
          <a:xfrm>
            <a:off x="4684653" y="2867804"/>
            <a:ext cx="4147289" cy="253916"/>
          </a:xfrm>
          <a:prstGeom prst="rect">
            <a:avLst/>
          </a:prstGeom>
          <a:noFill/>
        </p:spPr>
        <p:txBody>
          <a:bodyPr wrap="none" rtlCol="0">
            <a:spAutoFit/>
          </a:bodyPr>
          <a:lstStyle/>
          <a:p>
            <a:r>
              <a:rPr lang="en-US" sz="1050" dirty="0">
                <a:solidFill>
                  <a:schemeClr val="accent6"/>
                </a:solidFill>
                <a:latin typeface="Arial" panose="020B0604020202020204" pitchFamily="34" charset="0"/>
                <a:cs typeface="Arial" panose="020B0604020202020204" pitchFamily="34" charset="0"/>
              </a:rPr>
              <a:t>Java execution stack is used to keep track of where to search next</a:t>
            </a:r>
          </a:p>
        </p:txBody>
      </p:sp>
      <p:sp>
        <p:nvSpPr>
          <p:cNvPr id="142" name="object 125">
            <a:extLst>
              <a:ext uri="{FF2B5EF4-FFF2-40B4-BE49-F238E27FC236}">
                <a16:creationId xmlns:a16="http://schemas.microsoft.com/office/drawing/2014/main" id="{A2E98A7F-16B0-6042-8A4B-C42B1EAB5DFD}"/>
              </a:ext>
            </a:extLst>
          </p:cNvPr>
          <p:cNvSpPr/>
          <p:nvPr/>
        </p:nvSpPr>
        <p:spPr>
          <a:xfrm>
            <a:off x="3496982" y="5232869"/>
            <a:ext cx="711250" cy="2679"/>
          </a:xfrm>
          <a:custGeom>
            <a:avLst/>
            <a:gdLst/>
            <a:ahLst/>
            <a:cxnLst/>
            <a:rect l="l" t="t" r="r" b="b"/>
            <a:pathLst>
              <a:path w="1011554" h="3810">
                <a:moveTo>
                  <a:pt x="0" y="0"/>
                </a:moveTo>
                <a:lnTo>
                  <a:pt x="1011140" y="3469"/>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43" name="object 80">
            <a:extLst>
              <a:ext uri="{FF2B5EF4-FFF2-40B4-BE49-F238E27FC236}">
                <a16:creationId xmlns:a16="http://schemas.microsoft.com/office/drawing/2014/main" id="{B11EF87E-8105-174B-A63A-0474BB5DF3B7}"/>
              </a:ext>
            </a:extLst>
          </p:cNvPr>
          <p:cNvSpPr txBox="1"/>
          <p:nvPr/>
        </p:nvSpPr>
        <p:spPr>
          <a:xfrm>
            <a:off x="4944982" y="3454674"/>
            <a:ext cx="221456" cy="3096786"/>
          </a:xfrm>
          <a:prstGeom prst="rect">
            <a:avLst/>
          </a:prstGeom>
        </p:spPr>
        <p:txBody>
          <a:bodyPr vert="horz" wrap="square" lIns="0" tIns="66080" rIns="0" bIns="0" rtlCol="0">
            <a:spAutoFit/>
          </a:bodyPr>
          <a:lstStyle/>
          <a:p>
            <a:pPr marL="5358" algn="ctr">
              <a:spcBef>
                <a:spcPts val="520"/>
              </a:spcBef>
            </a:pPr>
            <a:r>
              <a:rPr sz="1266" spc="137" dirty="0">
                <a:latin typeface="Arial" panose="020B0604020202020204" pitchFamily="34" charset="0"/>
                <a:cs typeface="Arial" panose="020B0604020202020204" pitchFamily="34" charset="0"/>
              </a:rPr>
              <a:t>0</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1</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2</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3</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4</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5</a:t>
            </a:r>
            <a:endParaRPr sz="1266" dirty="0">
              <a:latin typeface="Arial" panose="020B0604020202020204" pitchFamily="34" charset="0"/>
              <a:cs typeface="Arial" panose="020B0604020202020204" pitchFamily="34" charset="0"/>
            </a:endParaRPr>
          </a:p>
          <a:p>
            <a:pPr marL="5358" algn="ctr">
              <a:spcBef>
                <a:spcPts val="380"/>
              </a:spcBef>
            </a:pPr>
            <a:r>
              <a:rPr sz="1266" spc="137" dirty="0">
                <a:latin typeface="Arial" panose="020B0604020202020204" pitchFamily="34" charset="0"/>
                <a:cs typeface="Arial" panose="020B0604020202020204" pitchFamily="34" charset="0"/>
              </a:rPr>
              <a:t>6</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7</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8</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9</a:t>
            </a:r>
            <a:endParaRPr sz="1266" dirty="0">
              <a:latin typeface="Arial" panose="020B0604020202020204" pitchFamily="34" charset="0"/>
              <a:cs typeface="Arial" panose="020B0604020202020204" pitchFamily="34" charset="0"/>
            </a:endParaRPr>
          </a:p>
          <a:p>
            <a:pPr algn="ctr">
              <a:spcBef>
                <a:spcPts val="450"/>
              </a:spcBef>
            </a:pPr>
            <a:r>
              <a:rPr sz="1266" spc="137" dirty="0">
                <a:latin typeface="Arial" panose="020B0604020202020204" pitchFamily="34" charset="0"/>
                <a:cs typeface="Arial" panose="020B0604020202020204" pitchFamily="34" charset="0"/>
              </a:rPr>
              <a:t>10</a:t>
            </a:r>
            <a:endParaRPr sz="1266" dirty="0">
              <a:latin typeface="Arial" panose="020B0604020202020204" pitchFamily="34" charset="0"/>
              <a:cs typeface="Arial" panose="020B0604020202020204" pitchFamily="34" charset="0"/>
            </a:endParaRPr>
          </a:p>
          <a:p>
            <a:pPr algn="ctr">
              <a:spcBef>
                <a:spcPts val="450"/>
              </a:spcBef>
            </a:pPr>
            <a:r>
              <a:rPr sz="1266" spc="137" dirty="0">
                <a:latin typeface="Arial" panose="020B0604020202020204" pitchFamily="34" charset="0"/>
                <a:cs typeface="Arial" panose="020B0604020202020204" pitchFamily="34" charset="0"/>
              </a:rPr>
              <a:t>11</a:t>
            </a:r>
            <a:endParaRPr sz="1266" dirty="0">
              <a:latin typeface="Arial" panose="020B0604020202020204" pitchFamily="34" charset="0"/>
              <a:cs typeface="Arial" panose="020B0604020202020204" pitchFamily="34" charset="0"/>
            </a:endParaRPr>
          </a:p>
        </p:txBody>
      </p:sp>
      <p:sp>
        <p:nvSpPr>
          <p:cNvPr id="144" name="object 81">
            <a:extLst>
              <a:ext uri="{FF2B5EF4-FFF2-40B4-BE49-F238E27FC236}">
                <a16:creationId xmlns:a16="http://schemas.microsoft.com/office/drawing/2014/main" id="{1A3A3AB1-AAF1-8845-920D-B720F560D356}"/>
              </a:ext>
            </a:extLst>
          </p:cNvPr>
          <p:cNvSpPr txBox="1"/>
          <p:nvPr/>
        </p:nvSpPr>
        <p:spPr>
          <a:xfrm>
            <a:off x="4981842" y="3217367"/>
            <a:ext cx="1010841" cy="182142"/>
          </a:xfrm>
          <a:prstGeom prst="rect">
            <a:avLst/>
          </a:prstGeom>
        </p:spPr>
        <p:txBody>
          <a:bodyPr vert="horz" wrap="square" lIns="0" tIns="8930" rIns="0" bIns="0" rtlCol="0">
            <a:spAutoFit/>
          </a:bodyPr>
          <a:lstStyle/>
          <a:p>
            <a:pPr marL="8929">
              <a:spcBef>
                <a:spcPts val="70"/>
              </a:spcBef>
              <a:tabLst>
                <a:tab pos="338870" algn="l"/>
              </a:tabLst>
            </a:pPr>
            <a:r>
              <a:rPr sz="1125" b="1" kern="0" dirty="0">
                <a:latin typeface="Arial" panose="020B0604020202020204" pitchFamily="34" charset="0"/>
                <a:cs typeface="Arial" panose="020B0604020202020204" pitchFamily="34" charset="0"/>
              </a:rPr>
              <a:t>v	marked[</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145" name="object 82">
            <a:extLst>
              <a:ext uri="{FF2B5EF4-FFF2-40B4-BE49-F238E27FC236}">
                <a16:creationId xmlns:a16="http://schemas.microsoft.com/office/drawing/2014/main" id="{600B9093-1BDD-7842-88F2-02EC1401CDD6}"/>
              </a:ext>
            </a:extLst>
          </p:cNvPr>
          <p:cNvSpPr/>
          <p:nvPr/>
        </p:nvSpPr>
        <p:spPr>
          <a:xfrm>
            <a:off x="4899278" y="3473539"/>
            <a:ext cx="2019449" cy="0"/>
          </a:xfrm>
          <a:custGeom>
            <a:avLst/>
            <a:gdLst/>
            <a:ahLst/>
            <a:cxnLst/>
            <a:rect l="l" t="t" r="r" b="b"/>
            <a:pathLst>
              <a:path w="2872104">
                <a:moveTo>
                  <a:pt x="0" y="0"/>
                </a:moveTo>
                <a:lnTo>
                  <a:pt x="2871774" y="0"/>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46" name="object 83">
            <a:extLst>
              <a:ext uri="{FF2B5EF4-FFF2-40B4-BE49-F238E27FC236}">
                <a16:creationId xmlns:a16="http://schemas.microsoft.com/office/drawing/2014/main" id="{20CEEA08-7223-1349-8EE8-145F355AAE85}"/>
              </a:ext>
            </a:extLst>
          </p:cNvPr>
          <p:cNvSpPr txBox="1"/>
          <p:nvPr/>
        </p:nvSpPr>
        <p:spPr>
          <a:xfrm>
            <a:off x="5675079" y="3479478"/>
            <a:ext cx="119658" cy="3118783"/>
          </a:xfrm>
          <a:prstGeom prst="rect">
            <a:avLst/>
          </a:prstGeom>
        </p:spPr>
        <p:txBody>
          <a:bodyPr vert="horz" wrap="square" lIns="0" tIns="9823" rIns="0" bIns="0" rtlCol="0">
            <a:spAutoFit/>
          </a:bodyPr>
          <a:lstStyle/>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endParaRPr lang="en-US" sz="1270" spc="42" dirty="0">
              <a:solidFill>
                <a:srgbClr val="8D3124"/>
              </a:solidFill>
              <a:latin typeface="Arial" panose="020B0604020202020204" pitchFamily="34" charset="0"/>
              <a:cs typeface="Arial" panose="020B0604020202020204" pitchFamily="34" charset="0"/>
            </a:endParaRP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  F  F  F  F </a:t>
            </a:r>
            <a:r>
              <a:rPr sz="1270" spc="42" dirty="0">
                <a:solidFill>
                  <a:srgbClr val="8D3124"/>
                </a:solidFill>
                <a:latin typeface="Arial" panose="020B0604020202020204" pitchFamily="34" charset="0"/>
                <a:cs typeface="Arial" panose="020B0604020202020204" pitchFamily="34" charset="0"/>
              </a:rPr>
              <a:t>  </a:t>
            </a:r>
            <a:endParaRPr lang="en-US" sz="1270" spc="42" dirty="0">
              <a:solidFill>
                <a:srgbClr val="8D3124"/>
              </a:solidFill>
              <a:latin typeface="Arial" panose="020B0604020202020204" pitchFamily="34" charset="0"/>
              <a:cs typeface="Arial" panose="020B0604020202020204" pitchFamily="34" charset="0"/>
            </a:endParaRPr>
          </a:p>
          <a:p>
            <a:pPr marL="8929" marR="3572" algn="just">
              <a:lnSpc>
                <a:spcPct val="129200"/>
              </a:lnSpc>
              <a:spcBef>
                <a:spcPts val="77"/>
              </a:spcBef>
            </a:pPr>
            <a:r>
              <a:rPr sz="1270" spc="14" dirty="0">
                <a:latin typeface="Arial" panose="020B0604020202020204" pitchFamily="34" charset="0"/>
                <a:cs typeface="Arial" panose="020B0604020202020204" pitchFamily="34" charset="0"/>
              </a:rPr>
              <a:t>F  F  F  F  F</a:t>
            </a:r>
            <a:endParaRPr sz="1270" dirty="0">
              <a:latin typeface="Arial" panose="020B0604020202020204" pitchFamily="34" charset="0"/>
              <a:cs typeface="Arial" panose="020B0604020202020204" pitchFamily="34" charset="0"/>
            </a:endParaRPr>
          </a:p>
        </p:txBody>
      </p:sp>
      <p:sp>
        <p:nvSpPr>
          <p:cNvPr id="147" name="object 84">
            <a:extLst>
              <a:ext uri="{FF2B5EF4-FFF2-40B4-BE49-F238E27FC236}">
                <a16:creationId xmlns:a16="http://schemas.microsoft.com/office/drawing/2014/main" id="{C561FB8E-D969-E147-9629-9627632AB846}"/>
              </a:ext>
            </a:extLst>
          </p:cNvPr>
          <p:cNvSpPr txBox="1"/>
          <p:nvPr/>
        </p:nvSpPr>
        <p:spPr>
          <a:xfrm>
            <a:off x="6147054" y="3217367"/>
            <a:ext cx="670173" cy="182142"/>
          </a:xfrm>
          <a:prstGeom prst="rect">
            <a:avLst/>
          </a:prstGeom>
        </p:spPr>
        <p:txBody>
          <a:bodyPr vert="horz" wrap="square" lIns="0" tIns="8930" rIns="0" bIns="0" rtlCol="0">
            <a:spAutoFit/>
          </a:bodyPr>
          <a:lstStyle/>
          <a:p>
            <a:pPr marL="8929">
              <a:spcBef>
                <a:spcPts val="70"/>
              </a:spcBef>
            </a:pPr>
            <a:r>
              <a:rPr sz="1125" b="1" kern="0" dirty="0" err="1">
                <a:latin typeface="Arial" panose="020B0604020202020204" pitchFamily="34" charset="0"/>
                <a:cs typeface="Arial" panose="020B0604020202020204" pitchFamily="34" charset="0"/>
              </a:rPr>
              <a:t>edgeTo</a:t>
            </a:r>
            <a:r>
              <a:rPr sz="1125" b="1" kern="0" dirty="0">
                <a:latin typeface="Arial" panose="020B0604020202020204" pitchFamily="34" charset="0"/>
                <a:cs typeface="Arial" panose="020B0604020202020204" pitchFamily="34" charset="0"/>
              </a:rPr>
              <a:t>[</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148" name="object 85">
            <a:extLst>
              <a:ext uri="{FF2B5EF4-FFF2-40B4-BE49-F238E27FC236}">
                <a16:creationId xmlns:a16="http://schemas.microsoft.com/office/drawing/2014/main" id="{4E3B841E-5E5A-0548-9829-4E2438AFB1A9}"/>
              </a:ext>
            </a:extLst>
          </p:cNvPr>
          <p:cNvSpPr txBox="1"/>
          <p:nvPr/>
        </p:nvSpPr>
        <p:spPr>
          <a:xfrm>
            <a:off x="6435184" y="3461037"/>
            <a:ext cx="119658" cy="3046195"/>
          </a:xfrm>
          <a:prstGeom prst="rect">
            <a:avLst/>
          </a:prstGeom>
        </p:spPr>
        <p:txBody>
          <a:bodyPr vert="horz" wrap="square" lIns="0" tIns="8930" rIns="0" bIns="0" rtlCol="0">
            <a:spAutoFit/>
          </a:bodyPr>
          <a:lstStyle/>
          <a:p>
            <a:pPr marL="8929" marR="3572" indent="8929">
              <a:lnSpc>
                <a:spcPct val="129600"/>
              </a:lnSpc>
              <a:spcBef>
                <a:spcPts val="70"/>
              </a:spcBef>
            </a:pPr>
            <a:r>
              <a:rPr lang="en-US" sz="1266" spc="165" dirty="0">
                <a:latin typeface="Arial" panose="020B0604020202020204" pitchFamily="34" charset="0"/>
                <a:cs typeface="Arial" panose="020B0604020202020204" pitchFamily="34" charset="0"/>
              </a:rPr>
              <a:t>–  </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r>
              <a:rPr sz="1266" spc="165" dirty="0">
                <a:latin typeface="Arial" panose="020B0604020202020204" pitchFamily="34" charset="0"/>
                <a:cs typeface="Arial" panose="020B0604020202020204" pitchFamily="34" charset="0"/>
              </a:rPr>
              <a:t>–  </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p:txBody>
      </p:sp>
      <p:sp>
        <p:nvSpPr>
          <p:cNvPr id="149" name="Rectangle 148">
            <a:extLst>
              <a:ext uri="{FF2B5EF4-FFF2-40B4-BE49-F238E27FC236}">
                <a16:creationId xmlns:a16="http://schemas.microsoft.com/office/drawing/2014/main" id="{4BBF491E-2ACB-A148-96CA-EBCD59835A96}"/>
              </a:ext>
            </a:extLst>
          </p:cNvPr>
          <p:cNvSpPr/>
          <p:nvPr/>
        </p:nvSpPr>
        <p:spPr>
          <a:xfrm>
            <a:off x="5590189" y="5003067"/>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51" name="Rectangle 150">
            <a:extLst>
              <a:ext uri="{FF2B5EF4-FFF2-40B4-BE49-F238E27FC236}">
                <a16:creationId xmlns:a16="http://schemas.microsoft.com/office/drawing/2014/main" id="{6C0BED56-B51B-0047-96CC-9F425BAC9C24}"/>
              </a:ext>
            </a:extLst>
          </p:cNvPr>
          <p:cNvSpPr/>
          <p:nvPr/>
        </p:nvSpPr>
        <p:spPr>
          <a:xfrm>
            <a:off x="6337309" y="4975938"/>
            <a:ext cx="315407" cy="319959"/>
          </a:xfrm>
          <a:prstGeom prst="rect">
            <a:avLst/>
          </a:prstGeom>
          <a:solidFill>
            <a:schemeClr val="bg1"/>
          </a:solidFill>
        </p:spPr>
        <p:txBody>
          <a:bodyPr wrap="none">
            <a:spAutoFit/>
          </a:bodyPr>
          <a:lstStyle/>
          <a:p>
            <a:pPr marL="8929" marR="3572" indent="8929">
              <a:lnSpc>
                <a:spcPct val="129600"/>
              </a:lnSpc>
              <a:spcBef>
                <a:spcPts val="7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02733F4A-8835-8347-987D-EF669FD8AABF}"/>
              </a:ext>
            </a:extLst>
          </p:cNvPr>
          <p:cNvSpPr/>
          <p:nvPr/>
        </p:nvSpPr>
        <p:spPr>
          <a:xfrm>
            <a:off x="6355634" y="3982707"/>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53" name="Rectangle 152">
            <a:extLst>
              <a:ext uri="{FF2B5EF4-FFF2-40B4-BE49-F238E27FC236}">
                <a16:creationId xmlns:a16="http://schemas.microsoft.com/office/drawing/2014/main" id="{A46C058C-A8AD-F74F-985F-7CA01309B34F}"/>
              </a:ext>
            </a:extLst>
          </p:cNvPr>
          <p:cNvSpPr/>
          <p:nvPr/>
        </p:nvSpPr>
        <p:spPr>
          <a:xfrm>
            <a:off x="6355634" y="4231015"/>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5</a:t>
            </a:r>
            <a:endParaRPr lang="en-US" sz="1270" dirty="0">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BA53199F-3D3D-1049-916D-DF0E01038F12}"/>
              </a:ext>
            </a:extLst>
          </p:cNvPr>
          <p:cNvSpPr/>
          <p:nvPr/>
        </p:nvSpPr>
        <p:spPr>
          <a:xfrm>
            <a:off x="6343720" y="4479323"/>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6</a:t>
            </a:r>
            <a:endParaRPr lang="en-US" sz="1270" dirty="0">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5D3A6D80-B8EC-C24A-8645-D8A46D8246B1}"/>
              </a:ext>
            </a:extLst>
          </p:cNvPr>
          <p:cNvSpPr/>
          <p:nvPr/>
        </p:nvSpPr>
        <p:spPr>
          <a:xfrm>
            <a:off x="6343720" y="4727631"/>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4</a:t>
            </a:r>
            <a:endParaRPr lang="en-US" sz="1270" dirty="0">
              <a:latin typeface="Arial" panose="020B0604020202020204"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29B43B63-86FF-5348-BB1B-99CE1CCC4316}"/>
              </a:ext>
            </a:extLst>
          </p:cNvPr>
          <p:cNvSpPr/>
          <p:nvPr/>
        </p:nvSpPr>
        <p:spPr>
          <a:xfrm>
            <a:off x="6362742" y="3734399"/>
            <a:ext cx="302583" cy="287771"/>
          </a:xfrm>
          <a:prstGeom prst="rect">
            <a:avLst/>
          </a:prstGeom>
          <a:solidFill>
            <a:schemeClr val="bg1"/>
          </a:solidFill>
        </p:spPr>
        <p:txBody>
          <a:bodyPr wrap="square">
            <a:spAutoFit/>
          </a:bodyPr>
          <a:lstStyle/>
          <a:p>
            <a:pPr marL="8929">
              <a:spcBef>
                <a:spcPts val="38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p>
        </p:txBody>
      </p:sp>
      <p:cxnSp>
        <p:nvCxnSpPr>
          <p:cNvPr id="158" name="Straight Connector 157">
            <a:extLst>
              <a:ext uri="{FF2B5EF4-FFF2-40B4-BE49-F238E27FC236}">
                <a16:creationId xmlns:a16="http://schemas.microsoft.com/office/drawing/2014/main" id="{2AE4C1E2-CB43-694D-8EA3-51B654782F30}"/>
              </a:ext>
            </a:extLst>
          </p:cNvPr>
          <p:cNvCxnSpPr>
            <a:cxnSpLocks/>
          </p:cNvCxnSpPr>
          <p:nvPr/>
        </p:nvCxnSpPr>
        <p:spPr>
          <a:xfrm>
            <a:off x="573822" y="3223563"/>
            <a:ext cx="3187" cy="1842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0" name="Rectangle 159">
            <a:extLst>
              <a:ext uri="{FF2B5EF4-FFF2-40B4-BE49-F238E27FC236}">
                <a16:creationId xmlns:a16="http://schemas.microsoft.com/office/drawing/2014/main" id="{3277B486-2C53-1A4C-B718-EFC3E5FE683A}"/>
              </a:ext>
            </a:extLst>
          </p:cNvPr>
          <p:cNvSpPr/>
          <p:nvPr/>
        </p:nvSpPr>
        <p:spPr>
          <a:xfrm>
            <a:off x="452694" y="5554967"/>
            <a:ext cx="4077895" cy="1184940"/>
          </a:xfrm>
          <a:prstGeom prst="rect">
            <a:avLst/>
          </a:prstGeom>
          <a:solidFill>
            <a:srgbClr val="1B8E1D"/>
          </a:solidFill>
        </p:spPr>
        <p:txBody>
          <a:bodyPr wrap="square">
            <a:spAutoFit/>
          </a:bodyPr>
          <a:lstStyle/>
          <a:p>
            <a:pPr>
              <a:spcBef>
                <a:spcPts val="100"/>
              </a:spcBef>
              <a:spcAft>
                <a:spcPts val="100"/>
              </a:spcAft>
            </a:pPr>
            <a:r>
              <a:rPr lang="en-US" sz="1400" dirty="0">
                <a:solidFill>
                  <a:srgbClr val="FFFF00"/>
                </a:solidFill>
                <a:latin typeface="Arial" panose="020B0604020202020204" pitchFamily="34" charset="0"/>
                <a:cs typeface="Arial" panose="020B0604020202020204" pitchFamily="34" charset="0"/>
              </a:rPr>
              <a:t>Data structures.</a:t>
            </a:r>
          </a:p>
          <a:p>
            <a:pPr marL="285750" indent="-285750">
              <a:spcBef>
                <a:spcPts val="100"/>
              </a:spcBef>
              <a:spcAft>
                <a:spcPts val="100"/>
              </a:spcAft>
              <a:buClr>
                <a:schemeClr val="accent6"/>
              </a:buCl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Boolean array marked[] to mark vertices.</a:t>
            </a:r>
          </a:p>
          <a:p>
            <a:pPr marL="285750" indent="-285750">
              <a:spcBef>
                <a:spcPts val="100"/>
              </a:spcBef>
              <a:spcAft>
                <a:spcPts val="100"/>
              </a:spcAft>
              <a:buClr>
                <a:schemeClr val="accent6"/>
              </a:buCl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Integer array </a:t>
            </a:r>
            <a:r>
              <a:rPr lang="en-US" sz="1400" dirty="0" err="1">
                <a:solidFill>
                  <a:schemeClr val="bg1"/>
                </a:solidFill>
                <a:latin typeface="Arial" panose="020B0604020202020204" pitchFamily="34" charset="0"/>
                <a:cs typeface="Arial" panose="020B0604020202020204" pitchFamily="34" charset="0"/>
              </a:rPr>
              <a:t>edgeTo</a:t>
            </a:r>
            <a:r>
              <a:rPr lang="en-US" sz="1400" dirty="0">
                <a:solidFill>
                  <a:schemeClr val="bg1"/>
                </a:solidFill>
                <a:latin typeface="Arial" panose="020B0604020202020204" pitchFamily="34" charset="0"/>
                <a:cs typeface="Arial" panose="020B0604020202020204" pitchFamily="34" charset="0"/>
              </a:rPr>
              <a:t>[] to keep track of paths.</a:t>
            </a:r>
          </a:p>
          <a:p>
            <a:pPr marL="742950" lvl="1" indent="-285750">
              <a:spcBef>
                <a:spcPts val="100"/>
              </a:spcBef>
              <a:spcAft>
                <a:spcPts val="100"/>
              </a:spcAft>
              <a:buClr>
                <a:schemeClr val="accent6"/>
              </a:buClr>
              <a:buFont typeface="Wingdings" pitchFamily="2" charset="2"/>
              <a:buChar char="§"/>
            </a:pPr>
            <a:r>
              <a:rPr lang="en-US" sz="1200" dirty="0">
                <a:solidFill>
                  <a:schemeClr val="bg1"/>
                </a:solidFill>
                <a:latin typeface="Arial" panose="020B0604020202020204" pitchFamily="34" charset="0"/>
                <a:cs typeface="Arial" panose="020B0604020202020204" pitchFamily="34" charset="0"/>
              </a:rPr>
              <a:t>(</a:t>
            </a:r>
            <a:r>
              <a:rPr lang="en-US" sz="1200" dirty="0" err="1">
                <a:solidFill>
                  <a:schemeClr val="bg1"/>
                </a:solidFill>
                <a:latin typeface="Arial" panose="020B0604020202020204" pitchFamily="34" charset="0"/>
                <a:cs typeface="Arial" panose="020B0604020202020204" pitchFamily="34" charset="0"/>
              </a:rPr>
              <a:t>edgeTo</a:t>
            </a:r>
            <a:r>
              <a:rPr lang="en-US" sz="1200" dirty="0">
                <a:solidFill>
                  <a:schemeClr val="bg1"/>
                </a:solidFill>
                <a:latin typeface="Arial" panose="020B0604020202020204" pitchFamily="34" charset="0"/>
                <a:cs typeface="Arial" panose="020B0604020202020204" pitchFamily="34" charset="0"/>
              </a:rPr>
              <a:t>[w] == v) means that edge v-w taken to discover vertex w</a:t>
            </a:r>
          </a:p>
        </p:txBody>
      </p:sp>
      <p:sp>
        <p:nvSpPr>
          <p:cNvPr id="161" name="object 10">
            <a:extLst>
              <a:ext uri="{FF2B5EF4-FFF2-40B4-BE49-F238E27FC236}">
                <a16:creationId xmlns:a16="http://schemas.microsoft.com/office/drawing/2014/main" id="{ABFB3447-1155-FD48-A9A5-CC04CD24289B}"/>
              </a:ext>
            </a:extLst>
          </p:cNvPr>
          <p:cNvSpPr/>
          <p:nvPr/>
        </p:nvSpPr>
        <p:spPr>
          <a:xfrm flipV="1">
            <a:off x="5333891" y="1604047"/>
            <a:ext cx="2803429" cy="45719"/>
          </a:xfrm>
          <a:custGeom>
            <a:avLst/>
            <a:gdLst/>
            <a:ahLst/>
            <a:cxnLst/>
            <a:rect l="l" t="t" r="r" b="b"/>
            <a:pathLst>
              <a:path w="4483100" h="635">
                <a:moveTo>
                  <a:pt x="0" y="19"/>
                </a:moveTo>
                <a:lnTo>
                  <a:pt x="4483100" y="0"/>
                </a:lnTo>
              </a:path>
            </a:pathLst>
          </a:custGeom>
          <a:ln w="19050">
            <a:solidFill>
              <a:srgbClr val="5E5E5E"/>
            </a:solidFill>
          </a:ln>
        </p:spPr>
        <p:txBody>
          <a:bodyPr wrap="square" lIns="0" tIns="0" rIns="0" bIns="0" rtlCol="0"/>
          <a:lstStyle/>
          <a:p>
            <a:endParaRPr sz="1266"/>
          </a:p>
        </p:txBody>
      </p:sp>
      <p:sp>
        <p:nvSpPr>
          <p:cNvPr id="162" name="Rectangle 161">
            <a:extLst>
              <a:ext uri="{FF2B5EF4-FFF2-40B4-BE49-F238E27FC236}">
                <a16:creationId xmlns:a16="http://schemas.microsoft.com/office/drawing/2014/main" id="{A5A19B66-C04A-B645-8B76-8B98D809176C}"/>
              </a:ext>
            </a:extLst>
          </p:cNvPr>
          <p:cNvSpPr/>
          <p:nvPr/>
        </p:nvSpPr>
        <p:spPr>
          <a:xfrm>
            <a:off x="5265892" y="2038526"/>
            <a:ext cx="1092963" cy="337361"/>
          </a:xfrm>
          <a:prstGeom prst="rect">
            <a:avLst/>
          </a:prstGeom>
          <a:noFill/>
          <a:ln w="28575">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bject 14">
            <a:extLst>
              <a:ext uri="{FF2B5EF4-FFF2-40B4-BE49-F238E27FC236}">
                <a16:creationId xmlns:a16="http://schemas.microsoft.com/office/drawing/2014/main" id="{CA169477-EB63-B74A-A6DF-2C3747E56EFB}"/>
              </a:ext>
            </a:extLst>
          </p:cNvPr>
          <p:cNvSpPr txBox="1"/>
          <p:nvPr/>
        </p:nvSpPr>
        <p:spPr>
          <a:xfrm>
            <a:off x="7685395" y="3424243"/>
            <a:ext cx="1206935" cy="3283310"/>
          </a:xfrm>
          <a:prstGeom prst="rect">
            <a:avLst/>
          </a:prstGeom>
          <a:solidFill>
            <a:schemeClr val="bg1">
              <a:lumMod val="95000"/>
            </a:schemeClr>
          </a:solidFill>
          <a:ln>
            <a:solidFill>
              <a:schemeClr val="accent6"/>
            </a:solidFill>
          </a:ln>
        </p:spPr>
        <p:txBody>
          <a:bodyPr vert="horz" wrap="square" lIns="0" tIns="23217" rIns="0" bIns="0" rtlCol="0">
            <a:spAutoFit/>
          </a:bodyPr>
          <a:lstStyle/>
          <a:p>
            <a:pPr marL="8929">
              <a:spcBef>
                <a:spcPts val="183"/>
              </a:spcBef>
            </a:pPr>
            <a:r>
              <a:rPr sz="1400" kern="0" spc="-4" dirty="0">
                <a:latin typeface="Arial" panose="020B0604020202020204" pitchFamily="34" charset="0"/>
                <a:cs typeface="Arial" panose="020B0604020202020204" pitchFamily="34" charset="0"/>
              </a:rPr>
              <a:t>dfs</a:t>
            </a:r>
            <a:r>
              <a:rPr sz="1400" spc="-4" dirty="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p>
            <a:pPr marL="8929">
              <a:spcBef>
                <a:spcPts val="183"/>
              </a:spcBef>
            </a:pPr>
            <a:r>
              <a:rPr lang="en-US" sz="1400" spc="-4" dirty="0">
                <a:latin typeface="Arial" panose="020B0604020202020204" pitchFamily="34" charset="0"/>
                <a:cs typeface="Arial" panose="020B0604020202020204" pitchFamily="34" charset="0"/>
              </a:rPr>
              <a:t>   </a:t>
            </a:r>
            <a:r>
              <a:rPr sz="1400" spc="-4" dirty="0" err="1">
                <a:latin typeface="Arial" panose="020B0604020202020204" pitchFamily="34" charset="0"/>
                <a:cs typeface="Arial" panose="020B0604020202020204" pitchFamily="34" charset="0"/>
              </a:rPr>
              <a:t>dfs</a:t>
            </a:r>
            <a:r>
              <a:rPr sz="1400" spc="-4" dirty="0">
                <a:latin typeface="Arial" panose="020B0604020202020204" pitchFamily="34" charset="0"/>
                <a:cs typeface="Arial" panose="020B0604020202020204" pitchFamily="34" charset="0"/>
              </a:rPr>
              <a:t>(</a:t>
            </a:r>
            <a:r>
              <a:rPr lang="en-US" sz="1400" spc="-4" dirty="0">
                <a:latin typeface="Arial" panose="020B0604020202020204" pitchFamily="34" charset="0"/>
                <a:cs typeface="Arial" panose="020B0604020202020204" pitchFamily="34" charset="0"/>
              </a:rPr>
              <a:t>6</a:t>
            </a:r>
            <a:r>
              <a:rPr sz="1400" spc="-4"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8929">
              <a:spcBef>
                <a:spcPts val="183"/>
              </a:spcBef>
            </a:pPr>
            <a:r>
              <a:rPr lang="en-US" sz="1400" spc="-4" dirty="0">
                <a:latin typeface="Arial" panose="020B0604020202020204" pitchFamily="34" charset="0"/>
                <a:cs typeface="Arial" panose="020B0604020202020204" pitchFamily="34" charset="0"/>
              </a:rPr>
              <a:t>      </a:t>
            </a:r>
            <a:r>
              <a:rPr sz="1400" spc="-4" dirty="0" err="1">
                <a:latin typeface="Arial" panose="020B0604020202020204" pitchFamily="34" charset="0"/>
                <a:cs typeface="Arial" panose="020B0604020202020204" pitchFamily="34" charset="0"/>
              </a:rPr>
              <a:t>dfs</a:t>
            </a:r>
            <a:r>
              <a:rPr sz="1400" spc="-4" dirty="0">
                <a:latin typeface="Arial" panose="020B0604020202020204" pitchFamily="34" charset="0"/>
                <a:cs typeface="Arial" panose="020B0604020202020204" pitchFamily="34" charset="0"/>
              </a:rPr>
              <a:t>(4)</a:t>
            </a:r>
            <a:endParaRPr lang="en-US" sz="1400" spc="-4" dirty="0">
              <a:latin typeface="Arial" panose="020B0604020202020204" pitchFamily="34" charset="0"/>
              <a:cs typeface="Arial" panose="020B0604020202020204" pitchFamily="34" charset="0"/>
            </a:endParaRPr>
          </a:p>
          <a:p>
            <a:pPr marL="8929">
              <a:spcBef>
                <a:spcPts val="183"/>
              </a:spcBef>
            </a:pPr>
            <a:r>
              <a:rPr lang="en-US" sz="1400" spc="-4" dirty="0">
                <a:latin typeface="Arial" panose="020B0604020202020204" pitchFamily="34" charset="0"/>
                <a:cs typeface="Arial" panose="020B0604020202020204" pitchFamily="34" charset="0"/>
              </a:rPr>
              <a:t>         </a:t>
            </a:r>
            <a:r>
              <a:rPr lang="en-US" sz="1400" spc="-4" dirty="0" err="1">
                <a:latin typeface="Arial" panose="020B0604020202020204" pitchFamily="34" charset="0"/>
                <a:cs typeface="Arial" panose="020B0604020202020204" pitchFamily="34" charset="0"/>
              </a:rPr>
              <a:t>dfs</a:t>
            </a:r>
            <a:r>
              <a:rPr lang="en-US" sz="1400" spc="-4" dirty="0">
                <a:latin typeface="Arial" panose="020B0604020202020204" pitchFamily="34" charset="0"/>
                <a:cs typeface="Arial" panose="020B0604020202020204" pitchFamily="34" charset="0"/>
              </a:rPr>
              <a:t>(5)</a:t>
            </a:r>
          </a:p>
          <a:p>
            <a:pPr marL="8929">
              <a:spcBef>
                <a:spcPts val="183"/>
              </a:spcBef>
            </a:pPr>
            <a:r>
              <a:rPr lang="en-US" sz="1400" spc="-4"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dfs</a:t>
            </a:r>
            <a:r>
              <a:rPr lang="en-US" sz="1400" dirty="0">
                <a:latin typeface="Arial" panose="020B0604020202020204" pitchFamily="34" charset="0"/>
                <a:cs typeface="Arial" panose="020B0604020202020204" pitchFamily="34" charset="0"/>
              </a:rPr>
              <a:t>(3)</a:t>
            </a:r>
          </a:p>
          <a:p>
            <a:pPr marL="8929">
              <a:spcBef>
                <a:spcPts val="183"/>
              </a:spcBef>
            </a:pPr>
            <a:r>
              <a:rPr lang="en-US" sz="1400" dirty="0">
                <a:latin typeface="Arial" panose="020B0604020202020204" pitchFamily="34" charset="0"/>
                <a:cs typeface="Arial" panose="020B0604020202020204" pitchFamily="34" charset="0"/>
              </a:rPr>
              <a:t>            3 done</a:t>
            </a:r>
          </a:p>
          <a:p>
            <a:pPr marL="8929">
              <a:spcBef>
                <a:spcPts val="183"/>
              </a:spcBef>
            </a:pPr>
            <a:r>
              <a:rPr lang="en-US" sz="1400" spc="-4" dirty="0">
                <a:latin typeface="Arial" panose="020B0604020202020204" pitchFamily="34" charset="0"/>
                <a:cs typeface="Arial" panose="020B0604020202020204" pitchFamily="34" charset="0"/>
              </a:rPr>
              <a:t>         5 done</a:t>
            </a:r>
          </a:p>
          <a:p>
            <a:pPr>
              <a:spcBef>
                <a:spcPts val="112"/>
              </a:spcBef>
            </a:pPr>
            <a:r>
              <a:rPr lang="en-US" sz="1400" spc="-4" dirty="0">
                <a:latin typeface="Arial" panose="020B0604020202020204" pitchFamily="34" charset="0"/>
                <a:cs typeface="Arial" panose="020B0604020202020204" pitchFamily="34" charset="0"/>
              </a:rPr>
              <a:t>      4 </a:t>
            </a:r>
            <a:r>
              <a:rPr sz="1400" spc="-4" dirty="0">
                <a:latin typeface="Arial" panose="020B0604020202020204" pitchFamily="34" charset="0"/>
                <a:cs typeface="Arial" panose="020B0604020202020204" pitchFamily="34" charset="0"/>
              </a:rPr>
              <a:t>done</a:t>
            </a:r>
            <a:endParaRPr lang="en-US" sz="1400" spc="-4" dirty="0">
              <a:latin typeface="Arial" panose="020B0604020202020204" pitchFamily="34" charset="0"/>
              <a:cs typeface="Arial" panose="020B0604020202020204" pitchFamily="34" charset="0"/>
            </a:endParaRPr>
          </a:p>
          <a:p>
            <a:pPr>
              <a:spcBef>
                <a:spcPts val="112"/>
              </a:spcBef>
            </a:pPr>
            <a:r>
              <a:rPr lang="en-US" sz="1400" spc="-4" dirty="0">
                <a:latin typeface="Arial" panose="020B0604020202020204" pitchFamily="34" charset="0"/>
                <a:cs typeface="Arial" panose="020B0604020202020204" pitchFamily="34" charset="0"/>
              </a:rPr>
              <a:t>   6 done</a:t>
            </a:r>
            <a:endParaRPr lang="en-US" sz="1400" dirty="0">
              <a:latin typeface="Arial" panose="020B0604020202020204" pitchFamily="34" charset="0"/>
              <a:cs typeface="Arial" panose="020B0604020202020204" pitchFamily="34" charset="0"/>
            </a:endParaRPr>
          </a:p>
          <a:p>
            <a:pPr>
              <a:spcBef>
                <a:spcPts val="112"/>
              </a:spcBef>
            </a:pPr>
            <a:r>
              <a:rPr lang="en-US" sz="1400" spc="-4" dirty="0">
                <a:latin typeface="Arial" panose="020B0604020202020204" pitchFamily="34" charset="0"/>
                <a:cs typeface="Arial" panose="020B0604020202020204" pitchFamily="34" charset="0"/>
              </a:rPr>
              <a:t>   </a:t>
            </a:r>
            <a:r>
              <a:rPr sz="1400" spc="-4" dirty="0" err="1">
                <a:latin typeface="Arial" panose="020B0604020202020204" pitchFamily="34" charset="0"/>
                <a:cs typeface="Arial" panose="020B0604020202020204" pitchFamily="34" charset="0"/>
              </a:rPr>
              <a:t>dfs</a:t>
            </a:r>
            <a:r>
              <a:rPr sz="1400" spc="-4" dirty="0">
                <a:latin typeface="Arial" panose="020B0604020202020204" pitchFamily="34" charset="0"/>
                <a:cs typeface="Arial" panose="020B0604020202020204" pitchFamily="34" charset="0"/>
              </a:rPr>
              <a:t>(</a:t>
            </a:r>
            <a:r>
              <a:rPr lang="en-US" sz="1400" spc="-4" dirty="0">
                <a:latin typeface="Arial" panose="020B0604020202020204" pitchFamily="34" charset="0"/>
                <a:cs typeface="Arial" panose="020B0604020202020204" pitchFamily="34" charset="0"/>
              </a:rPr>
              <a:t>2</a:t>
            </a:r>
            <a:r>
              <a:rPr sz="1400" spc="-4" dirty="0">
                <a:latin typeface="Arial" panose="020B0604020202020204" pitchFamily="34" charset="0"/>
                <a:cs typeface="Arial" panose="020B0604020202020204" pitchFamily="34" charset="0"/>
              </a:rPr>
              <a:t>)</a:t>
            </a:r>
            <a:endParaRPr lang="en-US" sz="1400" spc="-4" dirty="0">
              <a:latin typeface="Arial" panose="020B0604020202020204" pitchFamily="34" charset="0"/>
              <a:cs typeface="Arial" panose="020B0604020202020204" pitchFamily="34" charset="0"/>
            </a:endParaRPr>
          </a:p>
          <a:p>
            <a:pPr>
              <a:spcBef>
                <a:spcPts val="112"/>
              </a:spcBef>
            </a:pPr>
            <a:r>
              <a:rPr lang="en-US" sz="1400" spc="-4" dirty="0">
                <a:latin typeface="Arial" panose="020B0604020202020204" pitchFamily="34" charset="0"/>
                <a:cs typeface="Arial" panose="020B0604020202020204" pitchFamily="34" charset="0"/>
              </a:rPr>
              <a:t>   2 done</a:t>
            </a:r>
          </a:p>
          <a:p>
            <a:pPr>
              <a:spcBef>
                <a:spcPts val="112"/>
              </a:spcBef>
            </a:pPr>
            <a:r>
              <a:rPr lang="en-US" sz="1400" spc="-4" dirty="0">
                <a:latin typeface="Arial" panose="020B0604020202020204" pitchFamily="34" charset="0"/>
                <a:cs typeface="Arial" panose="020B0604020202020204" pitchFamily="34" charset="0"/>
              </a:rPr>
              <a:t>   </a:t>
            </a:r>
            <a:r>
              <a:rPr lang="en-US" sz="1400" spc="-4" dirty="0" err="1">
                <a:latin typeface="Arial" panose="020B0604020202020204" pitchFamily="34" charset="0"/>
                <a:cs typeface="Arial" panose="020B0604020202020204" pitchFamily="34" charset="0"/>
              </a:rPr>
              <a:t>dfs</a:t>
            </a:r>
            <a:r>
              <a:rPr lang="en-US" sz="1400" spc="-4" dirty="0">
                <a:latin typeface="Arial" panose="020B0604020202020204" pitchFamily="34" charset="0"/>
                <a:cs typeface="Arial" panose="020B0604020202020204" pitchFamily="34" charset="0"/>
              </a:rPr>
              <a:t>(1)</a:t>
            </a:r>
          </a:p>
          <a:p>
            <a:pPr>
              <a:spcBef>
                <a:spcPts val="112"/>
              </a:spcBef>
            </a:pPr>
            <a:r>
              <a:rPr lang="en-US" sz="1400" spc="-4" dirty="0">
                <a:latin typeface="Arial" panose="020B0604020202020204" pitchFamily="34" charset="0"/>
                <a:cs typeface="Arial" panose="020B0604020202020204" pitchFamily="34" charset="0"/>
              </a:rPr>
              <a:t>   1 done</a:t>
            </a:r>
          </a:p>
          <a:p>
            <a:pPr>
              <a:spcBef>
                <a:spcPts val="112"/>
              </a:spcBef>
            </a:pPr>
            <a:r>
              <a:rPr lang="en-US" sz="1400" spc="-4" dirty="0">
                <a:latin typeface="Arial" panose="020B0604020202020204" pitchFamily="34" charset="0"/>
                <a:cs typeface="Arial" panose="020B0604020202020204" pitchFamily="34" charset="0"/>
              </a:rPr>
              <a:t>0 done</a:t>
            </a:r>
            <a:endParaRPr sz="1400" dirty="0">
              <a:latin typeface="Arial" panose="020B0604020202020204" pitchFamily="34" charset="0"/>
              <a:cs typeface="Arial" panose="020B0604020202020204" pitchFamily="34" charset="0"/>
            </a:endParaRPr>
          </a:p>
        </p:txBody>
      </p:sp>
      <p:sp>
        <p:nvSpPr>
          <p:cNvPr id="181" name="object 8">
            <a:extLst>
              <a:ext uri="{FF2B5EF4-FFF2-40B4-BE49-F238E27FC236}">
                <a16:creationId xmlns:a16="http://schemas.microsoft.com/office/drawing/2014/main" id="{E5D82238-29CD-6342-977F-E06753207A67}"/>
              </a:ext>
            </a:extLst>
          </p:cNvPr>
          <p:cNvSpPr/>
          <p:nvPr/>
        </p:nvSpPr>
        <p:spPr>
          <a:xfrm flipV="1">
            <a:off x="7636730" y="3156560"/>
            <a:ext cx="275371" cy="237307"/>
          </a:xfrm>
          <a:custGeom>
            <a:avLst/>
            <a:gdLst/>
            <a:ahLst/>
            <a:cxnLst/>
            <a:rect l="l" t="t" r="r" b="b"/>
            <a:pathLst>
              <a:path w="455929" h="768984">
                <a:moveTo>
                  <a:pt x="455756" y="0"/>
                </a:moveTo>
                <a:lnTo>
                  <a:pt x="449277" y="10923"/>
                </a:lnTo>
                <a:lnTo>
                  <a:pt x="0" y="768450"/>
                </a:lnTo>
              </a:path>
            </a:pathLst>
          </a:custGeom>
          <a:ln w="25400">
            <a:solidFill>
              <a:schemeClr val="accent6"/>
            </a:solidFill>
            <a:headEnd type="triangle" w="med" len="med"/>
            <a:tailEnd type="none" w="med" len="med"/>
          </a:ln>
        </p:spPr>
        <p:txBody>
          <a:bodyPr wrap="square" lIns="0" tIns="0" rIns="0" bIns="0" rtlCol="0"/>
          <a:lstStyle/>
          <a:p>
            <a:endParaRPr sz="1266"/>
          </a:p>
        </p:txBody>
      </p:sp>
      <p:sp>
        <p:nvSpPr>
          <p:cNvPr id="182" name="Rectangle 181">
            <a:extLst>
              <a:ext uri="{FF2B5EF4-FFF2-40B4-BE49-F238E27FC236}">
                <a16:creationId xmlns:a16="http://schemas.microsoft.com/office/drawing/2014/main" id="{FF28C8AF-58AE-9841-A954-501CA00A5E5C}"/>
              </a:ext>
            </a:extLst>
          </p:cNvPr>
          <p:cNvSpPr/>
          <p:nvPr/>
        </p:nvSpPr>
        <p:spPr>
          <a:xfrm>
            <a:off x="5590189" y="3486042"/>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83" name="Rectangle 182">
            <a:extLst>
              <a:ext uri="{FF2B5EF4-FFF2-40B4-BE49-F238E27FC236}">
                <a16:creationId xmlns:a16="http://schemas.microsoft.com/office/drawing/2014/main" id="{9720ECC7-B0DE-9648-B216-DC2287BFCA2D}"/>
              </a:ext>
            </a:extLst>
          </p:cNvPr>
          <p:cNvSpPr/>
          <p:nvPr/>
        </p:nvSpPr>
        <p:spPr>
          <a:xfrm>
            <a:off x="5590189" y="4497391"/>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84" name="Rectangle 183">
            <a:extLst>
              <a:ext uri="{FF2B5EF4-FFF2-40B4-BE49-F238E27FC236}">
                <a16:creationId xmlns:a16="http://schemas.microsoft.com/office/drawing/2014/main" id="{31C05464-C0CF-3B4E-8B17-38AEC209C484}"/>
              </a:ext>
            </a:extLst>
          </p:cNvPr>
          <p:cNvSpPr/>
          <p:nvPr/>
        </p:nvSpPr>
        <p:spPr>
          <a:xfrm>
            <a:off x="5589340" y="4750228"/>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85" name="Rectangle 184">
            <a:extLst>
              <a:ext uri="{FF2B5EF4-FFF2-40B4-BE49-F238E27FC236}">
                <a16:creationId xmlns:a16="http://schemas.microsoft.com/office/drawing/2014/main" id="{1B98512A-7833-D74F-9D13-B75572F06B06}"/>
              </a:ext>
            </a:extLst>
          </p:cNvPr>
          <p:cNvSpPr/>
          <p:nvPr/>
        </p:nvSpPr>
        <p:spPr>
          <a:xfrm>
            <a:off x="5590189" y="3738880"/>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86" name="Rectangle 185">
            <a:extLst>
              <a:ext uri="{FF2B5EF4-FFF2-40B4-BE49-F238E27FC236}">
                <a16:creationId xmlns:a16="http://schemas.microsoft.com/office/drawing/2014/main" id="{75BBE307-25D9-784E-8184-B8F4B824A04F}"/>
              </a:ext>
            </a:extLst>
          </p:cNvPr>
          <p:cNvSpPr/>
          <p:nvPr/>
        </p:nvSpPr>
        <p:spPr>
          <a:xfrm>
            <a:off x="5590189" y="3991717"/>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87" name="Rectangle 186">
            <a:extLst>
              <a:ext uri="{FF2B5EF4-FFF2-40B4-BE49-F238E27FC236}">
                <a16:creationId xmlns:a16="http://schemas.microsoft.com/office/drawing/2014/main" id="{749353F7-0B5B-0F4F-8D6A-DA4CA0423707}"/>
              </a:ext>
            </a:extLst>
          </p:cNvPr>
          <p:cNvSpPr/>
          <p:nvPr/>
        </p:nvSpPr>
        <p:spPr>
          <a:xfrm>
            <a:off x="5586687" y="4244554"/>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cxnSp>
        <p:nvCxnSpPr>
          <p:cNvPr id="6" name="Straight Arrow Connector 5">
            <a:extLst>
              <a:ext uri="{FF2B5EF4-FFF2-40B4-BE49-F238E27FC236}">
                <a16:creationId xmlns:a16="http://schemas.microsoft.com/office/drawing/2014/main" id="{D8A3E592-B908-7147-BDA4-CED1AB4146C5}"/>
              </a:ext>
            </a:extLst>
          </p:cNvPr>
          <p:cNvCxnSpPr/>
          <p:nvPr/>
        </p:nvCxnSpPr>
        <p:spPr>
          <a:xfrm flipH="1">
            <a:off x="6870144" y="3624044"/>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753AB216-2395-AE4F-8B1D-910862A227CE}"/>
              </a:ext>
            </a:extLst>
          </p:cNvPr>
          <p:cNvCxnSpPr/>
          <p:nvPr/>
        </p:nvCxnSpPr>
        <p:spPr>
          <a:xfrm flipH="1">
            <a:off x="6870144" y="3885810"/>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C8A7E1E5-D471-6947-A81D-D1273D0D4961}"/>
              </a:ext>
            </a:extLst>
          </p:cNvPr>
          <p:cNvCxnSpPr/>
          <p:nvPr/>
        </p:nvCxnSpPr>
        <p:spPr>
          <a:xfrm flipH="1">
            <a:off x="6870144" y="4147576"/>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D5E89853-8A27-ED42-B936-4D454EAEFDA8}"/>
              </a:ext>
            </a:extLst>
          </p:cNvPr>
          <p:cNvCxnSpPr/>
          <p:nvPr/>
        </p:nvCxnSpPr>
        <p:spPr>
          <a:xfrm flipH="1">
            <a:off x="6870144" y="4392564"/>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3DE3527-1415-A545-8E8F-9041F7AF7BBE}"/>
              </a:ext>
            </a:extLst>
          </p:cNvPr>
          <p:cNvCxnSpPr/>
          <p:nvPr/>
        </p:nvCxnSpPr>
        <p:spPr>
          <a:xfrm flipH="1">
            <a:off x="6870144" y="4645941"/>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9BC28917-2E99-B443-BFA3-807A7DFFB2B4}"/>
              </a:ext>
            </a:extLst>
          </p:cNvPr>
          <p:cNvCxnSpPr/>
          <p:nvPr/>
        </p:nvCxnSpPr>
        <p:spPr>
          <a:xfrm flipH="1">
            <a:off x="6870144" y="489931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4B1BFEE4-59B6-BE49-B002-768C58F4F221}"/>
              </a:ext>
            </a:extLst>
          </p:cNvPr>
          <p:cNvCxnSpPr/>
          <p:nvPr/>
        </p:nvCxnSpPr>
        <p:spPr>
          <a:xfrm flipH="1">
            <a:off x="6870144" y="5152695"/>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6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dissolve">
                                      <p:cBhvr>
                                        <p:cTn id="54" dur="500"/>
                                        <p:tgtEl>
                                          <p:spTgt spid="2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ssolve">
                                      <p:cBhvr>
                                        <p:cTn id="57" dur="500"/>
                                        <p:tgtEl>
                                          <p:spTgt spid="2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dissolve">
                                      <p:cBhvr>
                                        <p:cTn id="60" dur="500"/>
                                        <p:tgtEl>
                                          <p:spTgt spid="2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dissolve">
                                      <p:cBhvr>
                                        <p:cTn id="66" dur="500"/>
                                        <p:tgtEl>
                                          <p:spTgt spid="3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dissolve">
                                      <p:cBhvr>
                                        <p:cTn id="69" dur="500"/>
                                        <p:tgtEl>
                                          <p:spTgt spid="3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dissolve">
                                      <p:cBhvr>
                                        <p:cTn id="72" dur="500"/>
                                        <p:tgtEl>
                                          <p:spTgt spid="33"/>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dissolve">
                                      <p:cBhvr>
                                        <p:cTn id="75" dur="500"/>
                                        <p:tgtEl>
                                          <p:spTgt spid="3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dissolve">
                                      <p:cBhvr>
                                        <p:cTn id="78" dur="500"/>
                                        <p:tgtEl>
                                          <p:spTgt spid="38"/>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dissolve">
                                      <p:cBhvr>
                                        <p:cTn id="81" dur="500"/>
                                        <p:tgtEl>
                                          <p:spTgt spid="4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dissolve">
                                      <p:cBhvr>
                                        <p:cTn id="84" dur="500"/>
                                        <p:tgtEl>
                                          <p:spTgt spid="4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dissolve">
                                      <p:cBhvr>
                                        <p:cTn id="87" dur="500"/>
                                        <p:tgtEl>
                                          <p:spTgt spid="4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dissolve">
                                      <p:cBhvr>
                                        <p:cTn id="90" dur="500"/>
                                        <p:tgtEl>
                                          <p:spTgt spid="4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dissolve">
                                      <p:cBhvr>
                                        <p:cTn id="93" dur="500"/>
                                        <p:tgtEl>
                                          <p:spTgt spid="50"/>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dissolve">
                                      <p:cBhvr>
                                        <p:cTn id="96" dur="500"/>
                                        <p:tgtEl>
                                          <p:spTgt spid="51"/>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dissolve">
                                      <p:cBhvr>
                                        <p:cTn id="99" dur="500"/>
                                        <p:tgtEl>
                                          <p:spTgt spid="52"/>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dissolve">
                                      <p:cBhvr>
                                        <p:cTn id="102" dur="500"/>
                                        <p:tgtEl>
                                          <p:spTgt spid="5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dissolve">
                                      <p:cBhvr>
                                        <p:cTn id="105" dur="500"/>
                                        <p:tgtEl>
                                          <p:spTgt spid="56"/>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dissolve">
                                      <p:cBhvr>
                                        <p:cTn id="108" dur="500"/>
                                        <p:tgtEl>
                                          <p:spTgt spid="57"/>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dissolve">
                                      <p:cBhvr>
                                        <p:cTn id="111" dur="500"/>
                                        <p:tgtEl>
                                          <p:spTgt spid="58"/>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dissolve">
                                      <p:cBhvr>
                                        <p:cTn id="114" dur="500"/>
                                        <p:tgtEl>
                                          <p:spTgt spid="59"/>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dissolve">
                                      <p:cBhvr>
                                        <p:cTn id="117" dur="500"/>
                                        <p:tgtEl>
                                          <p:spTgt spid="60"/>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dissolve">
                                      <p:cBhvr>
                                        <p:cTn id="120" dur="500"/>
                                        <p:tgtEl>
                                          <p:spTgt spid="6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dissolve">
                                      <p:cBhvr>
                                        <p:cTn id="123" dur="500"/>
                                        <p:tgtEl>
                                          <p:spTgt spid="62"/>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dissolve">
                                      <p:cBhvr>
                                        <p:cTn id="126" dur="500"/>
                                        <p:tgtEl>
                                          <p:spTgt spid="63"/>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dissolve">
                                      <p:cBhvr>
                                        <p:cTn id="129" dur="500"/>
                                        <p:tgtEl>
                                          <p:spTgt spid="64"/>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dissolve">
                                      <p:cBhvr>
                                        <p:cTn id="132" dur="500"/>
                                        <p:tgtEl>
                                          <p:spTgt spid="65"/>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dissolve">
                                      <p:cBhvr>
                                        <p:cTn id="135" dur="500"/>
                                        <p:tgtEl>
                                          <p:spTgt spid="66"/>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dissolve">
                                      <p:cBhvr>
                                        <p:cTn id="138" dur="500"/>
                                        <p:tgtEl>
                                          <p:spTgt spid="67"/>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dissolve">
                                      <p:cBhvr>
                                        <p:cTn id="141" dur="500"/>
                                        <p:tgtEl>
                                          <p:spTgt spid="68"/>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dissolve">
                                      <p:cBhvr>
                                        <p:cTn id="144" dur="500"/>
                                        <p:tgtEl>
                                          <p:spTgt spid="69"/>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dissolve">
                                      <p:cBhvr>
                                        <p:cTn id="147" dur="500"/>
                                        <p:tgtEl>
                                          <p:spTgt spid="70"/>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dissolve">
                                      <p:cBhvr>
                                        <p:cTn id="150" dur="500"/>
                                        <p:tgtEl>
                                          <p:spTgt spid="72"/>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dissolve">
                                      <p:cBhvr>
                                        <p:cTn id="153" dur="500"/>
                                        <p:tgtEl>
                                          <p:spTgt spid="75"/>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77"/>
                                        </p:tgtEl>
                                        <p:attrNameLst>
                                          <p:attrName>style.visibility</p:attrName>
                                        </p:attrNameLst>
                                      </p:cBhvr>
                                      <p:to>
                                        <p:strVal val="visible"/>
                                      </p:to>
                                    </p:set>
                                    <p:animEffect transition="in" filter="dissolve">
                                      <p:cBhvr>
                                        <p:cTn id="156" dur="500"/>
                                        <p:tgtEl>
                                          <p:spTgt spid="77"/>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79"/>
                                        </p:tgtEl>
                                        <p:attrNameLst>
                                          <p:attrName>style.visibility</p:attrName>
                                        </p:attrNameLst>
                                      </p:cBhvr>
                                      <p:to>
                                        <p:strVal val="visible"/>
                                      </p:to>
                                    </p:set>
                                    <p:animEffect transition="in" filter="dissolve">
                                      <p:cBhvr>
                                        <p:cTn id="159" dur="500"/>
                                        <p:tgtEl>
                                          <p:spTgt spid="79"/>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80"/>
                                        </p:tgtEl>
                                        <p:attrNameLst>
                                          <p:attrName>style.visibility</p:attrName>
                                        </p:attrNameLst>
                                      </p:cBhvr>
                                      <p:to>
                                        <p:strVal val="visible"/>
                                      </p:to>
                                    </p:set>
                                    <p:animEffect transition="in" filter="dissolve">
                                      <p:cBhvr>
                                        <p:cTn id="162" dur="500"/>
                                        <p:tgtEl>
                                          <p:spTgt spid="80"/>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83"/>
                                        </p:tgtEl>
                                        <p:attrNameLst>
                                          <p:attrName>style.visibility</p:attrName>
                                        </p:attrNameLst>
                                      </p:cBhvr>
                                      <p:to>
                                        <p:strVal val="visible"/>
                                      </p:to>
                                    </p:set>
                                    <p:animEffect transition="in" filter="dissolve">
                                      <p:cBhvr>
                                        <p:cTn id="165" dur="500"/>
                                        <p:tgtEl>
                                          <p:spTgt spid="83"/>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85"/>
                                        </p:tgtEl>
                                        <p:attrNameLst>
                                          <p:attrName>style.visibility</p:attrName>
                                        </p:attrNameLst>
                                      </p:cBhvr>
                                      <p:to>
                                        <p:strVal val="visible"/>
                                      </p:to>
                                    </p:set>
                                    <p:animEffect transition="in" filter="dissolve">
                                      <p:cBhvr>
                                        <p:cTn id="168" dur="500"/>
                                        <p:tgtEl>
                                          <p:spTgt spid="85"/>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86"/>
                                        </p:tgtEl>
                                        <p:attrNameLst>
                                          <p:attrName>style.visibility</p:attrName>
                                        </p:attrNameLst>
                                      </p:cBhvr>
                                      <p:to>
                                        <p:strVal val="visible"/>
                                      </p:to>
                                    </p:set>
                                    <p:animEffect transition="in" filter="dissolve">
                                      <p:cBhvr>
                                        <p:cTn id="171" dur="500"/>
                                        <p:tgtEl>
                                          <p:spTgt spid="86"/>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88"/>
                                        </p:tgtEl>
                                        <p:attrNameLst>
                                          <p:attrName>style.visibility</p:attrName>
                                        </p:attrNameLst>
                                      </p:cBhvr>
                                      <p:to>
                                        <p:strVal val="visible"/>
                                      </p:to>
                                    </p:set>
                                    <p:animEffect transition="in" filter="dissolve">
                                      <p:cBhvr>
                                        <p:cTn id="174" dur="500"/>
                                        <p:tgtEl>
                                          <p:spTgt spid="88"/>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89"/>
                                        </p:tgtEl>
                                        <p:attrNameLst>
                                          <p:attrName>style.visibility</p:attrName>
                                        </p:attrNameLst>
                                      </p:cBhvr>
                                      <p:to>
                                        <p:strVal val="visible"/>
                                      </p:to>
                                    </p:set>
                                    <p:animEffect transition="in" filter="dissolve">
                                      <p:cBhvr>
                                        <p:cTn id="177" dur="500"/>
                                        <p:tgtEl>
                                          <p:spTgt spid="89"/>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dissolve">
                                      <p:cBhvr>
                                        <p:cTn id="180" dur="500"/>
                                        <p:tgtEl>
                                          <p:spTgt spid="90"/>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91"/>
                                        </p:tgtEl>
                                        <p:attrNameLst>
                                          <p:attrName>style.visibility</p:attrName>
                                        </p:attrNameLst>
                                      </p:cBhvr>
                                      <p:to>
                                        <p:strVal val="visible"/>
                                      </p:to>
                                    </p:set>
                                    <p:animEffect transition="in" filter="dissolve">
                                      <p:cBhvr>
                                        <p:cTn id="183" dur="500"/>
                                        <p:tgtEl>
                                          <p:spTgt spid="91"/>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92"/>
                                        </p:tgtEl>
                                        <p:attrNameLst>
                                          <p:attrName>style.visibility</p:attrName>
                                        </p:attrNameLst>
                                      </p:cBhvr>
                                      <p:to>
                                        <p:strVal val="visible"/>
                                      </p:to>
                                    </p:set>
                                    <p:animEffect transition="in" filter="dissolve">
                                      <p:cBhvr>
                                        <p:cTn id="186" dur="500"/>
                                        <p:tgtEl>
                                          <p:spTgt spid="92"/>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93"/>
                                        </p:tgtEl>
                                        <p:attrNameLst>
                                          <p:attrName>style.visibility</p:attrName>
                                        </p:attrNameLst>
                                      </p:cBhvr>
                                      <p:to>
                                        <p:strVal val="visible"/>
                                      </p:to>
                                    </p:set>
                                    <p:animEffect transition="in" filter="dissolve">
                                      <p:cBhvr>
                                        <p:cTn id="189" dur="500"/>
                                        <p:tgtEl>
                                          <p:spTgt spid="93"/>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97"/>
                                        </p:tgtEl>
                                        <p:attrNameLst>
                                          <p:attrName>style.visibility</p:attrName>
                                        </p:attrNameLst>
                                      </p:cBhvr>
                                      <p:to>
                                        <p:strVal val="visible"/>
                                      </p:to>
                                    </p:set>
                                    <p:animEffect transition="in" filter="dissolve">
                                      <p:cBhvr>
                                        <p:cTn id="192" dur="500"/>
                                        <p:tgtEl>
                                          <p:spTgt spid="97"/>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98"/>
                                        </p:tgtEl>
                                        <p:attrNameLst>
                                          <p:attrName>style.visibility</p:attrName>
                                        </p:attrNameLst>
                                      </p:cBhvr>
                                      <p:to>
                                        <p:strVal val="visible"/>
                                      </p:to>
                                    </p:set>
                                    <p:animEffect transition="in" filter="dissolve">
                                      <p:cBhvr>
                                        <p:cTn id="195" dur="500"/>
                                        <p:tgtEl>
                                          <p:spTgt spid="98"/>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Effect transition="in" filter="dissolve">
                                      <p:cBhvr>
                                        <p:cTn id="198" dur="500"/>
                                        <p:tgtEl>
                                          <p:spTgt spid="99"/>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100"/>
                                        </p:tgtEl>
                                        <p:attrNameLst>
                                          <p:attrName>style.visibility</p:attrName>
                                        </p:attrNameLst>
                                      </p:cBhvr>
                                      <p:to>
                                        <p:strVal val="visible"/>
                                      </p:to>
                                    </p:set>
                                    <p:animEffect transition="in" filter="dissolve">
                                      <p:cBhvr>
                                        <p:cTn id="201" dur="500"/>
                                        <p:tgtEl>
                                          <p:spTgt spid="100"/>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101"/>
                                        </p:tgtEl>
                                        <p:attrNameLst>
                                          <p:attrName>style.visibility</p:attrName>
                                        </p:attrNameLst>
                                      </p:cBhvr>
                                      <p:to>
                                        <p:strVal val="visible"/>
                                      </p:to>
                                    </p:set>
                                    <p:animEffect transition="in" filter="dissolve">
                                      <p:cBhvr>
                                        <p:cTn id="204" dur="500"/>
                                        <p:tgtEl>
                                          <p:spTgt spid="101"/>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102"/>
                                        </p:tgtEl>
                                        <p:attrNameLst>
                                          <p:attrName>style.visibility</p:attrName>
                                        </p:attrNameLst>
                                      </p:cBhvr>
                                      <p:to>
                                        <p:strVal val="visible"/>
                                      </p:to>
                                    </p:set>
                                    <p:animEffect transition="in" filter="dissolve">
                                      <p:cBhvr>
                                        <p:cTn id="207" dur="500"/>
                                        <p:tgtEl>
                                          <p:spTgt spid="102"/>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103"/>
                                        </p:tgtEl>
                                        <p:attrNameLst>
                                          <p:attrName>style.visibility</p:attrName>
                                        </p:attrNameLst>
                                      </p:cBhvr>
                                      <p:to>
                                        <p:strVal val="visible"/>
                                      </p:to>
                                    </p:set>
                                    <p:animEffect transition="in" filter="dissolve">
                                      <p:cBhvr>
                                        <p:cTn id="210" dur="500"/>
                                        <p:tgtEl>
                                          <p:spTgt spid="103"/>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104"/>
                                        </p:tgtEl>
                                        <p:attrNameLst>
                                          <p:attrName>style.visibility</p:attrName>
                                        </p:attrNameLst>
                                      </p:cBhvr>
                                      <p:to>
                                        <p:strVal val="visible"/>
                                      </p:to>
                                    </p:set>
                                    <p:animEffect transition="in" filter="dissolve">
                                      <p:cBhvr>
                                        <p:cTn id="213" dur="500"/>
                                        <p:tgtEl>
                                          <p:spTgt spid="104"/>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105"/>
                                        </p:tgtEl>
                                        <p:attrNameLst>
                                          <p:attrName>style.visibility</p:attrName>
                                        </p:attrNameLst>
                                      </p:cBhvr>
                                      <p:to>
                                        <p:strVal val="visible"/>
                                      </p:to>
                                    </p:set>
                                    <p:animEffect transition="in" filter="dissolve">
                                      <p:cBhvr>
                                        <p:cTn id="216" dur="500"/>
                                        <p:tgtEl>
                                          <p:spTgt spid="105"/>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106"/>
                                        </p:tgtEl>
                                        <p:attrNameLst>
                                          <p:attrName>style.visibility</p:attrName>
                                        </p:attrNameLst>
                                      </p:cBhvr>
                                      <p:to>
                                        <p:strVal val="visible"/>
                                      </p:to>
                                    </p:set>
                                    <p:animEffect transition="in" filter="dissolve">
                                      <p:cBhvr>
                                        <p:cTn id="219" dur="500"/>
                                        <p:tgtEl>
                                          <p:spTgt spid="106"/>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107"/>
                                        </p:tgtEl>
                                        <p:attrNameLst>
                                          <p:attrName>style.visibility</p:attrName>
                                        </p:attrNameLst>
                                      </p:cBhvr>
                                      <p:to>
                                        <p:strVal val="visible"/>
                                      </p:to>
                                    </p:set>
                                    <p:animEffect transition="in" filter="dissolve">
                                      <p:cBhvr>
                                        <p:cTn id="222" dur="500"/>
                                        <p:tgtEl>
                                          <p:spTgt spid="107"/>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108"/>
                                        </p:tgtEl>
                                        <p:attrNameLst>
                                          <p:attrName>style.visibility</p:attrName>
                                        </p:attrNameLst>
                                      </p:cBhvr>
                                      <p:to>
                                        <p:strVal val="visible"/>
                                      </p:to>
                                    </p:set>
                                    <p:animEffect transition="in" filter="dissolve">
                                      <p:cBhvr>
                                        <p:cTn id="225" dur="500"/>
                                        <p:tgtEl>
                                          <p:spTgt spid="108"/>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109"/>
                                        </p:tgtEl>
                                        <p:attrNameLst>
                                          <p:attrName>style.visibility</p:attrName>
                                        </p:attrNameLst>
                                      </p:cBhvr>
                                      <p:to>
                                        <p:strVal val="visible"/>
                                      </p:to>
                                    </p:set>
                                    <p:animEffect transition="in" filter="dissolve">
                                      <p:cBhvr>
                                        <p:cTn id="228" dur="500"/>
                                        <p:tgtEl>
                                          <p:spTgt spid="109"/>
                                        </p:tgtEl>
                                      </p:cBhvr>
                                    </p:animEffect>
                                  </p:childTnLst>
                                </p:cTn>
                              </p:par>
                              <p:par>
                                <p:cTn id="229" presetID="9" presetClass="entr" presetSubtype="0" fill="hold" grpId="0" nodeType="withEffect">
                                  <p:stCondLst>
                                    <p:cond delay="0"/>
                                  </p:stCondLst>
                                  <p:childTnLst>
                                    <p:set>
                                      <p:cBhvr>
                                        <p:cTn id="230" dur="1" fill="hold">
                                          <p:stCondLst>
                                            <p:cond delay="0"/>
                                          </p:stCondLst>
                                        </p:cTn>
                                        <p:tgtEl>
                                          <p:spTgt spid="110"/>
                                        </p:tgtEl>
                                        <p:attrNameLst>
                                          <p:attrName>style.visibility</p:attrName>
                                        </p:attrNameLst>
                                      </p:cBhvr>
                                      <p:to>
                                        <p:strVal val="visible"/>
                                      </p:to>
                                    </p:set>
                                    <p:animEffect transition="in" filter="dissolve">
                                      <p:cBhvr>
                                        <p:cTn id="231" dur="500"/>
                                        <p:tgtEl>
                                          <p:spTgt spid="110"/>
                                        </p:tgtEl>
                                      </p:cBhvr>
                                    </p:animEffect>
                                  </p:childTnLst>
                                </p:cTn>
                              </p:par>
                              <p:par>
                                <p:cTn id="232" presetID="9" presetClass="entr" presetSubtype="0" fill="hold" grpId="0" nodeType="withEffect">
                                  <p:stCondLst>
                                    <p:cond delay="0"/>
                                  </p:stCondLst>
                                  <p:childTnLst>
                                    <p:set>
                                      <p:cBhvr>
                                        <p:cTn id="233" dur="1" fill="hold">
                                          <p:stCondLst>
                                            <p:cond delay="0"/>
                                          </p:stCondLst>
                                        </p:cTn>
                                        <p:tgtEl>
                                          <p:spTgt spid="111"/>
                                        </p:tgtEl>
                                        <p:attrNameLst>
                                          <p:attrName>style.visibility</p:attrName>
                                        </p:attrNameLst>
                                      </p:cBhvr>
                                      <p:to>
                                        <p:strVal val="visible"/>
                                      </p:to>
                                    </p:set>
                                    <p:animEffect transition="in" filter="dissolve">
                                      <p:cBhvr>
                                        <p:cTn id="234" dur="500"/>
                                        <p:tgtEl>
                                          <p:spTgt spid="111"/>
                                        </p:tgtEl>
                                      </p:cBhvr>
                                    </p:animEffect>
                                  </p:childTnLst>
                                </p:cTn>
                              </p:par>
                              <p:par>
                                <p:cTn id="235" presetID="9" presetClass="entr" presetSubtype="0" fill="hold" grpId="0" nodeType="withEffect">
                                  <p:stCondLst>
                                    <p:cond delay="0"/>
                                  </p:stCondLst>
                                  <p:childTnLst>
                                    <p:set>
                                      <p:cBhvr>
                                        <p:cTn id="236" dur="1" fill="hold">
                                          <p:stCondLst>
                                            <p:cond delay="0"/>
                                          </p:stCondLst>
                                        </p:cTn>
                                        <p:tgtEl>
                                          <p:spTgt spid="113"/>
                                        </p:tgtEl>
                                        <p:attrNameLst>
                                          <p:attrName>style.visibility</p:attrName>
                                        </p:attrNameLst>
                                      </p:cBhvr>
                                      <p:to>
                                        <p:strVal val="visible"/>
                                      </p:to>
                                    </p:set>
                                    <p:animEffect transition="in" filter="dissolve">
                                      <p:cBhvr>
                                        <p:cTn id="237" dur="500"/>
                                        <p:tgtEl>
                                          <p:spTgt spid="113"/>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114"/>
                                        </p:tgtEl>
                                        <p:attrNameLst>
                                          <p:attrName>style.visibility</p:attrName>
                                        </p:attrNameLst>
                                      </p:cBhvr>
                                      <p:to>
                                        <p:strVal val="visible"/>
                                      </p:to>
                                    </p:set>
                                    <p:animEffect transition="in" filter="dissolve">
                                      <p:cBhvr>
                                        <p:cTn id="240" dur="500"/>
                                        <p:tgtEl>
                                          <p:spTgt spid="114"/>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115"/>
                                        </p:tgtEl>
                                        <p:attrNameLst>
                                          <p:attrName>style.visibility</p:attrName>
                                        </p:attrNameLst>
                                      </p:cBhvr>
                                      <p:to>
                                        <p:strVal val="visible"/>
                                      </p:to>
                                    </p:set>
                                    <p:animEffect transition="in" filter="dissolve">
                                      <p:cBhvr>
                                        <p:cTn id="243" dur="500"/>
                                        <p:tgtEl>
                                          <p:spTgt spid="115"/>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116"/>
                                        </p:tgtEl>
                                        <p:attrNameLst>
                                          <p:attrName>style.visibility</p:attrName>
                                        </p:attrNameLst>
                                      </p:cBhvr>
                                      <p:to>
                                        <p:strVal val="visible"/>
                                      </p:to>
                                    </p:set>
                                    <p:animEffect transition="in" filter="dissolve">
                                      <p:cBhvr>
                                        <p:cTn id="246" dur="500"/>
                                        <p:tgtEl>
                                          <p:spTgt spid="116"/>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117"/>
                                        </p:tgtEl>
                                        <p:attrNameLst>
                                          <p:attrName>style.visibility</p:attrName>
                                        </p:attrNameLst>
                                      </p:cBhvr>
                                      <p:to>
                                        <p:strVal val="visible"/>
                                      </p:to>
                                    </p:set>
                                    <p:animEffect transition="in" filter="dissolve">
                                      <p:cBhvr>
                                        <p:cTn id="249" dur="500"/>
                                        <p:tgtEl>
                                          <p:spTgt spid="117"/>
                                        </p:tgtEl>
                                      </p:cBhvr>
                                    </p:animEffect>
                                  </p:childTnLst>
                                </p:cTn>
                              </p:par>
                              <p:par>
                                <p:cTn id="250" presetID="9" presetClass="entr" presetSubtype="0" fill="hold" grpId="0" nodeType="withEffect">
                                  <p:stCondLst>
                                    <p:cond delay="0"/>
                                  </p:stCondLst>
                                  <p:childTnLst>
                                    <p:set>
                                      <p:cBhvr>
                                        <p:cTn id="251" dur="1" fill="hold">
                                          <p:stCondLst>
                                            <p:cond delay="0"/>
                                          </p:stCondLst>
                                        </p:cTn>
                                        <p:tgtEl>
                                          <p:spTgt spid="118"/>
                                        </p:tgtEl>
                                        <p:attrNameLst>
                                          <p:attrName>style.visibility</p:attrName>
                                        </p:attrNameLst>
                                      </p:cBhvr>
                                      <p:to>
                                        <p:strVal val="visible"/>
                                      </p:to>
                                    </p:set>
                                    <p:animEffect transition="in" filter="dissolve">
                                      <p:cBhvr>
                                        <p:cTn id="252" dur="500"/>
                                        <p:tgtEl>
                                          <p:spTgt spid="118"/>
                                        </p:tgtEl>
                                      </p:cBhvr>
                                    </p:animEffect>
                                  </p:childTnLst>
                                </p:cTn>
                              </p:par>
                              <p:par>
                                <p:cTn id="253" presetID="9" presetClass="entr" presetSubtype="0" fill="hold" grpId="0" nodeType="withEffect">
                                  <p:stCondLst>
                                    <p:cond delay="0"/>
                                  </p:stCondLst>
                                  <p:childTnLst>
                                    <p:set>
                                      <p:cBhvr>
                                        <p:cTn id="254" dur="1" fill="hold">
                                          <p:stCondLst>
                                            <p:cond delay="0"/>
                                          </p:stCondLst>
                                        </p:cTn>
                                        <p:tgtEl>
                                          <p:spTgt spid="119"/>
                                        </p:tgtEl>
                                        <p:attrNameLst>
                                          <p:attrName>style.visibility</p:attrName>
                                        </p:attrNameLst>
                                      </p:cBhvr>
                                      <p:to>
                                        <p:strVal val="visible"/>
                                      </p:to>
                                    </p:set>
                                    <p:animEffect transition="in" filter="dissolve">
                                      <p:cBhvr>
                                        <p:cTn id="255" dur="500"/>
                                        <p:tgtEl>
                                          <p:spTgt spid="119"/>
                                        </p:tgtEl>
                                      </p:cBhvr>
                                    </p:animEffect>
                                  </p:childTnLst>
                                </p:cTn>
                              </p:par>
                              <p:par>
                                <p:cTn id="256" presetID="9" presetClass="entr" presetSubtype="0" fill="hold" grpId="0" nodeType="withEffect">
                                  <p:stCondLst>
                                    <p:cond delay="0"/>
                                  </p:stCondLst>
                                  <p:childTnLst>
                                    <p:set>
                                      <p:cBhvr>
                                        <p:cTn id="257" dur="1" fill="hold">
                                          <p:stCondLst>
                                            <p:cond delay="0"/>
                                          </p:stCondLst>
                                        </p:cTn>
                                        <p:tgtEl>
                                          <p:spTgt spid="120"/>
                                        </p:tgtEl>
                                        <p:attrNameLst>
                                          <p:attrName>style.visibility</p:attrName>
                                        </p:attrNameLst>
                                      </p:cBhvr>
                                      <p:to>
                                        <p:strVal val="visible"/>
                                      </p:to>
                                    </p:set>
                                    <p:animEffect transition="in" filter="dissolve">
                                      <p:cBhvr>
                                        <p:cTn id="258" dur="500"/>
                                        <p:tgtEl>
                                          <p:spTgt spid="120"/>
                                        </p:tgtEl>
                                      </p:cBhvr>
                                    </p:animEffect>
                                  </p:childTnLst>
                                </p:cTn>
                              </p:par>
                              <p:par>
                                <p:cTn id="259" presetID="9" presetClass="entr" presetSubtype="0" fill="hold" grpId="0" nodeType="withEffect">
                                  <p:stCondLst>
                                    <p:cond delay="0"/>
                                  </p:stCondLst>
                                  <p:childTnLst>
                                    <p:set>
                                      <p:cBhvr>
                                        <p:cTn id="260" dur="1" fill="hold">
                                          <p:stCondLst>
                                            <p:cond delay="0"/>
                                          </p:stCondLst>
                                        </p:cTn>
                                        <p:tgtEl>
                                          <p:spTgt spid="122"/>
                                        </p:tgtEl>
                                        <p:attrNameLst>
                                          <p:attrName>style.visibility</p:attrName>
                                        </p:attrNameLst>
                                      </p:cBhvr>
                                      <p:to>
                                        <p:strVal val="visible"/>
                                      </p:to>
                                    </p:set>
                                    <p:animEffect transition="in" filter="dissolve">
                                      <p:cBhvr>
                                        <p:cTn id="261" dur="500"/>
                                        <p:tgtEl>
                                          <p:spTgt spid="122"/>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123"/>
                                        </p:tgtEl>
                                        <p:attrNameLst>
                                          <p:attrName>style.visibility</p:attrName>
                                        </p:attrNameLst>
                                      </p:cBhvr>
                                      <p:to>
                                        <p:strVal val="visible"/>
                                      </p:to>
                                    </p:set>
                                    <p:animEffect transition="in" filter="dissolve">
                                      <p:cBhvr>
                                        <p:cTn id="264" dur="500"/>
                                        <p:tgtEl>
                                          <p:spTgt spid="123"/>
                                        </p:tgtEl>
                                      </p:cBhvr>
                                    </p:animEffect>
                                  </p:childTnLst>
                                </p:cTn>
                              </p:par>
                              <p:par>
                                <p:cTn id="265" presetID="9" presetClass="entr" presetSubtype="0" fill="hold" grpId="0" nodeType="withEffect">
                                  <p:stCondLst>
                                    <p:cond delay="0"/>
                                  </p:stCondLst>
                                  <p:childTnLst>
                                    <p:set>
                                      <p:cBhvr>
                                        <p:cTn id="266" dur="1" fill="hold">
                                          <p:stCondLst>
                                            <p:cond delay="0"/>
                                          </p:stCondLst>
                                        </p:cTn>
                                        <p:tgtEl>
                                          <p:spTgt spid="125"/>
                                        </p:tgtEl>
                                        <p:attrNameLst>
                                          <p:attrName>style.visibility</p:attrName>
                                        </p:attrNameLst>
                                      </p:cBhvr>
                                      <p:to>
                                        <p:strVal val="visible"/>
                                      </p:to>
                                    </p:set>
                                    <p:animEffect transition="in" filter="dissolve">
                                      <p:cBhvr>
                                        <p:cTn id="267" dur="500"/>
                                        <p:tgtEl>
                                          <p:spTgt spid="125"/>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126"/>
                                        </p:tgtEl>
                                        <p:attrNameLst>
                                          <p:attrName>style.visibility</p:attrName>
                                        </p:attrNameLst>
                                      </p:cBhvr>
                                      <p:to>
                                        <p:strVal val="visible"/>
                                      </p:to>
                                    </p:set>
                                    <p:animEffect transition="in" filter="dissolve">
                                      <p:cBhvr>
                                        <p:cTn id="270" dur="500"/>
                                        <p:tgtEl>
                                          <p:spTgt spid="126"/>
                                        </p:tgtEl>
                                      </p:cBhvr>
                                    </p:animEffect>
                                  </p:childTnLst>
                                </p:cTn>
                              </p:par>
                              <p:par>
                                <p:cTn id="271" presetID="9" presetClass="entr" presetSubtype="0" fill="hold" grpId="0" nodeType="withEffect">
                                  <p:stCondLst>
                                    <p:cond delay="0"/>
                                  </p:stCondLst>
                                  <p:childTnLst>
                                    <p:set>
                                      <p:cBhvr>
                                        <p:cTn id="272" dur="1" fill="hold">
                                          <p:stCondLst>
                                            <p:cond delay="0"/>
                                          </p:stCondLst>
                                        </p:cTn>
                                        <p:tgtEl>
                                          <p:spTgt spid="127"/>
                                        </p:tgtEl>
                                        <p:attrNameLst>
                                          <p:attrName>style.visibility</p:attrName>
                                        </p:attrNameLst>
                                      </p:cBhvr>
                                      <p:to>
                                        <p:strVal val="visible"/>
                                      </p:to>
                                    </p:set>
                                    <p:animEffect transition="in" filter="dissolve">
                                      <p:cBhvr>
                                        <p:cTn id="273" dur="500"/>
                                        <p:tgtEl>
                                          <p:spTgt spid="127"/>
                                        </p:tgtEl>
                                      </p:cBhvr>
                                    </p:animEffect>
                                  </p:childTnLst>
                                </p:cTn>
                              </p:par>
                              <p:par>
                                <p:cTn id="274" presetID="9" presetClass="entr" presetSubtype="0" fill="hold" grpId="0" nodeType="withEffect">
                                  <p:stCondLst>
                                    <p:cond delay="0"/>
                                  </p:stCondLst>
                                  <p:childTnLst>
                                    <p:set>
                                      <p:cBhvr>
                                        <p:cTn id="275" dur="1" fill="hold">
                                          <p:stCondLst>
                                            <p:cond delay="0"/>
                                          </p:stCondLst>
                                        </p:cTn>
                                        <p:tgtEl>
                                          <p:spTgt spid="128"/>
                                        </p:tgtEl>
                                        <p:attrNameLst>
                                          <p:attrName>style.visibility</p:attrName>
                                        </p:attrNameLst>
                                      </p:cBhvr>
                                      <p:to>
                                        <p:strVal val="visible"/>
                                      </p:to>
                                    </p:set>
                                    <p:animEffect transition="in" filter="dissolve">
                                      <p:cBhvr>
                                        <p:cTn id="276" dur="500"/>
                                        <p:tgtEl>
                                          <p:spTgt spid="128"/>
                                        </p:tgtEl>
                                      </p:cBhvr>
                                    </p:animEffect>
                                  </p:childTnLst>
                                </p:cTn>
                              </p:par>
                              <p:par>
                                <p:cTn id="277" presetID="9" presetClass="entr" presetSubtype="0" fill="hold" grpId="0" nodeType="withEffect">
                                  <p:stCondLst>
                                    <p:cond delay="0"/>
                                  </p:stCondLst>
                                  <p:childTnLst>
                                    <p:set>
                                      <p:cBhvr>
                                        <p:cTn id="278" dur="1" fill="hold">
                                          <p:stCondLst>
                                            <p:cond delay="0"/>
                                          </p:stCondLst>
                                        </p:cTn>
                                        <p:tgtEl>
                                          <p:spTgt spid="129"/>
                                        </p:tgtEl>
                                        <p:attrNameLst>
                                          <p:attrName>style.visibility</p:attrName>
                                        </p:attrNameLst>
                                      </p:cBhvr>
                                      <p:to>
                                        <p:strVal val="visible"/>
                                      </p:to>
                                    </p:set>
                                    <p:animEffect transition="in" filter="dissolve">
                                      <p:cBhvr>
                                        <p:cTn id="279" dur="500"/>
                                        <p:tgtEl>
                                          <p:spTgt spid="129"/>
                                        </p:tgtEl>
                                      </p:cBhvr>
                                    </p:animEffect>
                                  </p:childTnLst>
                                </p:cTn>
                              </p:par>
                              <p:par>
                                <p:cTn id="280" presetID="9" presetClass="entr" presetSubtype="0" fill="hold" grpId="0" nodeType="withEffect">
                                  <p:stCondLst>
                                    <p:cond delay="0"/>
                                  </p:stCondLst>
                                  <p:childTnLst>
                                    <p:set>
                                      <p:cBhvr>
                                        <p:cTn id="281" dur="1" fill="hold">
                                          <p:stCondLst>
                                            <p:cond delay="0"/>
                                          </p:stCondLst>
                                        </p:cTn>
                                        <p:tgtEl>
                                          <p:spTgt spid="131"/>
                                        </p:tgtEl>
                                        <p:attrNameLst>
                                          <p:attrName>style.visibility</p:attrName>
                                        </p:attrNameLst>
                                      </p:cBhvr>
                                      <p:to>
                                        <p:strVal val="visible"/>
                                      </p:to>
                                    </p:set>
                                    <p:animEffect transition="in" filter="dissolve">
                                      <p:cBhvr>
                                        <p:cTn id="282" dur="500"/>
                                        <p:tgtEl>
                                          <p:spTgt spid="131"/>
                                        </p:tgtEl>
                                      </p:cBhvr>
                                    </p:animEffect>
                                  </p:childTnLst>
                                </p:cTn>
                              </p:par>
                              <p:par>
                                <p:cTn id="283" presetID="9" presetClass="entr" presetSubtype="0" fill="hold" grpId="0" nodeType="withEffect">
                                  <p:stCondLst>
                                    <p:cond delay="0"/>
                                  </p:stCondLst>
                                  <p:childTnLst>
                                    <p:set>
                                      <p:cBhvr>
                                        <p:cTn id="284" dur="1" fill="hold">
                                          <p:stCondLst>
                                            <p:cond delay="0"/>
                                          </p:stCondLst>
                                        </p:cTn>
                                        <p:tgtEl>
                                          <p:spTgt spid="132"/>
                                        </p:tgtEl>
                                        <p:attrNameLst>
                                          <p:attrName>style.visibility</p:attrName>
                                        </p:attrNameLst>
                                      </p:cBhvr>
                                      <p:to>
                                        <p:strVal val="visible"/>
                                      </p:to>
                                    </p:set>
                                    <p:animEffect transition="in" filter="dissolve">
                                      <p:cBhvr>
                                        <p:cTn id="285" dur="500"/>
                                        <p:tgtEl>
                                          <p:spTgt spid="132"/>
                                        </p:tgtEl>
                                      </p:cBhvr>
                                    </p:animEffect>
                                  </p:childTnLst>
                                </p:cTn>
                              </p:par>
                              <p:par>
                                <p:cTn id="286" presetID="9" presetClass="entr" presetSubtype="0" fill="hold" grpId="0" nodeType="withEffect">
                                  <p:stCondLst>
                                    <p:cond delay="0"/>
                                  </p:stCondLst>
                                  <p:childTnLst>
                                    <p:set>
                                      <p:cBhvr>
                                        <p:cTn id="287" dur="1" fill="hold">
                                          <p:stCondLst>
                                            <p:cond delay="0"/>
                                          </p:stCondLst>
                                        </p:cTn>
                                        <p:tgtEl>
                                          <p:spTgt spid="134"/>
                                        </p:tgtEl>
                                        <p:attrNameLst>
                                          <p:attrName>style.visibility</p:attrName>
                                        </p:attrNameLst>
                                      </p:cBhvr>
                                      <p:to>
                                        <p:strVal val="visible"/>
                                      </p:to>
                                    </p:set>
                                    <p:animEffect transition="in" filter="dissolve">
                                      <p:cBhvr>
                                        <p:cTn id="288" dur="500"/>
                                        <p:tgtEl>
                                          <p:spTgt spid="134"/>
                                        </p:tgtEl>
                                      </p:cBhvr>
                                    </p:animEffect>
                                  </p:childTnLst>
                                </p:cTn>
                              </p:par>
                              <p:par>
                                <p:cTn id="289" presetID="9" presetClass="entr" presetSubtype="0" fill="hold" grpId="0" nodeType="withEffect">
                                  <p:stCondLst>
                                    <p:cond delay="0"/>
                                  </p:stCondLst>
                                  <p:childTnLst>
                                    <p:set>
                                      <p:cBhvr>
                                        <p:cTn id="290" dur="1" fill="hold">
                                          <p:stCondLst>
                                            <p:cond delay="0"/>
                                          </p:stCondLst>
                                        </p:cTn>
                                        <p:tgtEl>
                                          <p:spTgt spid="136"/>
                                        </p:tgtEl>
                                        <p:attrNameLst>
                                          <p:attrName>style.visibility</p:attrName>
                                        </p:attrNameLst>
                                      </p:cBhvr>
                                      <p:to>
                                        <p:strVal val="visible"/>
                                      </p:to>
                                    </p:set>
                                    <p:animEffect transition="in" filter="dissolve">
                                      <p:cBhvr>
                                        <p:cTn id="291" dur="500"/>
                                        <p:tgtEl>
                                          <p:spTgt spid="136"/>
                                        </p:tgtEl>
                                      </p:cBhvr>
                                    </p:animEffect>
                                  </p:childTnLst>
                                </p:cTn>
                              </p:par>
                              <p:par>
                                <p:cTn id="292" presetID="9" presetClass="entr" presetSubtype="0" fill="hold" grpId="0" nodeType="withEffect">
                                  <p:stCondLst>
                                    <p:cond delay="0"/>
                                  </p:stCondLst>
                                  <p:childTnLst>
                                    <p:set>
                                      <p:cBhvr>
                                        <p:cTn id="293" dur="1" fill="hold">
                                          <p:stCondLst>
                                            <p:cond delay="0"/>
                                          </p:stCondLst>
                                        </p:cTn>
                                        <p:tgtEl>
                                          <p:spTgt spid="137"/>
                                        </p:tgtEl>
                                        <p:attrNameLst>
                                          <p:attrName>style.visibility</p:attrName>
                                        </p:attrNameLst>
                                      </p:cBhvr>
                                      <p:to>
                                        <p:strVal val="visible"/>
                                      </p:to>
                                    </p:set>
                                    <p:animEffect transition="in" filter="dissolve">
                                      <p:cBhvr>
                                        <p:cTn id="294" dur="500"/>
                                        <p:tgtEl>
                                          <p:spTgt spid="137"/>
                                        </p:tgtEl>
                                      </p:cBhvr>
                                    </p:animEffect>
                                  </p:childTnLst>
                                </p:cTn>
                              </p:par>
                              <p:par>
                                <p:cTn id="295" presetID="9" presetClass="entr" presetSubtype="0" fill="hold" grpId="0" nodeType="withEffect">
                                  <p:stCondLst>
                                    <p:cond delay="0"/>
                                  </p:stCondLst>
                                  <p:childTnLst>
                                    <p:set>
                                      <p:cBhvr>
                                        <p:cTn id="296" dur="1" fill="hold">
                                          <p:stCondLst>
                                            <p:cond delay="0"/>
                                          </p:stCondLst>
                                        </p:cTn>
                                        <p:tgtEl>
                                          <p:spTgt spid="142"/>
                                        </p:tgtEl>
                                        <p:attrNameLst>
                                          <p:attrName>style.visibility</p:attrName>
                                        </p:attrNameLst>
                                      </p:cBhvr>
                                      <p:to>
                                        <p:strVal val="visible"/>
                                      </p:to>
                                    </p:set>
                                    <p:animEffect transition="in" filter="dissolve">
                                      <p:cBhvr>
                                        <p:cTn id="297" dur="500"/>
                                        <p:tgtEl>
                                          <p:spTgt spid="142"/>
                                        </p:tgtEl>
                                      </p:cBhvr>
                                    </p:animEffect>
                                  </p:childTnLst>
                                </p:cTn>
                              </p:par>
                              <p:par>
                                <p:cTn id="298" presetID="9" presetClass="entr" presetSubtype="0" fill="hold" nodeType="withEffect">
                                  <p:stCondLst>
                                    <p:cond delay="0"/>
                                  </p:stCondLst>
                                  <p:childTnLst>
                                    <p:set>
                                      <p:cBhvr>
                                        <p:cTn id="299" dur="1" fill="hold">
                                          <p:stCondLst>
                                            <p:cond delay="0"/>
                                          </p:stCondLst>
                                        </p:cTn>
                                        <p:tgtEl>
                                          <p:spTgt spid="158"/>
                                        </p:tgtEl>
                                        <p:attrNameLst>
                                          <p:attrName>style.visibility</p:attrName>
                                        </p:attrNameLst>
                                      </p:cBhvr>
                                      <p:to>
                                        <p:strVal val="visible"/>
                                      </p:to>
                                    </p:set>
                                    <p:animEffect transition="in" filter="dissolve">
                                      <p:cBhvr>
                                        <p:cTn id="300" dur="500"/>
                                        <p:tgtEl>
                                          <p:spTgt spid="158"/>
                                        </p:tgtEl>
                                      </p:cBhvr>
                                    </p:animEffect>
                                  </p:childTnLst>
                                </p:cTn>
                              </p:par>
                            </p:childTnLst>
                          </p:cTn>
                        </p:par>
                      </p:childTnLst>
                    </p:cTn>
                  </p:par>
                  <p:par>
                    <p:cTn id="301" fill="hold">
                      <p:stCondLst>
                        <p:cond delay="indefinite"/>
                      </p:stCondLst>
                      <p:childTnLst>
                        <p:par>
                          <p:cTn id="302" fill="hold">
                            <p:stCondLst>
                              <p:cond delay="0"/>
                            </p:stCondLst>
                            <p:childTnLst>
                              <p:par>
                                <p:cTn id="303" presetID="9" presetClass="entr" presetSubtype="0" fill="hold" grpId="0" nodeType="clickEffect">
                                  <p:stCondLst>
                                    <p:cond delay="0"/>
                                  </p:stCondLst>
                                  <p:childTnLst>
                                    <p:set>
                                      <p:cBhvr>
                                        <p:cTn id="304" dur="1" fill="hold">
                                          <p:stCondLst>
                                            <p:cond delay="0"/>
                                          </p:stCondLst>
                                        </p:cTn>
                                        <p:tgtEl>
                                          <p:spTgt spid="9"/>
                                        </p:tgtEl>
                                        <p:attrNameLst>
                                          <p:attrName>style.visibility</p:attrName>
                                        </p:attrNameLst>
                                      </p:cBhvr>
                                      <p:to>
                                        <p:strVal val="visible"/>
                                      </p:to>
                                    </p:set>
                                    <p:animEffect transition="in" filter="dissolve">
                                      <p:cBhvr>
                                        <p:cTn id="305" dur="500"/>
                                        <p:tgtEl>
                                          <p:spTgt spid="9"/>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7"/>
                                        </p:tgtEl>
                                        <p:attrNameLst>
                                          <p:attrName>style.visibility</p:attrName>
                                        </p:attrNameLst>
                                      </p:cBhvr>
                                      <p:to>
                                        <p:strVal val="visible"/>
                                      </p:to>
                                    </p:set>
                                    <p:animEffect transition="in" filter="dissolve">
                                      <p:cBhvr>
                                        <p:cTn id="310" dur="500"/>
                                        <p:tgtEl>
                                          <p:spTgt spid="7"/>
                                        </p:tgtEl>
                                      </p:cBhvr>
                                    </p:animEffect>
                                  </p:childTnLst>
                                </p:cTn>
                              </p:par>
                              <p:par>
                                <p:cTn id="311" presetID="9" presetClass="entr" presetSubtype="0" fill="hold" grpId="0" nodeType="withEffect">
                                  <p:stCondLst>
                                    <p:cond delay="0"/>
                                  </p:stCondLst>
                                  <p:childTnLst>
                                    <p:set>
                                      <p:cBhvr>
                                        <p:cTn id="312" dur="1" fill="hold">
                                          <p:stCondLst>
                                            <p:cond delay="0"/>
                                          </p:stCondLst>
                                        </p:cTn>
                                        <p:tgtEl>
                                          <p:spTgt spid="161"/>
                                        </p:tgtEl>
                                        <p:attrNameLst>
                                          <p:attrName>style.visibility</p:attrName>
                                        </p:attrNameLst>
                                      </p:cBhvr>
                                      <p:to>
                                        <p:strVal val="visible"/>
                                      </p:to>
                                    </p:set>
                                    <p:animEffect transition="in" filter="dissolve">
                                      <p:cBhvr>
                                        <p:cTn id="313" dur="500"/>
                                        <p:tgtEl>
                                          <p:spTgt spid="161"/>
                                        </p:tgtEl>
                                      </p:cBhvr>
                                    </p:animEffect>
                                  </p:childTnLst>
                                </p:cTn>
                              </p:par>
                              <p:par>
                                <p:cTn id="314" presetID="9" presetClass="entr" presetSubtype="0" fill="hold" grpId="0" nodeType="withEffect">
                                  <p:stCondLst>
                                    <p:cond delay="0"/>
                                  </p:stCondLst>
                                  <p:childTnLst>
                                    <p:set>
                                      <p:cBhvr>
                                        <p:cTn id="315" dur="1" fill="hold">
                                          <p:stCondLst>
                                            <p:cond delay="0"/>
                                          </p:stCondLst>
                                        </p:cTn>
                                        <p:tgtEl>
                                          <p:spTgt spid="5"/>
                                        </p:tgtEl>
                                        <p:attrNameLst>
                                          <p:attrName>style.visibility</p:attrName>
                                        </p:attrNameLst>
                                      </p:cBhvr>
                                      <p:to>
                                        <p:strVal val="visible"/>
                                      </p:to>
                                    </p:set>
                                    <p:animEffect transition="in" filter="dissolve">
                                      <p:cBhvr>
                                        <p:cTn id="316" dur="500"/>
                                        <p:tgtEl>
                                          <p:spTgt spid="5"/>
                                        </p:tgtEl>
                                      </p:cBhvr>
                                    </p:animEffect>
                                  </p:childTnLst>
                                </p:cTn>
                              </p:par>
                            </p:childTnLst>
                          </p:cTn>
                        </p:par>
                      </p:childTnLst>
                    </p:cTn>
                  </p:par>
                  <p:par>
                    <p:cTn id="317" fill="hold">
                      <p:stCondLst>
                        <p:cond delay="indefinite"/>
                      </p:stCondLst>
                      <p:childTnLst>
                        <p:par>
                          <p:cTn id="318" fill="hold">
                            <p:stCondLst>
                              <p:cond delay="0"/>
                            </p:stCondLst>
                            <p:childTnLst>
                              <p:par>
                                <p:cTn id="319" presetID="9" presetClass="entr" presetSubtype="0" fill="hold" grpId="0" nodeType="clickEffect">
                                  <p:stCondLst>
                                    <p:cond delay="0"/>
                                  </p:stCondLst>
                                  <p:childTnLst>
                                    <p:set>
                                      <p:cBhvr>
                                        <p:cTn id="320" dur="1" fill="hold">
                                          <p:stCondLst>
                                            <p:cond delay="0"/>
                                          </p:stCondLst>
                                        </p:cTn>
                                        <p:tgtEl>
                                          <p:spTgt spid="160"/>
                                        </p:tgtEl>
                                        <p:attrNameLst>
                                          <p:attrName>style.visibility</p:attrName>
                                        </p:attrNameLst>
                                      </p:cBhvr>
                                      <p:to>
                                        <p:strVal val="visible"/>
                                      </p:to>
                                    </p:set>
                                    <p:animEffect transition="in" filter="dissolve">
                                      <p:cBhvr>
                                        <p:cTn id="321" dur="500"/>
                                        <p:tgtEl>
                                          <p:spTgt spid="160"/>
                                        </p:tgtEl>
                                      </p:cBhvr>
                                    </p:animEffect>
                                  </p:childTnLst>
                                </p:cTn>
                              </p:par>
                            </p:childTnLst>
                          </p:cTn>
                        </p:par>
                      </p:childTnLst>
                    </p:cTn>
                  </p:par>
                  <p:par>
                    <p:cTn id="322" fill="hold">
                      <p:stCondLst>
                        <p:cond delay="indefinite"/>
                      </p:stCondLst>
                      <p:childTnLst>
                        <p:par>
                          <p:cTn id="323" fill="hold">
                            <p:stCondLst>
                              <p:cond delay="0"/>
                            </p:stCondLst>
                            <p:childTnLst>
                              <p:par>
                                <p:cTn id="324" presetID="9" presetClass="entr" presetSubtype="0" fill="hold" grpId="0" nodeType="clickEffect">
                                  <p:stCondLst>
                                    <p:cond delay="0"/>
                                  </p:stCondLst>
                                  <p:childTnLst>
                                    <p:set>
                                      <p:cBhvr>
                                        <p:cTn id="325" dur="1" fill="hold">
                                          <p:stCondLst>
                                            <p:cond delay="0"/>
                                          </p:stCondLst>
                                        </p:cTn>
                                        <p:tgtEl>
                                          <p:spTgt spid="162"/>
                                        </p:tgtEl>
                                        <p:attrNameLst>
                                          <p:attrName>style.visibility</p:attrName>
                                        </p:attrNameLst>
                                      </p:cBhvr>
                                      <p:to>
                                        <p:strVal val="visible"/>
                                      </p:to>
                                    </p:set>
                                    <p:animEffect transition="in" filter="dissolve">
                                      <p:cBhvr>
                                        <p:cTn id="326" dur="500"/>
                                        <p:tgtEl>
                                          <p:spTgt spid="162"/>
                                        </p:tgtEl>
                                      </p:cBhvr>
                                    </p:animEffect>
                                  </p:childTnLst>
                                </p:cTn>
                              </p:par>
                              <p:par>
                                <p:cTn id="327" presetID="9" presetClass="entr" presetSubtype="0" fill="hold" grpId="0" nodeType="withEffect">
                                  <p:stCondLst>
                                    <p:cond delay="0"/>
                                  </p:stCondLst>
                                  <p:childTnLst>
                                    <p:set>
                                      <p:cBhvr>
                                        <p:cTn id="328" dur="1" fill="hold">
                                          <p:stCondLst>
                                            <p:cond delay="0"/>
                                          </p:stCondLst>
                                        </p:cTn>
                                        <p:tgtEl>
                                          <p:spTgt spid="141"/>
                                        </p:tgtEl>
                                        <p:attrNameLst>
                                          <p:attrName>style.visibility</p:attrName>
                                        </p:attrNameLst>
                                      </p:cBhvr>
                                      <p:to>
                                        <p:strVal val="visible"/>
                                      </p:to>
                                    </p:set>
                                    <p:animEffect transition="in" filter="dissolve">
                                      <p:cBhvr>
                                        <p:cTn id="329" dur="500"/>
                                        <p:tgtEl>
                                          <p:spTgt spid="141"/>
                                        </p:tgtEl>
                                      </p:cBhvr>
                                    </p:animEffect>
                                  </p:childTnLst>
                                </p:cTn>
                              </p:par>
                            </p:childTnLst>
                          </p:cTn>
                        </p:par>
                      </p:childTnLst>
                    </p:cTn>
                  </p:par>
                  <p:par>
                    <p:cTn id="330" fill="hold">
                      <p:stCondLst>
                        <p:cond delay="indefinite"/>
                      </p:stCondLst>
                      <p:childTnLst>
                        <p:par>
                          <p:cTn id="331" fill="hold">
                            <p:stCondLst>
                              <p:cond delay="0"/>
                            </p:stCondLst>
                            <p:childTnLst>
                              <p:par>
                                <p:cTn id="332" presetID="9" presetClass="entr" presetSubtype="0" fill="hold" grpId="0" nodeType="clickEffect">
                                  <p:stCondLst>
                                    <p:cond delay="0"/>
                                  </p:stCondLst>
                                  <p:childTnLst>
                                    <p:set>
                                      <p:cBhvr>
                                        <p:cTn id="333" dur="1" fill="hold">
                                          <p:stCondLst>
                                            <p:cond delay="0"/>
                                          </p:stCondLst>
                                        </p:cTn>
                                        <p:tgtEl>
                                          <p:spTgt spid="143"/>
                                        </p:tgtEl>
                                        <p:attrNameLst>
                                          <p:attrName>style.visibility</p:attrName>
                                        </p:attrNameLst>
                                      </p:cBhvr>
                                      <p:to>
                                        <p:strVal val="visible"/>
                                      </p:to>
                                    </p:set>
                                    <p:animEffect transition="in" filter="dissolve">
                                      <p:cBhvr>
                                        <p:cTn id="334" dur="500"/>
                                        <p:tgtEl>
                                          <p:spTgt spid="143"/>
                                        </p:tgtEl>
                                      </p:cBhvr>
                                    </p:animEffect>
                                  </p:childTnLst>
                                </p:cTn>
                              </p:par>
                              <p:par>
                                <p:cTn id="335" presetID="9" presetClass="entr" presetSubtype="0" fill="hold" grpId="0" nodeType="withEffect">
                                  <p:stCondLst>
                                    <p:cond delay="0"/>
                                  </p:stCondLst>
                                  <p:childTnLst>
                                    <p:set>
                                      <p:cBhvr>
                                        <p:cTn id="336" dur="1" fill="hold">
                                          <p:stCondLst>
                                            <p:cond delay="0"/>
                                          </p:stCondLst>
                                        </p:cTn>
                                        <p:tgtEl>
                                          <p:spTgt spid="144"/>
                                        </p:tgtEl>
                                        <p:attrNameLst>
                                          <p:attrName>style.visibility</p:attrName>
                                        </p:attrNameLst>
                                      </p:cBhvr>
                                      <p:to>
                                        <p:strVal val="visible"/>
                                      </p:to>
                                    </p:set>
                                    <p:animEffect transition="in" filter="dissolve">
                                      <p:cBhvr>
                                        <p:cTn id="337" dur="500"/>
                                        <p:tgtEl>
                                          <p:spTgt spid="144"/>
                                        </p:tgtEl>
                                      </p:cBhvr>
                                    </p:animEffect>
                                  </p:childTnLst>
                                </p:cTn>
                              </p:par>
                              <p:par>
                                <p:cTn id="338" presetID="9" presetClass="entr" presetSubtype="0" fill="hold" grpId="0" nodeType="withEffect">
                                  <p:stCondLst>
                                    <p:cond delay="0"/>
                                  </p:stCondLst>
                                  <p:childTnLst>
                                    <p:set>
                                      <p:cBhvr>
                                        <p:cTn id="339" dur="1" fill="hold">
                                          <p:stCondLst>
                                            <p:cond delay="0"/>
                                          </p:stCondLst>
                                        </p:cTn>
                                        <p:tgtEl>
                                          <p:spTgt spid="145"/>
                                        </p:tgtEl>
                                        <p:attrNameLst>
                                          <p:attrName>style.visibility</p:attrName>
                                        </p:attrNameLst>
                                      </p:cBhvr>
                                      <p:to>
                                        <p:strVal val="visible"/>
                                      </p:to>
                                    </p:set>
                                    <p:animEffect transition="in" filter="dissolve">
                                      <p:cBhvr>
                                        <p:cTn id="340" dur="500"/>
                                        <p:tgtEl>
                                          <p:spTgt spid="145"/>
                                        </p:tgtEl>
                                      </p:cBhvr>
                                    </p:animEffect>
                                  </p:childTnLst>
                                </p:cTn>
                              </p:par>
                              <p:par>
                                <p:cTn id="341" presetID="9" presetClass="entr" presetSubtype="0" fill="hold" grpId="0" nodeType="withEffect">
                                  <p:stCondLst>
                                    <p:cond delay="0"/>
                                  </p:stCondLst>
                                  <p:childTnLst>
                                    <p:set>
                                      <p:cBhvr>
                                        <p:cTn id="342" dur="1" fill="hold">
                                          <p:stCondLst>
                                            <p:cond delay="0"/>
                                          </p:stCondLst>
                                        </p:cTn>
                                        <p:tgtEl>
                                          <p:spTgt spid="146"/>
                                        </p:tgtEl>
                                        <p:attrNameLst>
                                          <p:attrName>style.visibility</p:attrName>
                                        </p:attrNameLst>
                                      </p:cBhvr>
                                      <p:to>
                                        <p:strVal val="visible"/>
                                      </p:to>
                                    </p:set>
                                    <p:animEffect transition="in" filter="dissolve">
                                      <p:cBhvr>
                                        <p:cTn id="343" dur="500"/>
                                        <p:tgtEl>
                                          <p:spTgt spid="146"/>
                                        </p:tgtEl>
                                      </p:cBhvr>
                                    </p:animEffect>
                                  </p:childTnLst>
                                </p:cTn>
                              </p:par>
                              <p:par>
                                <p:cTn id="344" presetID="9" presetClass="entr" presetSubtype="0" fill="hold" grpId="0" nodeType="withEffect">
                                  <p:stCondLst>
                                    <p:cond delay="0"/>
                                  </p:stCondLst>
                                  <p:childTnLst>
                                    <p:set>
                                      <p:cBhvr>
                                        <p:cTn id="345" dur="1" fill="hold">
                                          <p:stCondLst>
                                            <p:cond delay="0"/>
                                          </p:stCondLst>
                                        </p:cTn>
                                        <p:tgtEl>
                                          <p:spTgt spid="147"/>
                                        </p:tgtEl>
                                        <p:attrNameLst>
                                          <p:attrName>style.visibility</p:attrName>
                                        </p:attrNameLst>
                                      </p:cBhvr>
                                      <p:to>
                                        <p:strVal val="visible"/>
                                      </p:to>
                                    </p:set>
                                    <p:animEffect transition="in" filter="dissolve">
                                      <p:cBhvr>
                                        <p:cTn id="346" dur="500"/>
                                        <p:tgtEl>
                                          <p:spTgt spid="147"/>
                                        </p:tgtEl>
                                      </p:cBhvr>
                                    </p:animEffect>
                                  </p:childTnLst>
                                </p:cTn>
                              </p:par>
                              <p:par>
                                <p:cTn id="347" presetID="9" presetClass="entr" presetSubtype="0" fill="hold" grpId="0" nodeType="withEffect">
                                  <p:stCondLst>
                                    <p:cond delay="0"/>
                                  </p:stCondLst>
                                  <p:childTnLst>
                                    <p:set>
                                      <p:cBhvr>
                                        <p:cTn id="348" dur="1" fill="hold">
                                          <p:stCondLst>
                                            <p:cond delay="0"/>
                                          </p:stCondLst>
                                        </p:cTn>
                                        <p:tgtEl>
                                          <p:spTgt spid="148"/>
                                        </p:tgtEl>
                                        <p:attrNameLst>
                                          <p:attrName>style.visibility</p:attrName>
                                        </p:attrNameLst>
                                      </p:cBhvr>
                                      <p:to>
                                        <p:strVal val="visible"/>
                                      </p:to>
                                    </p:set>
                                    <p:animEffect transition="in" filter="dissolve">
                                      <p:cBhvr>
                                        <p:cTn id="349" dur="500"/>
                                        <p:tgtEl>
                                          <p:spTgt spid="148"/>
                                        </p:tgtEl>
                                      </p:cBhvr>
                                    </p:animEffect>
                                  </p:childTnLst>
                                </p:cTn>
                              </p:par>
                            </p:childTnLst>
                          </p:cTn>
                        </p:par>
                      </p:childTnLst>
                    </p:cTn>
                  </p:par>
                  <p:par>
                    <p:cTn id="350" fill="hold">
                      <p:stCondLst>
                        <p:cond delay="indefinite"/>
                      </p:stCondLst>
                      <p:childTnLst>
                        <p:par>
                          <p:cTn id="351" fill="hold">
                            <p:stCondLst>
                              <p:cond delay="0"/>
                            </p:stCondLst>
                            <p:childTnLst>
                              <p:par>
                                <p:cTn id="352" presetID="9" presetClass="entr" presetSubtype="0" fill="hold" grpId="0" nodeType="clickEffect">
                                  <p:stCondLst>
                                    <p:cond delay="0"/>
                                  </p:stCondLst>
                                  <p:childTnLst>
                                    <p:set>
                                      <p:cBhvr>
                                        <p:cTn id="353" dur="1" fill="hold">
                                          <p:stCondLst>
                                            <p:cond delay="0"/>
                                          </p:stCondLst>
                                        </p:cTn>
                                        <p:tgtEl>
                                          <p:spTgt spid="164"/>
                                        </p:tgtEl>
                                        <p:attrNameLst>
                                          <p:attrName>style.visibility</p:attrName>
                                        </p:attrNameLst>
                                      </p:cBhvr>
                                      <p:to>
                                        <p:strVal val="visible"/>
                                      </p:to>
                                    </p:set>
                                    <p:animEffect transition="in" filter="dissolve">
                                      <p:cBhvr>
                                        <p:cTn id="354" dur="500"/>
                                        <p:tgtEl>
                                          <p:spTgt spid="164"/>
                                        </p:tgtEl>
                                      </p:cBhvr>
                                    </p:animEffect>
                                  </p:childTnLst>
                                </p:cTn>
                              </p:par>
                              <p:par>
                                <p:cTn id="355" presetID="9" presetClass="entr" presetSubtype="0" fill="hold" grpId="0" nodeType="withEffect">
                                  <p:stCondLst>
                                    <p:cond delay="0"/>
                                  </p:stCondLst>
                                  <p:childTnLst>
                                    <p:set>
                                      <p:cBhvr>
                                        <p:cTn id="356" dur="1" fill="hold">
                                          <p:stCondLst>
                                            <p:cond delay="0"/>
                                          </p:stCondLst>
                                        </p:cTn>
                                        <p:tgtEl>
                                          <p:spTgt spid="181"/>
                                        </p:tgtEl>
                                        <p:attrNameLst>
                                          <p:attrName>style.visibility</p:attrName>
                                        </p:attrNameLst>
                                      </p:cBhvr>
                                      <p:to>
                                        <p:strVal val="visible"/>
                                      </p:to>
                                    </p:set>
                                    <p:animEffect transition="in" filter="dissolve">
                                      <p:cBhvr>
                                        <p:cTn id="357" dur="500"/>
                                        <p:tgtEl>
                                          <p:spTgt spid="181"/>
                                        </p:tgtEl>
                                      </p:cBhvr>
                                    </p:animEffect>
                                  </p:childTnLst>
                                </p:cTn>
                              </p:par>
                            </p:childTnLst>
                          </p:cTn>
                        </p:par>
                      </p:childTnLst>
                    </p:cTn>
                  </p:par>
                  <p:par>
                    <p:cTn id="358" fill="hold">
                      <p:stCondLst>
                        <p:cond delay="indefinite"/>
                      </p:stCondLst>
                      <p:childTnLst>
                        <p:par>
                          <p:cTn id="359" fill="hold">
                            <p:stCondLst>
                              <p:cond delay="0"/>
                            </p:stCondLst>
                            <p:childTnLst>
                              <p:par>
                                <p:cTn id="360" presetID="1" presetClass="emph" presetSubtype="2" fill="hold" nodeType="clickEffect">
                                  <p:stCondLst>
                                    <p:cond delay="0"/>
                                  </p:stCondLst>
                                  <p:childTnLst>
                                    <p:animClr clrSpc="rgb" dir="cw">
                                      <p:cBhvr>
                                        <p:cTn id="361" dur="2000" fill="hold"/>
                                        <p:tgtEl>
                                          <p:spTgt spid="107"/>
                                        </p:tgtEl>
                                        <p:attrNameLst>
                                          <p:attrName>fillcolor</p:attrName>
                                        </p:attrNameLst>
                                      </p:cBhvr>
                                      <p:to>
                                        <a:schemeClr val="accent2"/>
                                      </p:to>
                                    </p:animClr>
                                    <p:set>
                                      <p:cBhvr>
                                        <p:cTn id="362" dur="2000" fill="hold"/>
                                        <p:tgtEl>
                                          <p:spTgt spid="107"/>
                                        </p:tgtEl>
                                        <p:attrNameLst>
                                          <p:attrName>fill.type</p:attrName>
                                        </p:attrNameLst>
                                      </p:cBhvr>
                                      <p:to>
                                        <p:strVal val="solid"/>
                                      </p:to>
                                    </p:set>
                                    <p:set>
                                      <p:cBhvr>
                                        <p:cTn id="363" dur="2000" fill="hold"/>
                                        <p:tgtEl>
                                          <p:spTgt spid="107"/>
                                        </p:tgtEl>
                                        <p:attrNameLst>
                                          <p:attrName>fill.on</p:attrName>
                                        </p:attrNameLst>
                                      </p:cBhvr>
                                      <p:to>
                                        <p:strVal val="true"/>
                                      </p:to>
                                    </p:set>
                                  </p:childTnLst>
                                </p:cTn>
                              </p:par>
                            </p:childTnLst>
                          </p:cTn>
                        </p:par>
                      </p:childTnLst>
                    </p:cTn>
                  </p:par>
                  <p:par>
                    <p:cTn id="364" fill="hold">
                      <p:stCondLst>
                        <p:cond delay="indefinite"/>
                      </p:stCondLst>
                      <p:childTnLst>
                        <p:par>
                          <p:cTn id="365" fill="hold">
                            <p:stCondLst>
                              <p:cond delay="0"/>
                            </p:stCondLst>
                            <p:childTnLst>
                              <p:par>
                                <p:cTn id="366" presetID="9" presetClass="entr" presetSubtype="0" fill="hold" nodeType="clickEffect">
                                  <p:stCondLst>
                                    <p:cond delay="0"/>
                                  </p:stCondLst>
                                  <p:childTnLst>
                                    <p:set>
                                      <p:cBhvr>
                                        <p:cTn id="367" dur="1" fill="hold">
                                          <p:stCondLst>
                                            <p:cond delay="0"/>
                                          </p:stCondLst>
                                        </p:cTn>
                                        <p:tgtEl>
                                          <p:spTgt spid="164">
                                            <p:txEl>
                                              <p:pRg st="0" end="0"/>
                                            </p:txEl>
                                          </p:spTgt>
                                        </p:tgtEl>
                                        <p:attrNameLst>
                                          <p:attrName>style.visibility</p:attrName>
                                        </p:attrNameLst>
                                      </p:cBhvr>
                                      <p:to>
                                        <p:strVal val="visible"/>
                                      </p:to>
                                    </p:set>
                                    <p:animEffect transition="in" filter="dissolve">
                                      <p:cBhvr>
                                        <p:cTn id="368" dur="500"/>
                                        <p:tgtEl>
                                          <p:spTgt spid="164">
                                            <p:txEl>
                                              <p:pRg st="0" end="0"/>
                                            </p:txEl>
                                          </p:spTgt>
                                        </p:tgtEl>
                                      </p:cBhvr>
                                    </p:animEffect>
                                  </p:childTnLst>
                                </p:cTn>
                              </p:par>
                            </p:childTnLst>
                          </p:cTn>
                        </p:par>
                      </p:childTnLst>
                    </p:cTn>
                  </p:par>
                  <p:par>
                    <p:cTn id="369" fill="hold">
                      <p:stCondLst>
                        <p:cond delay="indefinite"/>
                      </p:stCondLst>
                      <p:childTnLst>
                        <p:par>
                          <p:cTn id="370" fill="hold">
                            <p:stCondLst>
                              <p:cond delay="0"/>
                            </p:stCondLst>
                            <p:childTnLst>
                              <p:par>
                                <p:cTn id="371" presetID="9" presetClass="entr" presetSubtype="0" fill="hold" nodeType="clickEffect">
                                  <p:stCondLst>
                                    <p:cond delay="0"/>
                                  </p:stCondLst>
                                  <p:childTnLst>
                                    <p:set>
                                      <p:cBhvr>
                                        <p:cTn id="372" dur="1" fill="hold">
                                          <p:stCondLst>
                                            <p:cond delay="0"/>
                                          </p:stCondLst>
                                        </p:cTn>
                                        <p:tgtEl>
                                          <p:spTgt spid="6"/>
                                        </p:tgtEl>
                                        <p:attrNameLst>
                                          <p:attrName>style.visibility</p:attrName>
                                        </p:attrNameLst>
                                      </p:cBhvr>
                                      <p:to>
                                        <p:strVal val="visible"/>
                                      </p:to>
                                    </p:set>
                                    <p:animEffect transition="in" filter="dissolve">
                                      <p:cBhvr>
                                        <p:cTn id="373" dur="500"/>
                                        <p:tgtEl>
                                          <p:spTgt spid="6"/>
                                        </p:tgtEl>
                                      </p:cBhvr>
                                    </p:animEffec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grpId="0" nodeType="clickEffect">
                                  <p:stCondLst>
                                    <p:cond delay="0"/>
                                  </p:stCondLst>
                                  <p:childTnLst>
                                    <p:set>
                                      <p:cBhvr>
                                        <p:cTn id="377" dur="1" fill="hold">
                                          <p:stCondLst>
                                            <p:cond delay="0"/>
                                          </p:stCondLst>
                                        </p:cTn>
                                        <p:tgtEl>
                                          <p:spTgt spid="182"/>
                                        </p:tgtEl>
                                        <p:attrNameLst>
                                          <p:attrName>style.visibility</p:attrName>
                                        </p:attrNameLst>
                                      </p:cBhvr>
                                      <p:to>
                                        <p:strVal val="visible"/>
                                      </p:to>
                                    </p:set>
                                    <p:animEffect transition="in" filter="dissolve">
                                      <p:cBhvr>
                                        <p:cTn id="378" dur="500"/>
                                        <p:tgtEl>
                                          <p:spTgt spid="182"/>
                                        </p:tgtEl>
                                      </p:cBhvr>
                                    </p:animEffect>
                                  </p:childTnLst>
                                </p:cTn>
                              </p:par>
                            </p:childTnLst>
                          </p:cTn>
                        </p:par>
                      </p:childTnLst>
                    </p:cTn>
                  </p:par>
                  <p:par>
                    <p:cTn id="379" fill="hold">
                      <p:stCondLst>
                        <p:cond delay="indefinite"/>
                      </p:stCondLst>
                      <p:childTnLst>
                        <p:par>
                          <p:cTn id="380" fill="hold">
                            <p:stCondLst>
                              <p:cond delay="0"/>
                            </p:stCondLst>
                            <p:childTnLst>
                              <p:par>
                                <p:cTn id="381" presetID="7" presetClass="emph" presetSubtype="2" fill="hold" nodeType="clickEffect">
                                  <p:stCondLst>
                                    <p:cond delay="0"/>
                                  </p:stCondLst>
                                  <p:childTnLst>
                                    <p:animClr clrSpc="rgb" dir="cw">
                                      <p:cBhvr>
                                        <p:cTn id="382" dur="2000" fill="hold"/>
                                        <p:tgtEl>
                                          <p:spTgt spid="137"/>
                                        </p:tgtEl>
                                        <p:attrNameLst>
                                          <p:attrName>stroke.color</p:attrName>
                                        </p:attrNameLst>
                                      </p:cBhvr>
                                      <p:to>
                                        <a:schemeClr val="accent2"/>
                                      </p:to>
                                    </p:animClr>
                                    <p:set>
                                      <p:cBhvr>
                                        <p:cTn id="383" dur="2000" fill="hold"/>
                                        <p:tgtEl>
                                          <p:spTgt spid="137"/>
                                        </p:tgtEl>
                                        <p:attrNameLst>
                                          <p:attrName>stroke.on</p:attrName>
                                        </p:attrNameLst>
                                      </p:cBhvr>
                                      <p:to>
                                        <p:strVal val="true"/>
                                      </p:to>
                                    </p:set>
                                  </p:childTnLst>
                                </p:cTn>
                              </p:par>
                            </p:childTnLst>
                          </p:cTn>
                        </p:par>
                      </p:childTnLst>
                    </p:cTn>
                  </p:par>
                  <p:par>
                    <p:cTn id="384" fill="hold">
                      <p:stCondLst>
                        <p:cond delay="indefinite"/>
                      </p:stCondLst>
                      <p:childTnLst>
                        <p:par>
                          <p:cTn id="385" fill="hold">
                            <p:stCondLst>
                              <p:cond delay="0"/>
                            </p:stCondLst>
                            <p:childTnLst>
                              <p:par>
                                <p:cTn id="386" presetID="1" presetClass="emph" presetSubtype="2" fill="hold" nodeType="clickEffect">
                                  <p:stCondLst>
                                    <p:cond delay="0"/>
                                  </p:stCondLst>
                                  <p:childTnLst>
                                    <p:animClr clrSpc="rgb" dir="cw">
                                      <p:cBhvr>
                                        <p:cTn id="387" dur="2000" fill="hold"/>
                                        <p:tgtEl>
                                          <p:spTgt spid="110"/>
                                        </p:tgtEl>
                                        <p:attrNameLst>
                                          <p:attrName>fillcolor</p:attrName>
                                        </p:attrNameLst>
                                      </p:cBhvr>
                                      <p:to>
                                        <a:schemeClr val="accent2"/>
                                      </p:to>
                                    </p:animClr>
                                    <p:set>
                                      <p:cBhvr>
                                        <p:cTn id="388" dur="2000" fill="hold"/>
                                        <p:tgtEl>
                                          <p:spTgt spid="110"/>
                                        </p:tgtEl>
                                        <p:attrNameLst>
                                          <p:attrName>fill.type</p:attrName>
                                        </p:attrNameLst>
                                      </p:cBhvr>
                                      <p:to>
                                        <p:strVal val="solid"/>
                                      </p:to>
                                    </p:set>
                                    <p:set>
                                      <p:cBhvr>
                                        <p:cTn id="389" dur="2000" fill="hold"/>
                                        <p:tgtEl>
                                          <p:spTgt spid="110"/>
                                        </p:tgtEl>
                                        <p:attrNameLst>
                                          <p:attrName>fill.on</p:attrName>
                                        </p:attrNameLst>
                                      </p:cBhvr>
                                      <p:to>
                                        <p:strVal val="true"/>
                                      </p:to>
                                    </p:set>
                                  </p:childTnLst>
                                </p:cTn>
                              </p:par>
                            </p:childTnLst>
                          </p:cTn>
                        </p:par>
                      </p:childTnLst>
                    </p:cTn>
                  </p:par>
                  <p:par>
                    <p:cTn id="390" fill="hold">
                      <p:stCondLst>
                        <p:cond delay="indefinite"/>
                      </p:stCondLst>
                      <p:childTnLst>
                        <p:par>
                          <p:cTn id="391" fill="hold">
                            <p:stCondLst>
                              <p:cond delay="0"/>
                            </p:stCondLst>
                            <p:childTnLst>
                              <p:par>
                                <p:cTn id="392" presetID="9" presetClass="entr" presetSubtype="0" fill="hold" nodeType="clickEffect">
                                  <p:stCondLst>
                                    <p:cond delay="0"/>
                                  </p:stCondLst>
                                  <p:childTnLst>
                                    <p:set>
                                      <p:cBhvr>
                                        <p:cTn id="393" dur="1" fill="hold">
                                          <p:stCondLst>
                                            <p:cond delay="0"/>
                                          </p:stCondLst>
                                        </p:cTn>
                                        <p:tgtEl>
                                          <p:spTgt spid="164">
                                            <p:txEl>
                                              <p:pRg st="1" end="1"/>
                                            </p:txEl>
                                          </p:spTgt>
                                        </p:tgtEl>
                                        <p:attrNameLst>
                                          <p:attrName>style.visibility</p:attrName>
                                        </p:attrNameLst>
                                      </p:cBhvr>
                                      <p:to>
                                        <p:strVal val="visible"/>
                                      </p:to>
                                    </p:set>
                                    <p:animEffect transition="in" filter="dissolve">
                                      <p:cBhvr>
                                        <p:cTn id="394" dur="500"/>
                                        <p:tgtEl>
                                          <p:spTgt spid="164">
                                            <p:txEl>
                                              <p:pRg st="1" end="1"/>
                                            </p:txEl>
                                          </p:spTgt>
                                        </p:tgtEl>
                                      </p:cBhvr>
                                    </p:animEffect>
                                  </p:childTnLst>
                                </p:cTn>
                              </p:par>
                            </p:childTnLst>
                          </p:cTn>
                        </p:par>
                      </p:childTnLst>
                    </p:cTn>
                  </p:par>
                  <p:par>
                    <p:cTn id="395" fill="hold">
                      <p:stCondLst>
                        <p:cond delay="indefinite"/>
                      </p:stCondLst>
                      <p:childTnLst>
                        <p:par>
                          <p:cTn id="396" fill="hold">
                            <p:stCondLst>
                              <p:cond delay="0"/>
                            </p:stCondLst>
                            <p:childTnLst>
                              <p:par>
                                <p:cTn id="397" presetID="9" presetClass="entr" presetSubtype="0" fill="hold" nodeType="clickEffect">
                                  <p:stCondLst>
                                    <p:cond delay="0"/>
                                  </p:stCondLst>
                                  <p:childTnLst>
                                    <p:set>
                                      <p:cBhvr>
                                        <p:cTn id="398" dur="1" fill="hold">
                                          <p:stCondLst>
                                            <p:cond delay="0"/>
                                          </p:stCondLst>
                                        </p:cTn>
                                        <p:tgtEl>
                                          <p:spTgt spid="166"/>
                                        </p:tgtEl>
                                        <p:attrNameLst>
                                          <p:attrName>style.visibility</p:attrName>
                                        </p:attrNameLst>
                                      </p:cBhvr>
                                      <p:to>
                                        <p:strVal val="visible"/>
                                      </p:to>
                                    </p:set>
                                    <p:animEffect transition="in" filter="dissolve">
                                      <p:cBhvr>
                                        <p:cTn id="399" dur="500"/>
                                        <p:tgtEl>
                                          <p:spTgt spid="166"/>
                                        </p:tgtEl>
                                      </p:cBhvr>
                                    </p:animEffec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grpId="0" nodeType="clickEffect">
                                  <p:stCondLst>
                                    <p:cond delay="0"/>
                                  </p:stCondLst>
                                  <p:childTnLst>
                                    <p:set>
                                      <p:cBhvr>
                                        <p:cTn id="403" dur="1" fill="hold">
                                          <p:stCondLst>
                                            <p:cond delay="0"/>
                                          </p:stCondLst>
                                        </p:cTn>
                                        <p:tgtEl>
                                          <p:spTgt spid="149"/>
                                        </p:tgtEl>
                                        <p:attrNameLst>
                                          <p:attrName>style.visibility</p:attrName>
                                        </p:attrNameLst>
                                      </p:cBhvr>
                                      <p:to>
                                        <p:strVal val="visible"/>
                                      </p:to>
                                    </p:set>
                                    <p:animEffect transition="in" filter="dissolve">
                                      <p:cBhvr>
                                        <p:cTn id="404" dur="500"/>
                                        <p:tgtEl>
                                          <p:spTgt spid="149"/>
                                        </p:tgtEl>
                                      </p:cBhvr>
                                    </p:animEffect>
                                  </p:childTnLst>
                                </p:cTn>
                              </p:par>
                              <p:par>
                                <p:cTn id="405" presetID="9" presetClass="entr" presetSubtype="0" fill="hold" grpId="0" nodeType="withEffect">
                                  <p:stCondLst>
                                    <p:cond delay="0"/>
                                  </p:stCondLst>
                                  <p:childTnLst>
                                    <p:set>
                                      <p:cBhvr>
                                        <p:cTn id="406" dur="1" fill="hold">
                                          <p:stCondLst>
                                            <p:cond delay="0"/>
                                          </p:stCondLst>
                                        </p:cTn>
                                        <p:tgtEl>
                                          <p:spTgt spid="151"/>
                                        </p:tgtEl>
                                        <p:attrNameLst>
                                          <p:attrName>style.visibility</p:attrName>
                                        </p:attrNameLst>
                                      </p:cBhvr>
                                      <p:to>
                                        <p:strVal val="visible"/>
                                      </p:to>
                                    </p:set>
                                    <p:animEffect transition="in" filter="dissolve">
                                      <p:cBhvr>
                                        <p:cTn id="407" dur="500"/>
                                        <p:tgtEl>
                                          <p:spTgt spid="151"/>
                                        </p:tgtEl>
                                      </p:cBhvr>
                                    </p:animEffect>
                                  </p:childTnLst>
                                </p:cTn>
                              </p:par>
                            </p:childTnLst>
                          </p:cTn>
                        </p:par>
                      </p:childTnLst>
                    </p:cTn>
                  </p:par>
                  <p:par>
                    <p:cTn id="408" fill="hold">
                      <p:stCondLst>
                        <p:cond delay="indefinite"/>
                      </p:stCondLst>
                      <p:childTnLst>
                        <p:par>
                          <p:cTn id="409" fill="hold">
                            <p:stCondLst>
                              <p:cond delay="0"/>
                            </p:stCondLst>
                            <p:childTnLst>
                              <p:par>
                                <p:cTn id="410" presetID="7" presetClass="emph" presetSubtype="2" fill="hold" nodeType="clickEffect">
                                  <p:stCondLst>
                                    <p:cond delay="0"/>
                                  </p:stCondLst>
                                  <p:childTnLst>
                                    <p:animClr clrSpc="rgb" dir="cw">
                                      <p:cBhvr>
                                        <p:cTn id="411" dur="2000" fill="hold"/>
                                        <p:tgtEl>
                                          <p:spTgt spid="134"/>
                                        </p:tgtEl>
                                        <p:attrNameLst>
                                          <p:attrName>stroke.color</p:attrName>
                                        </p:attrNameLst>
                                      </p:cBhvr>
                                      <p:to>
                                        <a:schemeClr val="accent2"/>
                                      </p:to>
                                    </p:animClr>
                                    <p:set>
                                      <p:cBhvr>
                                        <p:cTn id="412" dur="2000" fill="hold"/>
                                        <p:tgtEl>
                                          <p:spTgt spid="134"/>
                                        </p:tgtEl>
                                        <p:attrNameLst>
                                          <p:attrName>stroke.on</p:attrName>
                                        </p:attrNameLst>
                                      </p:cBhvr>
                                      <p:to>
                                        <p:strVal val="true"/>
                                      </p:to>
                                    </p:set>
                                  </p:childTnLst>
                                </p:cTn>
                              </p:par>
                            </p:childTnLst>
                          </p:cTn>
                        </p:par>
                      </p:childTnLst>
                    </p:cTn>
                  </p:par>
                  <p:par>
                    <p:cTn id="413" fill="hold">
                      <p:stCondLst>
                        <p:cond delay="indefinite"/>
                      </p:stCondLst>
                      <p:childTnLst>
                        <p:par>
                          <p:cTn id="414" fill="hold">
                            <p:stCondLst>
                              <p:cond delay="0"/>
                            </p:stCondLst>
                            <p:childTnLst>
                              <p:par>
                                <p:cTn id="415" presetID="1" presetClass="emph" presetSubtype="2" fill="hold" nodeType="clickEffect">
                                  <p:stCondLst>
                                    <p:cond delay="0"/>
                                  </p:stCondLst>
                                  <p:childTnLst>
                                    <p:animClr clrSpc="rgb" dir="cw">
                                      <p:cBhvr>
                                        <p:cTn id="416" dur="2000" fill="hold"/>
                                        <p:tgtEl>
                                          <p:spTgt spid="113"/>
                                        </p:tgtEl>
                                        <p:attrNameLst>
                                          <p:attrName>fillcolor</p:attrName>
                                        </p:attrNameLst>
                                      </p:cBhvr>
                                      <p:to>
                                        <a:schemeClr val="accent2"/>
                                      </p:to>
                                    </p:animClr>
                                    <p:set>
                                      <p:cBhvr>
                                        <p:cTn id="417" dur="2000" fill="hold"/>
                                        <p:tgtEl>
                                          <p:spTgt spid="113"/>
                                        </p:tgtEl>
                                        <p:attrNameLst>
                                          <p:attrName>fill.type</p:attrName>
                                        </p:attrNameLst>
                                      </p:cBhvr>
                                      <p:to>
                                        <p:strVal val="solid"/>
                                      </p:to>
                                    </p:set>
                                    <p:set>
                                      <p:cBhvr>
                                        <p:cTn id="418" dur="2000" fill="hold"/>
                                        <p:tgtEl>
                                          <p:spTgt spid="113"/>
                                        </p:tgtEl>
                                        <p:attrNameLst>
                                          <p:attrName>fill.on</p:attrName>
                                        </p:attrNameLst>
                                      </p:cBhvr>
                                      <p:to>
                                        <p:strVal val="true"/>
                                      </p:to>
                                    </p:set>
                                  </p:childTnLst>
                                </p:cTn>
                              </p:par>
                            </p:childTnLst>
                          </p:cTn>
                        </p:par>
                      </p:childTnLst>
                    </p:cTn>
                  </p:par>
                  <p:par>
                    <p:cTn id="419" fill="hold">
                      <p:stCondLst>
                        <p:cond delay="indefinite"/>
                      </p:stCondLst>
                      <p:childTnLst>
                        <p:par>
                          <p:cTn id="420" fill="hold">
                            <p:stCondLst>
                              <p:cond delay="0"/>
                            </p:stCondLst>
                            <p:childTnLst>
                              <p:par>
                                <p:cTn id="421" presetID="9" presetClass="entr" presetSubtype="0" fill="hold" nodeType="clickEffect">
                                  <p:stCondLst>
                                    <p:cond delay="0"/>
                                  </p:stCondLst>
                                  <p:childTnLst>
                                    <p:set>
                                      <p:cBhvr>
                                        <p:cTn id="422" dur="1" fill="hold">
                                          <p:stCondLst>
                                            <p:cond delay="0"/>
                                          </p:stCondLst>
                                        </p:cTn>
                                        <p:tgtEl>
                                          <p:spTgt spid="164">
                                            <p:txEl>
                                              <p:pRg st="2" end="2"/>
                                            </p:txEl>
                                          </p:spTgt>
                                        </p:tgtEl>
                                        <p:attrNameLst>
                                          <p:attrName>style.visibility</p:attrName>
                                        </p:attrNameLst>
                                      </p:cBhvr>
                                      <p:to>
                                        <p:strVal val="visible"/>
                                      </p:to>
                                    </p:set>
                                    <p:animEffect transition="in" filter="dissolve">
                                      <p:cBhvr>
                                        <p:cTn id="423" dur="500"/>
                                        <p:tgtEl>
                                          <p:spTgt spid="164">
                                            <p:txEl>
                                              <p:pRg st="2" end="2"/>
                                            </p:txEl>
                                          </p:spTgt>
                                        </p:tgtEl>
                                      </p:cBhvr>
                                    </p:animEffect>
                                  </p:childTnLst>
                                </p:cTn>
                              </p:par>
                            </p:childTnLst>
                          </p:cTn>
                        </p:par>
                      </p:childTnLst>
                    </p:cTn>
                  </p:par>
                  <p:par>
                    <p:cTn id="424" fill="hold">
                      <p:stCondLst>
                        <p:cond delay="indefinite"/>
                      </p:stCondLst>
                      <p:childTnLst>
                        <p:par>
                          <p:cTn id="425" fill="hold">
                            <p:stCondLst>
                              <p:cond delay="0"/>
                            </p:stCondLst>
                            <p:childTnLst>
                              <p:par>
                                <p:cTn id="426" presetID="9" presetClass="entr" presetSubtype="0" fill="hold" nodeType="clickEffect">
                                  <p:stCondLst>
                                    <p:cond delay="0"/>
                                  </p:stCondLst>
                                  <p:childTnLst>
                                    <p:set>
                                      <p:cBhvr>
                                        <p:cTn id="427" dur="1" fill="hold">
                                          <p:stCondLst>
                                            <p:cond delay="0"/>
                                          </p:stCondLst>
                                        </p:cTn>
                                        <p:tgtEl>
                                          <p:spTgt spid="163"/>
                                        </p:tgtEl>
                                        <p:attrNameLst>
                                          <p:attrName>style.visibility</p:attrName>
                                        </p:attrNameLst>
                                      </p:cBhvr>
                                      <p:to>
                                        <p:strVal val="visible"/>
                                      </p:to>
                                    </p:set>
                                    <p:animEffect transition="in" filter="dissolve">
                                      <p:cBhvr>
                                        <p:cTn id="428" dur="500"/>
                                        <p:tgtEl>
                                          <p:spTgt spid="163"/>
                                        </p:tgtEl>
                                      </p:cBhvr>
                                    </p:animEffect>
                                  </p:childTnLst>
                                </p:cTn>
                              </p:par>
                            </p:childTnLst>
                          </p:cTn>
                        </p:par>
                      </p:childTnLst>
                    </p:cTn>
                  </p:par>
                  <p:par>
                    <p:cTn id="429" fill="hold">
                      <p:stCondLst>
                        <p:cond delay="indefinite"/>
                      </p:stCondLst>
                      <p:childTnLst>
                        <p:par>
                          <p:cTn id="430" fill="hold">
                            <p:stCondLst>
                              <p:cond delay="0"/>
                            </p:stCondLst>
                            <p:childTnLst>
                              <p:par>
                                <p:cTn id="431" presetID="9" presetClass="entr" presetSubtype="0" fill="hold" grpId="0" nodeType="clickEffect">
                                  <p:stCondLst>
                                    <p:cond delay="0"/>
                                  </p:stCondLst>
                                  <p:childTnLst>
                                    <p:set>
                                      <p:cBhvr>
                                        <p:cTn id="432" dur="1" fill="hold">
                                          <p:stCondLst>
                                            <p:cond delay="0"/>
                                          </p:stCondLst>
                                        </p:cTn>
                                        <p:tgtEl>
                                          <p:spTgt spid="183"/>
                                        </p:tgtEl>
                                        <p:attrNameLst>
                                          <p:attrName>style.visibility</p:attrName>
                                        </p:attrNameLst>
                                      </p:cBhvr>
                                      <p:to>
                                        <p:strVal val="visible"/>
                                      </p:to>
                                    </p:set>
                                    <p:animEffect transition="in" filter="dissolve">
                                      <p:cBhvr>
                                        <p:cTn id="433" dur="500"/>
                                        <p:tgtEl>
                                          <p:spTgt spid="183"/>
                                        </p:tgtEl>
                                      </p:cBhvr>
                                    </p:animEffect>
                                  </p:childTnLst>
                                </p:cTn>
                              </p:par>
                              <p:par>
                                <p:cTn id="434" presetID="9" presetClass="entr" presetSubtype="0" fill="hold" grpId="0" nodeType="withEffect">
                                  <p:stCondLst>
                                    <p:cond delay="0"/>
                                  </p:stCondLst>
                                  <p:childTnLst>
                                    <p:set>
                                      <p:cBhvr>
                                        <p:cTn id="435" dur="1" fill="hold">
                                          <p:stCondLst>
                                            <p:cond delay="0"/>
                                          </p:stCondLst>
                                        </p:cTn>
                                        <p:tgtEl>
                                          <p:spTgt spid="154"/>
                                        </p:tgtEl>
                                        <p:attrNameLst>
                                          <p:attrName>style.visibility</p:attrName>
                                        </p:attrNameLst>
                                      </p:cBhvr>
                                      <p:to>
                                        <p:strVal val="visible"/>
                                      </p:to>
                                    </p:set>
                                    <p:animEffect transition="in" filter="dissolve">
                                      <p:cBhvr>
                                        <p:cTn id="436" dur="500"/>
                                        <p:tgtEl>
                                          <p:spTgt spid="154"/>
                                        </p:tgtEl>
                                      </p:cBhvr>
                                    </p:animEffect>
                                  </p:childTnLst>
                                </p:cTn>
                              </p:par>
                            </p:childTnLst>
                          </p:cTn>
                        </p:par>
                      </p:childTnLst>
                    </p:cTn>
                  </p:par>
                  <p:par>
                    <p:cTn id="437" fill="hold">
                      <p:stCondLst>
                        <p:cond delay="indefinite"/>
                      </p:stCondLst>
                      <p:childTnLst>
                        <p:par>
                          <p:cTn id="438" fill="hold">
                            <p:stCondLst>
                              <p:cond delay="0"/>
                            </p:stCondLst>
                            <p:childTnLst>
                              <p:par>
                                <p:cTn id="439" presetID="7" presetClass="emph" presetSubtype="2" fill="hold" nodeType="clickEffect">
                                  <p:stCondLst>
                                    <p:cond delay="0"/>
                                  </p:stCondLst>
                                  <p:childTnLst>
                                    <p:animClr clrSpc="rgb" dir="cw">
                                      <p:cBhvr>
                                        <p:cTn id="440" dur="2000" fill="hold"/>
                                        <p:tgtEl>
                                          <p:spTgt spid="86"/>
                                        </p:tgtEl>
                                        <p:attrNameLst>
                                          <p:attrName>stroke.color</p:attrName>
                                        </p:attrNameLst>
                                      </p:cBhvr>
                                      <p:to>
                                        <a:schemeClr val="accent2"/>
                                      </p:to>
                                    </p:animClr>
                                    <p:set>
                                      <p:cBhvr>
                                        <p:cTn id="441" dur="2000" fill="hold"/>
                                        <p:tgtEl>
                                          <p:spTgt spid="86"/>
                                        </p:tgtEl>
                                        <p:attrNameLst>
                                          <p:attrName>stroke.on</p:attrName>
                                        </p:attrNameLst>
                                      </p:cBhvr>
                                      <p:to>
                                        <p:strVal val="true"/>
                                      </p:to>
                                    </p:set>
                                  </p:childTnLst>
                                </p:cTn>
                              </p:par>
                            </p:childTnLst>
                          </p:cTn>
                        </p:par>
                      </p:childTnLst>
                    </p:cTn>
                  </p:par>
                  <p:par>
                    <p:cTn id="442" fill="hold">
                      <p:stCondLst>
                        <p:cond delay="indefinite"/>
                      </p:stCondLst>
                      <p:childTnLst>
                        <p:par>
                          <p:cTn id="443" fill="hold">
                            <p:stCondLst>
                              <p:cond delay="0"/>
                            </p:stCondLst>
                            <p:childTnLst>
                              <p:par>
                                <p:cTn id="444" presetID="1" presetClass="emph" presetSubtype="2" fill="hold" nodeType="clickEffect">
                                  <p:stCondLst>
                                    <p:cond delay="0"/>
                                  </p:stCondLst>
                                  <p:childTnLst>
                                    <p:animClr clrSpc="rgb" dir="cw">
                                      <p:cBhvr>
                                        <p:cTn id="445" dur="2000" fill="hold"/>
                                        <p:tgtEl>
                                          <p:spTgt spid="122"/>
                                        </p:tgtEl>
                                        <p:attrNameLst>
                                          <p:attrName>fillcolor</p:attrName>
                                        </p:attrNameLst>
                                      </p:cBhvr>
                                      <p:to>
                                        <a:schemeClr val="accent2"/>
                                      </p:to>
                                    </p:animClr>
                                    <p:set>
                                      <p:cBhvr>
                                        <p:cTn id="446" dur="2000" fill="hold"/>
                                        <p:tgtEl>
                                          <p:spTgt spid="122"/>
                                        </p:tgtEl>
                                        <p:attrNameLst>
                                          <p:attrName>fill.type</p:attrName>
                                        </p:attrNameLst>
                                      </p:cBhvr>
                                      <p:to>
                                        <p:strVal val="solid"/>
                                      </p:to>
                                    </p:set>
                                    <p:set>
                                      <p:cBhvr>
                                        <p:cTn id="447" dur="2000" fill="hold"/>
                                        <p:tgtEl>
                                          <p:spTgt spid="122"/>
                                        </p:tgtEl>
                                        <p:attrNameLst>
                                          <p:attrName>fill.on</p:attrName>
                                        </p:attrNameLst>
                                      </p:cBhvr>
                                      <p:to>
                                        <p:strVal val="true"/>
                                      </p:to>
                                    </p:set>
                                  </p:childTnLst>
                                </p:cTn>
                              </p:par>
                            </p:childTnLst>
                          </p:cTn>
                        </p:par>
                      </p:childTnLst>
                    </p:cTn>
                  </p:par>
                  <p:par>
                    <p:cTn id="448" fill="hold">
                      <p:stCondLst>
                        <p:cond delay="indefinite"/>
                      </p:stCondLst>
                      <p:childTnLst>
                        <p:par>
                          <p:cTn id="449" fill="hold">
                            <p:stCondLst>
                              <p:cond delay="0"/>
                            </p:stCondLst>
                            <p:childTnLst>
                              <p:par>
                                <p:cTn id="450" presetID="9" presetClass="entr" presetSubtype="0" fill="hold" nodeType="clickEffect">
                                  <p:stCondLst>
                                    <p:cond delay="0"/>
                                  </p:stCondLst>
                                  <p:childTnLst>
                                    <p:set>
                                      <p:cBhvr>
                                        <p:cTn id="451" dur="1" fill="hold">
                                          <p:stCondLst>
                                            <p:cond delay="0"/>
                                          </p:stCondLst>
                                        </p:cTn>
                                        <p:tgtEl>
                                          <p:spTgt spid="164">
                                            <p:txEl>
                                              <p:pRg st="3" end="3"/>
                                            </p:txEl>
                                          </p:spTgt>
                                        </p:tgtEl>
                                        <p:attrNameLst>
                                          <p:attrName>style.visibility</p:attrName>
                                        </p:attrNameLst>
                                      </p:cBhvr>
                                      <p:to>
                                        <p:strVal val="visible"/>
                                      </p:to>
                                    </p:set>
                                    <p:animEffect transition="in" filter="dissolve">
                                      <p:cBhvr>
                                        <p:cTn id="452" dur="500"/>
                                        <p:tgtEl>
                                          <p:spTgt spid="164">
                                            <p:txEl>
                                              <p:pRg st="3" end="3"/>
                                            </p:txEl>
                                          </p:spTgt>
                                        </p:tgtEl>
                                      </p:cBhvr>
                                    </p:animEffect>
                                  </p:childTnLst>
                                </p:cTn>
                              </p:par>
                            </p:childTnLst>
                          </p:cTn>
                        </p:par>
                      </p:childTnLst>
                    </p:cTn>
                  </p:par>
                  <p:par>
                    <p:cTn id="453" fill="hold">
                      <p:stCondLst>
                        <p:cond delay="indefinite"/>
                      </p:stCondLst>
                      <p:childTnLst>
                        <p:par>
                          <p:cTn id="454" fill="hold">
                            <p:stCondLst>
                              <p:cond delay="0"/>
                            </p:stCondLst>
                            <p:childTnLst>
                              <p:par>
                                <p:cTn id="455" presetID="9" presetClass="entr" presetSubtype="0" fill="hold" nodeType="clickEffect">
                                  <p:stCondLst>
                                    <p:cond delay="0"/>
                                  </p:stCondLst>
                                  <p:childTnLst>
                                    <p:set>
                                      <p:cBhvr>
                                        <p:cTn id="456" dur="1" fill="hold">
                                          <p:stCondLst>
                                            <p:cond delay="0"/>
                                          </p:stCondLst>
                                        </p:cTn>
                                        <p:tgtEl>
                                          <p:spTgt spid="165"/>
                                        </p:tgtEl>
                                        <p:attrNameLst>
                                          <p:attrName>style.visibility</p:attrName>
                                        </p:attrNameLst>
                                      </p:cBhvr>
                                      <p:to>
                                        <p:strVal val="visible"/>
                                      </p:to>
                                    </p:set>
                                    <p:animEffect transition="in" filter="dissolve">
                                      <p:cBhvr>
                                        <p:cTn id="457" dur="500"/>
                                        <p:tgtEl>
                                          <p:spTgt spid="165"/>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ntr" presetSubtype="0" fill="hold" grpId="0" nodeType="clickEffect">
                                  <p:stCondLst>
                                    <p:cond delay="0"/>
                                  </p:stCondLst>
                                  <p:childTnLst>
                                    <p:set>
                                      <p:cBhvr>
                                        <p:cTn id="461" dur="1" fill="hold">
                                          <p:stCondLst>
                                            <p:cond delay="0"/>
                                          </p:stCondLst>
                                        </p:cTn>
                                        <p:tgtEl>
                                          <p:spTgt spid="155"/>
                                        </p:tgtEl>
                                        <p:attrNameLst>
                                          <p:attrName>style.visibility</p:attrName>
                                        </p:attrNameLst>
                                      </p:cBhvr>
                                      <p:to>
                                        <p:strVal val="visible"/>
                                      </p:to>
                                    </p:set>
                                    <p:animEffect transition="in" filter="dissolve">
                                      <p:cBhvr>
                                        <p:cTn id="462" dur="500"/>
                                        <p:tgtEl>
                                          <p:spTgt spid="155"/>
                                        </p:tgtEl>
                                      </p:cBhvr>
                                    </p:animEffect>
                                  </p:childTnLst>
                                </p:cTn>
                              </p:par>
                              <p:par>
                                <p:cTn id="463" presetID="9" presetClass="entr" presetSubtype="0" fill="hold" grpId="0" nodeType="withEffect">
                                  <p:stCondLst>
                                    <p:cond delay="0"/>
                                  </p:stCondLst>
                                  <p:childTnLst>
                                    <p:set>
                                      <p:cBhvr>
                                        <p:cTn id="464" dur="1" fill="hold">
                                          <p:stCondLst>
                                            <p:cond delay="0"/>
                                          </p:stCondLst>
                                        </p:cTn>
                                        <p:tgtEl>
                                          <p:spTgt spid="184"/>
                                        </p:tgtEl>
                                        <p:attrNameLst>
                                          <p:attrName>style.visibility</p:attrName>
                                        </p:attrNameLst>
                                      </p:cBhvr>
                                      <p:to>
                                        <p:strVal val="visible"/>
                                      </p:to>
                                    </p:set>
                                    <p:animEffect transition="in" filter="dissolve">
                                      <p:cBhvr>
                                        <p:cTn id="465" dur="500"/>
                                        <p:tgtEl>
                                          <p:spTgt spid="184"/>
                                        </p:tgtEl>
                                      </p:cBhvr>
                                    </p:animEffect>
                                  </p:childTnLst>
                                </p:cTn>
                              </p:par>
                            </p:childTnLst>
                          </p:cTn>
                        </p:par>
                      </p:childTnLst>
                    </p:cTn>
                  </p:par>
                  <p:par>
                    <p:cTn id="466" fill="hold">
                      <p:stCondLst>
                        <p:cond delay="indefinite"/>
                      </p:stCondLst>
                      <p:childTnLst>
                        <p:par>
                          <p:cTn id="467" fill="hold">
                            <p:stCondLst>
                              <p:cond delay="0"/>
                            </p:stCondLst>
                            <p:childTnLst>
                              <p:par>
                                <p:cTn id="468" presetID="7" presetClass="emph" presetSubtype="2" fill="hold" nodeType="clickEffect">
                                  <p:stCondLst>
                                    <p:cond delay="0"/>
                                  </p:stCondLst>
                                  <p:childTnLst>
                                    <p:animClr clrSpc="rgb" dir="cw">
                                      <p:cBhvr>
                                        <p:cTn id="469" dur="2000" fill="hold"/>
                                        <p:tgtEl>
                                          <p:spTgt spid="136"/>
                                        </p:tgtEl>
                                        <p:attrNameLst>
                                          <p:attrName>stroke.color</p:attrName>
                                        </p:attrNameLst>
                                      </p:cBhvr>
                                      <p:to>
                                        <a:schemeClr val="accent2"/>
                                      </p:to>
                                    </p:animClr>
                                    <p:set>
                                      <p:cBhvr>
                                        <p:cTn id="470" dur="2000" fill="hold"/>
                                        <p:tgtEl>
                                          <p:spTgt spid="136"/>
                                        </p:tgtEl>
                                        <p:attrNameLst>
                                          <p:attrName>stroke.on</p:attrName>
                                        </p:attrNameLst>
                                      </p:cBhvr>
                                      <p:to>
                                        <p:strVal val="true"/>
                                      </p:to>
                                    </p:set>
                                  </p:childTnLst>
                                </p:cTn>
                              </p:par>
                            </p:childTnLst>
                          </p:cTn>
                        </p:par>
                      </p:childTnLst>
                    </p:cTn>
                  </p:par>
                  <p:par>
                    <p:cTn id="471" fill="hold">
                      <p:stCondLst>
                        <p:cond delay="indefinite"/>
                      </p:stCondLst>
                      <p:childTnLst>
                        <p:par>
                          <p:cTn id="472" fill="hold">
                            <p:stCondLst>
                              <p:cond delay="0"/>
                            </p:stCondLst>
                            <p:childTnLst>
                              <p:par>
                                <p:cTn id="473" presetID="1" presetClass="emph" presetSubtype="2" fill="hold" nodeType="clickEffect">
                                  <p:stCondLst>
                                    <p:cond delay="0"/>
                                  </p:stCondLst>
                                  <p:childTnLst>
                                    <p:animClr clrSpc="rgb" dir="cw">
                                      <p:cBhvr>
                                        <p:cTn id="474" dur="2000" fill="hold"/>
                                        <p:tgtEl>
                                          <p:spTgt spid="125"/>
                                        </p:tgtEl>
                                        <p:attrNameLst>
                                          <p:attrName>fillcolor</p:attrName>
                                        </p:attrNameLst>
                                      </p:cBhvr>
                                      <p:to>
                                        <a:schemeClr val="accent2"/>
                                      </p:to>
                                    </p:animClr>
                                    <p:set>
                                      <p:cBhvr>
                                        <p:cTn id="475" dur="2000" fill="hold"/>
                                        <p:tgtEl>
                                          <p:spTgt spid="125"/>
                                        </p:tgtEl>
                                        <p:attrNameLst>
                                          <p:attrName>fill.type</p:attrName>
                                        </p:attrNameLst>
                                      </p:cBhvr>
                                      <p:to>
                                        <p:strVal val="solid"/>
                                      </p:to>
                                    </p:set>
                                    <p:set>
                                      <p:cBhvr>
                                        <p:cTn id="476" dur="2000" fill="hold"/>
                                        <p:tgtEl>
                                          <p:spTgt spid="125"/>
                                        </p:tgtEl>
                                        <p:attrNameLst>
                                          <p:attrName>fill.on</p:attrName>
                                        </p:attrNameLst>
                                      </p:cBhvr>
                                      <p:to>
                                        <p:strVal val="true"/>
                                      </p:to>
                                    </p:set>
                                  </p:childTnLst>
                                </p:cTn>
                              </p:par>
                            </p:childTnLst>
                          </p:cTn>
                        </p:par>
                      </p:childTnLst>
                    </p:cTn>
                  </p:par>
                  <p:par>
                    <p:cTn id="477" fill="hold">
                      <p:stCondLst>
                        <p:cond delay="indefinite"/>
                      </p:stCondLst>
                      <p:childTnLst>
                        <p:par>
                          <p:cTn id="478" fill="hold">
                            <p:stCondLst>
                              <p:cond delay="0"/>
                            </p:stCondLst>
                            <p:childTnLst>
                              <p:par>
                                <p:cTn id="479" presetID="9" presetClass="entr" presetSubtype="0" fill="hold" nodeType="clickEffect">
                                  <p:stCondLst>
                                    <p:cond delay="0"/>
                                  </p:stCondLst>
                                  <p:childTnLst>
                                    <p:set>
                                      <p:cBhvr>
                                        <p:cTn id="480" dur="1" fill="hold">
                                          <p:stCondLst>
                                            <p:cond delay="0"/>
                                          </p:stCondLst>
                                        </p:cTn>
                                        <p:tgtEl>
                                          <p:spTgt spid="164">
                                            <p:txEl>
                                              <p:pRg st="4" end="4"/>
                                            </p:txEl>
                                          </p:spTgt>
                                        </p:tgtEl>
                                        <p:attrNameLst>
                                          <p:attrName>style.visibility</p:attrName>
                                        </p:attrNameLst>
                                      </p:cBhvr>
                                      <p:to>
                                        <p:strVal val="visible"/>
                                      </p:to>
                                    </p:set>
                                    <p:animEffect transition="in" filter="dissolve">
                                      <p:cBhvr>
                                        <p:cTn id="481" dur="500"/>
                                        <p:tgtEl>
                                          <p:spTgt spid="164">
                                            <p:txEl>
                                              <p:pRg st="4" end="4"/>
                                            </p:txEl>
                                          </p:spTgt>
                                        </p:tgtEl>
                                      </p:cBhvr>
                                    </p:animEffect>
                                  </p:childTnLst>
                                </p:cTn>
                              </p:par>
                            </p:childTnLst>
                          </p:cTn>
                        </p:par>
                      </p:childTnLst>
                    </p:cTn>
                  </p:par>
                  <p:par>
                    <p:cTn id="482" fill="hold">
                      <p:stCondLst>
                        <p:cond delay="indefinite"/>
                      </p:stCondLst>
                      <p:childTnLst>
                        <p:par>
                          <p:cTn id="483" fill="hold">
                            <p:stCondLst>
                              <p:cond delay="0"/>
                            </p:stCondLst>
                            <p:childTnLst>
                              <p:par>
                                <p:cTn id="484" presetID="9" presetClass="entr" presetSubtype="0" fill="hold" nodeType="clickEffect">
                                  <p:stCondLst>
                                    <p:cond delay="0"/>
                                  </p:stCondLst>
                                  <p:childTnLst>
                                    <p:set>
                                      <p:cBhvr>
                                        <p:cTn id="485" dur="1" fill="hold">
                                          <p:stCondLst>
                                            <p:cond delay="0"/>
                                          </p:stCondLst>
                                        </p:cTn>
                                        <p:tgtEl>
                                          <p:spTgt spid="159"/>
                                        </p:tgtEl>
                                        <p:attrNameLst>
                                          <p:attrName>style.visibility</p:attrName>
                                        </p:attrNameLst>
                                      </p:cBhvr>
                                      <p:to>
                                        <p:strVal val="visible"/>
                                      </p:to>
                                    </p:set>
                                    <p:animEffect transition="in" filter="dissolve">
                                      <p:cBhvr>
                                        <p:cTn id="486" dur="500"/>
                                        <p:tgtEl>
                                          <p:spTgt spid="159"/>
                                        </p:tgtEl>
                                      </p:cBhvr>
                                    </p:animEffect>
                                  </p:childTnLst>
                                </p:cTn>
                              </p:par>
                            </p:childTnLst>
                          </p:cTn>
                        </p:par>
                      </p:childTnLst>
                    </p:cTn>
                  </p:par>
                  <p:par>
                    <p:cTn id="487" fill="hold">
                      <p:stCondLst>
                        <p:cond delay="indefinite"/>
                      </p:stCondLst>
                      <p:childTnLst>
                        <p:par>
                          <p:cTn id="488" fill="hold">
                            <p:stCondLst>
                              <p:cond delay="0"/>
                            </p:stCondLst>
                            <p:childTnLst>
                              <p:par>
                                <p:cTn id="489" presetID="9" presetClass="entr" presetSubtype="0" fill="hold" grpId="0" nodeType="clickEffect">
                                  <p:stCondLst>
                                    <p:cond delay="0"/>
                                  </p:stCondLst>
                                  <p:childTnLst>
                                    <p:set>
                                      <p:cBhvr>
                                        <p:cTn id="490" dur="1" fill="hold">
                                          <p:stCondLst>
                                            <p:cond delay="0"/>
                                          </p:stCondLst>
                                        </p:cTn>
                                        <p:tgtEl>
                                          <p:spTgt spid="187"/>
                                        </p:tgtEl>
                                        <p:attrNameLst>
                                          <p:attrName>style.visibility</p:attrName>
                                        </p:attrNameLst>
                                      </p:cBhvr>
                                      <p:to>
                                        <p:strVal val="visible"/>
                                      </p:to>
                                    </p:set>
                                    <p:animEffect transition="in" filter="dissolve">
                                      <p:cBhvr>
                                        <p:cTn id="491" dur="500"/>
                                        <p:tgtEl>
                                          <p:spTgt spid="187"/>
                                        </p:tgtEl>
                                      </p:cBhvr>
                                    </p:animEffect>
                                  </p:childTnLst>
                                </p:cTn>
                              </p:par>
                              <p:par>
                                <p:cTn id="492" presetID="9" presetClass="entr" presetSubtype="0" fill="hold" grpId="0" nodeType="withEffect">
                                  <p:stCondLst>
                                    <p:cond delay="0"/>
                                  </p:stCondLst>
                                  <p:childTnLst>
                                    <p:set>
                                      <p:cBhvr>
                                        <p:cTn id="493" dur="1" fill="hold">
                                          <p:stCondLst>
                                            <p:cond delay="0"/>
                                          </p:stCondLst>
                                        </p:cTn>
                                        <p:tgtEl>
                                          <p:spTgt spid="153"/>
                                        </p:tgtEl>
                                        <p:attrNameLst>
                                          <p:attrName>style.visibility</p:attrName>
                                        </p:attrNameLst>
                                      </p:cBhvr>
                                      <p:to>
                                        <p:strVal val="visible"/>
                                      </p:to>
                                    </p:set>
                                    <p:animEffect transition="in" filter="dissolve">
                                      <p:cBhvr>
                                        <p:cTn id="494" dur="500"/>
                                        <p:tgtEl>
                                          <p:spTgt spid="153"/>
                                        </p:tgtEl>
                                      </p:cBhvr>
                                    </p:animEffect>
                                  </p:childTnLst>
                                </p:cTn>
                              </p:par>
                            </p:childTnLst>
                          </p:cTn>
                        </p:par>
                      </p:childTnLst>
                    </p:cTn>
                  </p:par>
                  <p:par>
                    <p:cTn id="495" fill="hold">
                      <p:stCondLst>
                        <p:cond delay="indefinite"/>
                      </p:stCondLst>
                      <p:childTnLst>
                        <p:par>
                          <p:cTn id="496" fill="hold">
                            <p:stCondLst>
                              <p:cond delay="0"/>
                            </p:stCondLst>
                            <p:childTnLst>
                              <p:par>
                                <p:cTn id="497" presetID="9" presetClass="entr" presetSubtype="0" fill="hold" nodeType="clickEffect">
                                  <p:stCondLst>
                                    <p:cond delay="0"/>
                                  </p:stCondLst>
                                  <p:childTnLst>
                                    <p:set>
                                      <p:cBhvr>
                                        <p:cTn id="498" dur="1" fill="hold">
                                          <p:stCondLst>
                                            <p:cond delay="0"/>
                                          </p:stCondLst>
                                        </p:cTn>
                                        <p:tgtEl>
                                          <p:spTgt spid="164">
                                            <p:txEl>
                                              <p:pRg st="5" end="5"/>
                                            </p:txEl>
                                          </p:spTgt>
                                        </p:tgtEl>
                                        <p:attrNameLst>
                                          <p:attrName>style.visibility</p:attrName>
                                        </p:attrNameLst>
                                      </p:cBhvr>
                                      <p:to>
                                        <p:strVal val="visible"/>
                                      </p:to>
                                    </p:set>
                                    <p:animEffect transition="in" filter="dissolve">
                                      <p:cBhvr>
                                        <p:cTn id="499" dur="500"/>
                                        <p:tgtEl>
                                          <p:spTgt spid="164">
                                            <p:txEl>
                                              <p:pRg st="5" end="5"/>
                                            </p:txEl>
                                          </p:spTgt>
                                        </p:tgtEl>
                                      </p:cBhvr>
                                    </p:animEffect>
                                  </p:childTnLst>
                                </p:cTn>
                              </p:par>
                            </p:childTnLst>
                          </p:cTn>
                        </p:par>
                      </p:childTnLst>
                    </p:cTn>
                  </p:par>
                  <p:par>
                    <p:cTn id="500" fill="hold">
                      <p:stCondLst>
                        <p:cond delay="indefinite"/>
                      </p:stCondLst>
                      <p:childTnLst>
                        <p:par>
                          <p:cTn id="501" fill="hold">
                            <p:stCondLst>
                              <p:cond delay="0"/>
                            </p:stCondLst>
                            <p:childTnLst>
                              <p:par>
                                <p:cTn id="502" presetID="9" presetClass="entr" presetSubtype="0" fill="hold" nodeType="clickEffect">
                                  <p:stCondLst>
                                    <p:cond delay="0"/>
                                  </p:stCondLst>
                                  <p:childTnLst>
                                    <p:set>
                                      <p:cBhvr>
                                        <p:cTn id="503" dur="1" fill="hold">
                                          <p:stCondLst>
                                            <p:cond delay="0"/>
                                          </p:stCondLst>
                                        </p:cTn>
                                        <p:tgtEl>
                                          <p:spTgt spid="164">
                                            <p:txEl>
                                              <p:pRg st="6" end="6"/>
                                            </p:txEl>
                                          </p:spTgt>
                                        </p:tgtEl>
                                        <p:attrNameLst>
                                          <p:attrName>style.visibility</p:attrName>
                                        </p:attrNameLst>
                                      </p:cBhvr>
                                      <p:to>
                                        <p:strVal val="visible"/>
                                      </p:to>
                                    </p:set>
                                    <p:animEffect transition="in" filter="dissolve">
                                      <p:cBhvr>
                                        <p:cTn id="504" dur="500"/>
                                        <p:tgtEl>
                                          <p:spTgt spid="164">
                                            <p:txEl>
                                              <p:pRg st="6" end="6"/>
                                            </p:txEl>
                                          </p:spTgt>
                                        </p:tgtEl>
                                      </p:cBhvr>
                                    </p:animEffect>
                                  </p:childTnLst>
                                </p:cTn>
                              </p:par>
                            </p:childTnLst>
                          </p:cTn>
                        </p:par>
                      </p:childTnLst>
                    </p:cTn>
                  </p:par>
                  <p:par>
                    <p:cTn id="505" fill="hold">
                      <p:stCondLst>
                        <p:cond delay="indefinite"/>
                      </p:stCondLst>
                      <p:childTnLst>
                        <p:par>
                          <p:cTn id="506" fill="hold">
                            <p:stCondLst>
                              <p:cond delay="0"/>
                            </p:stCondLst>
                            <p:childTnLst>
                              <p:par>
                                <p:cTn id="507" presetID="9" presetClass="entr" presetSubtype="0" fill="hold" nodeType="clickEffect">
                                  <p:stCondLst>
                                    <p:cond delay="0"/>
                                  </p:stCondLst>
                                  <p:childTnLst>
                                    <p:set>
                                      <p:cBhvr>
                                        <p:cTn id="508" dur="1" fill="hold">
                                          <p:stCondLst>
                                            <p:cond delay="0"/>
                                          </p:stCondLst>
                                        </p:cTn>
                                        <p:tgtEl>
                                          <p:spTgt spid="164">
                                            <p:txEl>
                                              <p:pRg st="7" end="7"/>
                                            </p:txEl>
                                          </p:spTgt>
                                        </p:tgtEl>
                                        <p:attrNameLst>
                                          <p:attrName>style.visibility</p:attrName>
                                        </p:attrNameLst>
                                      </p:cBhvr>
                                      <p:to>
                                        <p:strVal val="visible"/>
                                      </p:to>
                                    </p:set>
                                    <p:animEffect transition="in" filter="dissolve">
                                      <p:cBhvr>
                                        <p:cTn id="509" dur="500"/>
                                        <p:tgtEl>
                                          <p:spTgt spid="164">
                                            <p:txEl>
                                              <p:pRg st="7" end="7"/>
                                            </p:txEl>
                                          </p:spTgt>
                                        </p:tgtEl>
                                      </p:cBhvr>
                                    </p:animEffect>
                                  </p:childTnLst>
                                </p:cTn>
                              </p:par>
                            </p:childTnLst>
                          </p:cTn>
                        </p:par>
                      </p:childTnLst>
                    </p:cTn>
                  </p:par>
                  <p:par>
                    <p:cTn id="510" fill="hold">
                      <p:stCondLst>
                        <p:cond delay="indefinite"/>
                      </p:stCondLst>
                      <p:childTnLst>
                        <p:par>
                          <p:cTn id="511" fill="hold">
                            <p:stCondLst>
                              <p:cond delay="0"/>
                            </p:stCondLst>
                            <p:childTnLst>
                              <p:par>
                                <p:cTn id="512" presetID="9" presetClass="entr" presetSubtype="0" fill="hold" nodeType="clickEffect">
                                  <p:stCondLst>
                                    <p:cond delay="0"/>
                                  </p:stCondLst>
                                  <p:childTnLst>
                                    <p:set>
                                      <p:cBhvr>
                                        <p:cTn id="513" dur="1" fill="hold">
                                          <p:stCondLst>
                                            <p:cond delay="0"/>
                                          </p:stCondLst>
                                        </p:cTn>
                                        <p:tgtEl>
                                          <p:spTgt spid="164">
                                            <p:txEl>
                                              <p:pRg st="8" end="8"/>
                                            </p:txEl>
                                          </p:spTgt>
                                        </p:tgtEl>
                                        <p:attrNameLst>
                                          <p:attrName>style.visibility</p:attrName>
                                        </p:attrNameLst>
                                      </p:cBhvr>
                                      <p:to>
                                        <p:strVal val="visible"/>
                                      </p:to>
                                    </p:set>
                                    <p:animEffect transition="in" filter="dissolve">
                                      <p:cBhvr>
                                        <p:cTn id="514" dur="500"/>
                                        <p:tgtEl>
                                          <p:spTgt spid="164">
                                            <p:txEl>
                                              <p:pRg st="8" end="8"/>
                                            </p:txEl>
                                          </p:spTgt>
                                        </p:tgtEl>
                                      </p:cBhvr>
                                    </p:animEffect>
                                  </p:childTnLst>
                                </p:cTn>
                              </p:par>
                            </p:childTnLst>
                          </p:cTn>
                        </p:par>
                      </p:childTnLst>
                    </p:cTn>
                  </p:par>
                  <p:par>
                    <p:cTn id="515" fill="hold">
                      <p:stCondLst>
                        <p:cond delay="indefinite"/>
                      </p:stCondLst>
                      <p:childTnLst>
                        <p:par>
                          <p:cTn id="516" fill="hold">
                            <p:stCondLst>
                              <p:cond delay="0"/>
                            </p:stCondLst>
                            <p:childTnLst>
                              <p:par>
                                <p:cTn id="517" presetID="7" presetClass="emph" presetSubtype="2" fill="hold" nodeType="clickEffect">
                                  <p:stCondLst>
                                    <p:cond delay="0"/>
                                  </p:stCondLst>
                                  <p:childTnLst>
                                    <p:animClr clrSpc="rgb" dir="cw">
                                      <p:cBhvr>
                                        <p:cTn id="518" dur="2000" fill="hold"/>
                                        <p:tgtEl>
                                          <p:spTgt spid="131"/>
                                        </p:tgtEl>
                                        <p:attrNameLst>
                                          <p:attrName>stroke.color</p:attrName>
                                        </p:attrNameLst>
                                      </p:cBhvr>
                                      <p:to>
                                        <a:schemeClr val="accent2"/>
                                      </p:to>
                                    </p:animClr>
                                    <p:set>
                                      <p:cBhvr>
                                        <p:cTn id="519" dur="2000" fill="hold"/>
                                        <p:tgtEl>
                                          <p:spTgt spid="131"/>
                                        </p:tgtEl>
                                        <p:attrNameLst>
                                          <p:attrName>stroke.on</p:attrName>
                                        </p:attrNameLst>
                                      </p:cBhvr>
                                      <p:to>
                                        <p:strVal val="true"/>
                                      </p:to>
                                    </p:set>
                                  </p:childTnLst>
                                </p:cTn>
                              </p:par>
                            </p:childTnLst>
                          </p:cTn>
                        </p:par>
                      </p:childTnLst>
                    </p:cTn>
                  </p:par>
                  <p:par>
                    <p:cTn id="520" fill="hold">
                      <p:stCondLst>
                        <p:cond delay="indefinite"/>
                      </p:stCondLst>
                      <p:childTnLst>
                        <p:par>
                          <p:cTn id="521" fill="hold">
                            <p:stCondLst>
                              <p:cond delay="0"/>
                            </p:stCondLst>
                            <p:childTnLst>
                              <p:par>
                                <p:cTn id="522" presetID="1" presetClass="emph" presetSubtype="2" fill="hold" nodeType="clickEffect">
                                  <p:stCondLst>
                                    <p:cond delay="0"/>
                                  </p:stCondLst>
                                  <p:childTnLst>
                                    <p:animClr clrSpc="rgb" dir="cw">
                                      <p:cBhvr>
                                        <p:cTn id="523" dur="2000" fill="hold"/>
                                        <p:tgtEl>
                                          <p:spTgt spid="116"/>
                                        </p:tgtEl>
                                        <p:attrNameLst>
                                          <p:attrName>fillcolor</p:attrName>
                                        </p:attrNameLst>
                                      </p:cBhvr>
                                      <p:to>
                                        <a:schemeClr val="accent2"/>
                                      </p:to>
                                    </p:animClr>
                                    <p:set>
                                      <p:cBhvr>
                                        <p:cTn id="524" dur="2000" fill="hold"/>
                                        <p:tgtEl>
                                          <p:spTgt spid="116"/>
                                        </p:tgtEl>
                                        <p:attrNameLst>
                                          <p:attrName>fill.type</p:attrName>
                                        </p:attrNameLst>
                                      </p:cBhvr>
                                      <p:to>
                                        <p:strVal val="solid"/>
                                      </p:to>
                                    </p:set>
                                    <p:set>
                                      <p:cBhvr>
                                        <p:cTn id="525" dur="2000" fill="hold"/>
                                        <p:tgtEl>
                                          <p:spTgt spid="116"/>
                                        </p:tgtEl>
                                        <p:attrNameLst>
                                          <p:attrName>fill.on</p:attrName>
                                        </p:attrNameLst>
                                      </p:cBhvr>
                                      <p:to>
                                        <p:strVal val="true"/>
                                      </p:to>
                                    </p:set>
                                  </p:childTnLst>
                                </p:cTn>
                              </p:par>
                            </p:childTnLst>
                          </p:cTn>
                        </p:par>
                      </p:childTnLst>
                    </p:cTn>
                  </p:par>
                  <p:par>
                    <p:cTn id="526" fill="hold">
                      <p:stCondLst>
                        <p:cond delay="indefinite"/>
                      </p:stCondLst>
                      <p:childTnLst>
                        <p:par>
                          <p:cTn id="527" fill="hold">
                            <p:stCondLst>
                              <p:cond delay="0"/>
                            </p:stCondLst>
                            <p:childTnLst>
                              <p:par>
                                <p:cTn id="528" presetID="9" presetClass="entr" presetSubtype="0" fill="hold" nodeType="clickEffect">
                                  <p:stCondLst>
                                    <p:cond delay="0"/>
                                  </p:stCondLst>
                                  <p:childTnLst>
                                    <p:set>
                                      <p:cBhvr>
                                        <p:cTn id="529" dur="1" fill="hold">
                                          <p:stCondLst>
                                            <p:cond delay="0"/>
                                          </p:stCondLst>
                                        </p:cTn>
                                        <p:tgtEl>
                                          <p:spTgt spid="164">
                                            <p:txEl>
                                              <p:pRg st="9" end="9"/>
                                            </p:txEl>
                                          </p:spTgt>
                                        </p:tgtEl>
                                        <p:attrNameLst>
                                          <p:attrName>style.visibility</p:attrName>
                                        </p:attrNameLst>
                                      </p:cBhvr>
                                      <p:to>
                                        <p:strVal val="visible"/>
                                      </p:to>
                                    </p:set>
                                    <p:animEffect transition="in" filter="dissolve">
                                      <p:cBhvr>
                                        <p:cTn id="530" dur="500"/>
                                        <p:tgtEl>
                                          <p:spTgt spid="164">
                                            <p:txEl>
                                              <p:pRg st="9" end="9"/>
                                            </p:txEl>
                                          </p:spTgt>
                                        </p:tgtEl>
                                      </p:cBhvr>
                                    </p:animEffect>
                                  </p:childTnLst>
                                </p:cTn>
                              </p:par>
                            </p:childTnLst>
                          </p:cTn>
                        </p:par>
                      </p:childTnLst>
                    </p:cTn>
                  </p:par>
                  <p:par>
                    <p:cTn id="531" fill="hold">
                      <p:stCondLst>
                        <p:cond delay="indefinite"/>
                      </p:stCondLst>
                      <p:childTnLst>
                        <p:par>
                          <p:cTn id="532" fill="hold">
                            <p:stCondLst>
                              <p:cond delay="0"/>
                            </p:stCondLst>
                            <p:childTnLst>
                              <p:par>
                                <p:cTn id="533" presetID="9" presetClass="entr" presetSubtype="0" fill="hold" nodeType="clickEffect">
                                  <p:stCondLst>
                                    <p:cond delay="0"/>
                                  </p:stCondLst>
                                  <p:childTnLst>
                                    <p:set>
                                      <p:cBhvr>
                                        <p:cTn id="534" dur="1" fill="hold">
                                          <p:stCondLst>
                                            <p:cond delay="0"/>
                                          </p:stCondLst>
                                        </p:cTn>
                                        <p:tgtEl>
                                          <p:spTgt spid="157"/>
                                        </p:tgtEl>
                                        <p:attrNameLst>
                                          <p:attrName>style.visibility</p:attrName>
                                        </p:attrNameLst>
                                      </p:cBhvr>
                                      <p:to>
                                        <p:strVal val="visible"/>
                                      </p:to>
                                    </p:set>
                                    <p:animEffect transition="in" filter="dissolve">
                                      <p:cBhvr>
                                        <p:cTn id="535" dur="500"/>
                                        <p:tgtEl>
                                          <p:spTgt spid="157"/>
                                        </p:tgtEl>
                                      </p:cBhvr>
                                    </p:animEffect>
                                  </p:childTnLst>
                                </p:cTn>
                              </p:par>
                            </p:childTnLst>
                          </p:cTn>
                        </p:par>
                      </p:childTnLst>
                    </p:cTn>
                  </p:par>
                  <p:par>
                    <p:cTn id="536" fill="hold">
                      <p:stCondLst>
                        <p:cond delay="indefinite"/>
                      </p:stCondLst>
                      <p:childTnLst>
                        <p:par>
                          <p:cTn id="537" fill="hold">
                            <p:stCondLst>
                              <p:cond delay="0"/>
                            </p:stCondLst>
                            <p:childTnLst>
                              <p:par>
                                <p:cTn id="538" presetID="9" presetClass="entr" presetSubtype="0" fill="hold" grpId="0" nodeType="clickEffect">
                                  <p:stCondLst>
                                    <p:cond delay="0"/>
                                  </p:stCondLst>
                                  <p:childTnLst>
                                    <p:set>
                                      <p:cBhvr>
                                        <p:cTn id="539" dur="1" fill="hold">
                                          <p:stCondLst>
                                            <p:cond delay="0"/>
                                          </p:stCondLst>
                                        </p:cTn>
                                        <p:tgtEl>
                                          <p:spTgt spid="186"/>
                                        </p:tgtEl>
                                        <p:attrNameLst>
                                          <p:attrName>style.visibility</p:attrName>
                                        </p:attrNameLst>
                                      </p:cBhvr>
                                      <p:to>
                                        <p:strVal val="visible"/>
                                      </p:to>
                                    </p:set>
                                    <p:animEffect transition="in" filter="dissolve">
                                      <p:cBhvr>
                                        <p:cTn id="540" dur="500"/>
                                        <p:tgtEl>
                                          <p:spTgt spid="186"/>
                                        </p:tgtEl>
                                      </p:cBhvr>
                                    </p:animEffect>
                                  </p:childTnLst>
                                </p:cTn>
                              </p:par>
                              <p:par>
                                <p:cTn id="541" presetID="9" presetClass="entr" presetSubtype="0" fill="hold" grpId="0" nodeType="withEffect">
                                  <p:stCondLst>
                                    <p:cond delay="0"/>
                                  </p:stCondLst>
                                  <p:childTnLst>
                                    <p:set>
                                      <p:cBhvr>
                                        <p:cTn id="542" dur="1" fill="hold">
                                          <p:stCondLst>
                                            <p:cond delay="0"/>
                                          </p:stCondLst>
                                        </p:cTn>
                                        <p:tgtEl>
                                          <p:spTgt spid="152"/>
                                        </p:tgtEl>
                                        <p:attrNameLst>
                                          <p:attrName>style.visibility</p:attrName>
                                        </p:attrNameLst>
                                      </p:cBhvr>
                                      <p:to>
                                        <p:strVal val="visible"/>
                                      </p:to>
                                    </p:set>
                                    <p:animEffect transition="in" filter="dissolve">
                                      <p:cBhvr>
                                        <p:cTn id="543" dur="500"/>
                                        <p:tgtEl>
                                          <p:spTgt spid="152"/>
                                        </p:tgtEl>
                                      </p:cBhvr>
                                    </p:animEffect>
                                  </p:childTnLst>
                                </p:cTn>
                              </p:par>
                            </p:childTnLst>
                          </p:cTn>
                        </p:par>
                      </p:childTnLst>
                    </p:cTn>
                  </p:par>
                  <p:par>
                    <p:cTn id="544" fill="hold">
                      <p:stCondLst>
                        <p:cond delay="indefinite"/>
                      </p:stCondLst>
                      <p:childTnLst>
                        <p:par>
                          <p:cTn id="545" fill="hold">
                            <p:stCondLst>
                              <p:cond delay="0"/>
                            </p:stCondLst>
                            <p:childTnLst>
                              <p:par>
                                <p:cTn id="546" presetID="9" presetClass="entr" presetSubtype="0" fill="hold" nodeType="clickEffect">
                                  <p:stCondLst>
                                    <p:cond delay="0"/>
                                  </p:stCondLst>
                                  <p:childTnLst>
                                    <p:set>
                                      <p:cBhvr>
                                        <p:cTn id="547" dur="1" fill="hold">
                                          <p:stCondLst>
                                            <p:cond delay="0"/>
                                          </p:stCondLst>
                                        </p:cTn>
                                        <p:tgtEl>
                                          <p:spTgt spid="164">
                                            <p:txEl>
                                              <p:pRg st="10" end="10"/>
                                            </p:txEl>
                                          </p:spTgt>
                                        </p:tgtEl>
                                        <p:attrNameLst>
                                          <p:attrName>style.visibility</p:attrName>
                                        </p:attrNameLst>
                                      </p:cBhvr>
                                      <p:to>
                                        <p:strVal val="visible"/>
                                      </p:to>
                                    </p:set>
                                    <p:animEffect transition="in" filter="dissolve">
                                      <p:cBhvr>
                                        <p:cTn id="548" dur="500"/>
                                        <p:tgtEl>
                                          <p:spTgt spid="164">
                                            <p:txEl>
                                              <p:pRg st="10" end="10"/>
                                            </p:txEl>
                                          </p:spTgt>
                                        </p:tgtEl>
                                      </p:cBhvr>
                                    </p:animEffect>
                                  </p:childTnLst>
                                </p:cTn>
                              </p:par>
                            </p:childTnLst>
                          </p:cTn>
                        </p:par>
                      </p:childTnLst>
                    </p:cTn>
                  </p:par>
                  <p:par>
                    <p:cTn id="549" fill="hold">
                      <p:stCondLst>
                        <p:cond delay="indefinite"/>
                      </p:stCondLst>
                      <p:childTnLst>
                        <p:par>
                          <p:cTn id="550" fill="hold">
                            <p:stCondLst>
                              <p:cond delay="0"/>
                            </p:stCondLst>
                            <p:childTnLst>
                              <p:par>
                                <p:cTn id="551" presetID="7" presetClass="emph" presetSubtype="2" fill="hold" nodeType="clickEffect">
                                  <p:stCondLst>
                                    <p:cond delay="0"/>
                                  </p:stCondLst>
                                  <p:childTnLst>
                                    <p:animClr clrSpc="rgb" dir="cw">
                                      <p:cBhvr>
                                        <p:cTn id="552" dur="2000" fill="hold"/>
                                        <p:tgtEl>
                                          <p:spTgt spid="132"/>
                                        </p:tgtEl>
                                        <p:attrNameLst>
                                          <p:attrName>stroke.color</p:attrName>
                                        </p:attrNameLst>
                                      </p:cBhvr>
                                      <p:to>
                                        <a:schemeClr val="accent2"/>
                                      </p:to>
                                    </p:animClr>
                                    <p:set>
                                      <p:cBhvr>
                                        <p:cTn id="553" dur="2000" fill="hold"/>
                                        <p:tgtEl>
                                          <p:spTgt spid="132"/>
                                        </p:tgtEl>
                                        <p:attrNameLst>
                                          <p:attrName>stroke.on</p:attrName>
                                        </p:attrNameLst>
                                      </p:cBhvr>
                                      <p:to>
                                        <p:strVal val="true"/>
                                      </p:to>
                                    </p:set>
                                  </p:childTnLst>
                                </p:cTn>
                              </p:par>
                            </p:childTnLst>
                          </p:cTn>
                        </p:par>
                      </p:childTnLst>
                    </p:cTn>
                  </p:par>
                  <p:par>
                    <p:cTn id="554" fill="hold">
                      <p:stCondLst>
                        <p:cond delay="indefinite"/>
                      </p:stCondLst>
                      <p:childTnLst>
                        <p:par>
                          <p:cTn id="555" fill="hold">
                            <p:stCondLst>
                              <p:cond delay="0"/>
                            </p:stCondLst>
                            <p:childTnLst>
                              <p:par>
                                <p:cTn id="556" presetID="1" presetClass="emph" presetSubtype="2" fill="hold" nodeType="clickEffect">
                                  <p:stCondLst>
                                    <p:cond delay="0"/>
                                  </p:stCondLst>
                                  <p:childTnLst>
                                    <p:animClr clrSpc="rgb" dir="cw">
                                      <p:cBhvr>
                                        <p:cTn id="557" dur="2000" fill="hold"/>
                                        <p:tgtEl>
                                          <p:spTgt spid="119"/>
                                        </p:tgtEl>
                                        <p:attrNameLst>
                                          <p:attrName>fillcolor</p:attrName>
                                        </p:attrNameLst>
                                      </p:cBhvr>
                                      <p:to>
                                        <a:schemeClr val="accent2"/>
                                      </p:to>
                                    </p:animClr>
                                    <p:set>
                                      <p:cBhvr>
                                        <p:cTn id="558" dur="2000" fill="hold"/>
                                        <p:tgtEl>
                                          <p:spTgt spid="119"/>
                                        </p:tgtEl>
                                        <p:attrNameLst>
                                          <p:attrName>fill.type</p:attrName>
                                        </p:attrNameLst>
                                      </p:cBhvr>
                                      <p:to>
                                        <p:strVal val="solid"/>
                                      </p:to>
                                    </p:set>
                                    <p:set>
                                      <p:cBhvr>
                                        <p:cTn id="559" dur="2000" fill="hold"/>
                                        <p:tgtEl>
                                          <p:spTgt spid="119"/>
                                        </p:tgtEl>
                                        <p:attrNameLst>
                                          <p:attrName>fill.on</p:attrName>
                                        </p:attrNameLst>
                                      </p:cBhvr>
                                      <p:to>
                                        <p:strVal val="true"/>
                                      </p:to>
                                    </p:set>
                                  </p:childTnLst>
                                </p:cTn>
                              </p:par>
                            </p:childTnLst>
                          </p:cTn>
                        </p:par>
                      </p:childTnLst>
                    </p:cTn>
                  </p:par>
                  <p:par>
                    <p:cTn id="560" fill="hold">
                      <p:stCondLst>
                        <p:cond delay="indefinite"/>
                      </p:stCondLst>
                      <p:childTnLst>
                        <p:par>
                          <p:cTn id="561" fill="hold">
                            <p:stCondLst>
                              <p:cond delay="0"/>
                            </p:stCondLst>
                            <p:childTnLst>
                              <p:par>
                                <p:cTn id="562" presetID="9" presetClass="entr" presetSubtype="0" fill="hold" nodeType="clickEffect">
                                  <p:stCondLst>
                                    <p:cond delay="0"/>
                                  </p:stCondLst>
                                  <p:childTnLst>
                                    <p:set>
                                      <p:cBhvr>
                                        <p:cTn id="563" dur="1" fill="hold">
                                          <p:stCondLst>
                                            <p:cond delay="0"/>
                                          </p:stCondLst>
                                        </p:cTn>
                                        <p:tgtEl>
                                          <p:spTgt spid="164">
                                            <p:txEl>
                                              <p:pRg st="11" end="11"/>
                                            </p:txEl>
                                          </p:spTgt>
                                        </p:tgtEl>
                                        <p:attrNameLst>
                                          <p:attrName>style.visibility</p:attrName>
                                        </p:attrNameLst>
                                      </p:cBhvr>
                                      <p:to>
                                        <p:strVal val="visible"/>
                                      </p:to>
                                    </p:set>
                                    <p:animEffect transition="in" filter="dissolve">
                                      <p:cBhvr>
                                        <p:cTn id="564" dur="500"/>
                                        <p:tgtEl>
                                          <p:spTgt spid="164">
                                            <p:txEl>
                                              <p:pRg st="11" end="11"/>
                                            </p:txEl>
                                          </p:spTgt>
                                        </p:tgtEl>
                                      </p:cBhvr>
                                    </p:animEffect>
                                  </p:childTnLst>
                                </p:cTn>
                              </p:par>
                            </p:childTnLst>
                          </p:cTn>
                        </p:par>
                      </p:childTnLst>
                    </p:cTn>
                  </p:par>
                  <p:par>
                    <p:cTn id="565" fill="hold">
                      <p:stCondLst>
                        <p:cond delay="indefinite"/>
                      </p:stCondLst>
                      <p:childTnLst>
                        <p:par>
                          <p:cTn id="566" fill="hold">
                            <p:stCondLst>
                              <p:cond delay="0"/>
                            </p:stCondLst>
                            <p:childTnLst>
                              <p:par>
                                <p:cTn id="567" presetID="9" presetClass="entr" presetSubtype="0" fill="hold" nodeType="clickEffect">
                                  <p:stCondLst>
                                    <p:cond delay="0"/>
                                  </p:stCondLst>
                                  <p:childTnLst>
                                    <p:set>
                                      <p:cBhvr>
                                        <p:cTn id="568" dur="1" fill="hold">
                                          <p:stCondLst>
                                            <p:cond delay="0"/>
                                          </p:stCondLst>
                                        </p:cTn>
                                        <p:tgtEl>
                                          <p:spTgt spid="150"/>
                                        </p:tgtEl>
                                        <p:attrNameLst>
                                          <p:attrName>style.visibility</p:attrName>
                                        </p:attrNameLst>
                                      </p:cBhvr>
                                      <p:to>
                                        <p:strVal val="visible"/>
                                      </p:to>
                                    </p:set>
                                    <p:animEffect transition="in" filter="dissolve">
                                      <p:cBhvr>
                                        <p:cTn id="569" dur="500"/>
                                        <p:tgtEl>
                                          <p:spTgt spid="150"/>
                                        </p:tgtEl>
                                      </p:cBhvr>
                                    </p:animEffect>
                                  </p:childTnLst>
                                </p:cTn>
                              </p:par>
                            </p:childTnLst>
                          </p:cTn>
                        </p:par>
                      </p:childTnLst>
                    </p:cTn>
                  </p:par>
                  <p:par>
                    <p:cTn id="570" fill="hold">
                      <p:stCondLst>
                        <p:cond delay="indefinite"/>
                      </p:stCondLst>
                      <p:childTnLst>
                        <p:par>
                          <p:cTn id="571" fill="hold">
                            <p:stCondLst>
                              <p:cond delay="0"/>
                            </p:stCondLst>
                            <p:childTnLst>
                              <p:par>
                                <p:cTn id="572" presetID="9" presetClass="entr" presetSubtype="0" fill="hold" grpId="0" nodeType="clickEffect">
                                  <p:stCondLst>
                                    <p:cond delay="0"/>
                                  </p:stCondLst>
                                  <p:childTnLst>
                                    <p:set>
                                      <p:cBhvr>
                                        <p:cTn id="573" dur="1" fill="hold">
                                          <p:stCondLst>
                                            <p:cond delay="0"/>
                                          </p:stCondLst>
                                        </p:cTn>
                                        <p:tgtEl>
                                          <p:spTgt spid="156"/>
                                        </p:tgtEl>
                                        <p:attrNameLst>
                                          <p:attrName>style.visibility</p:attrName>
                                        </p:attrNameLst>
                                      </p:cBhvr>
                                      <p:to>
                                        <p:strVal val="visible"/>
                                      </p:to>
                                    </p:set>
                                    <p:animEffect transition="in" filter="dissolve">
                                      <p:cBhvr>
                                        <p:cTn id="574" dur="500"/>
                                        <p:tgtEl>
                                          <p:spTgt spid="156"/>
                                        </p:tgtEl>
                                      </p:cBhvr>
                                    </p:animEffect>
                                  </p:childTnLst>
                                </p:cTn>
                              </p:par>
                              <p:par>
                                <p:cTn id="575" presetID="9" presetClass="entr" presetSubtype="0" fill="hold" grpId="0" nodeType="withEffect">
                                  <p:stCondLst>
                                    <p:cond delay="0"/>
                                  </p:stCondLst>
                                  <p:childTnLst>
                                    <p:set>
                                      <p:cBhvr>
                                        <p:cTn id="576" dur="1" fill="hold">
                                          <p:stCondLst>
                                            <p:cond delay="0"/>
                                          </p:stCondLst>
                                        </p:cTn>
                                        <p:tgtEl>
                                          <p:spTgt spid="185"/>
                                        </p:tgtEl>
                                        <p:attrNameLst>
                                          <p:attrName>style.visibility</p:attrName>
                                        </p:attrNameLst>
                                      </p:cBhvr>
                                      <p:to>
                                        <p:strVal val="visible"/>
                                      </p:to>
                                    </p:set>
                                    <p:animEffect transition="in" filter="dissolve">
                                      <p:cBhvr>
                                        <p:cTn id="577" dur="500"/>
                                        <p:tgtEl>
                                          <p:spTgt spid="185"/>
                                        </p:tgtEl>
                                      </p:cBhvr>
                                    </p:animEffect>
                                  </p:childTnLst>
                                </p:cTn>
                              </p:par>
                            </p:childTnLst>
                          </p:cTn>
                        </p:par>
                      </p:childTnLst>
                    </p:cTn>
                  </p:par>
                  <p:par>
                    <p:cTn id="578" fill="hold">
                      <p:stCondLst>
                        <p:cond delay="indefinite"/>
                      </p:stCondLst>
                      <p:childTnLst>
                        <p:par>
                          <p:cTn id="579" fill="hold">
                            <p:stCondLst>
                              <p:cond delay="0"/>
                            </p:stCondLst>
                            <p:childTnLst>
                              <p:par>
                                <p:cTn id="580" presetID="9" presetClass="entr" presetSubtype="0" fill="hold" nodeType="clickEffect">
                                  <p:stCondLst>
                                    <p:cond delay="0"/>
                                  </p:stCondLst>
                                  <p:childTnLst>
                                    <p:set>
                                      <p:cBhvr>
                                        <p:cTn id="581" dur="1" fill="hold">
                                          <p:stCondLst>
                                            <p:cond delay="0"/>
                                          </p:stCondLst>
                                        </p:cTn>
                                        <p:tgtEl>
                                          <p:spTgt spid="164">
                                            <p:txEl>
                                              <p:pRg st="12" end="12"/>
                                            </p:txEl>
                                          </p:spTgt>
                                        </p:tgtEl>
                                        <p:attrNameLst>
                                          <p:attrName>style.visibility</p:attrName>
                                        </p:attrNameLst>
                                      </p:cBhvr>
                                      <p:to>
                                        <p:strVal val="visible"/>
                                      </p:to>
                                    </p:set>
                                    <p:animEffect transition="in" filter="dissolve">
                                      <p:cBhvr>
                                        <p:cTn id="582" dur="500"/>
                                        <p:tgtEl>
                                          <p:spTgt spid="164">
                                            <p:txEl>
                                              <p:pRg st="12" end="12"/>
                                            </p:txEl>
                                          </p:spTgt>
                                        </p:tgtEl>
                                      </p:cBhvr>
                                    </p:animEffect>
                                  </p:childTnLst>
                                </p:cTn>
                              </p:par>
                            </p:childTnLst>
                          </p:cTn>
                        </p:par>
                      </p:childTnLst>
                    </p:cTn>
                  </p:par>
                  <p:par>
                    <p:cTn id="583" fill="hold">
                      <p:stCondLst>
                        <p:cond delay="indefinite"/>
                      </p:stCondLst>
                      <p:childTnLst>
                        <p:par>
                          <p:cTn id="584" fill="hold">
                            <p:stCondLst>
                              <p:cond delay="0"/>
                            </p:stCondLst>
                            <p:childTnLst>
                              <p:par>
                                <p:cTn id="585" presetID="9" presetClass="entr" presetSubtype="0" fill="hold" nodeType="clickEffect">
                                  <p:stCondLst>
                                    <p:cond delay="0"/>
                                  </p:stCondLst>
                                  <p:childTnLst>
                                    <p:set>
                                      <p:cBhvr>
                                        <p:cTn id="586" dur="1" fill="hold">
                                          <p:stCondLst>
                                            <p:cond delay="0"/>
                                          </p:stCondLst>
                                        </p:cTn>
                                        <p:tgtEl>
                                          <p:spTgt spid="164">
                                            <p:txEl>
                                              <p:pRg st="13" end="13"/>
                                            </p:txEl>
                                          </p:spTgt>
                                        </p:tgtEl>
                                        <p:attrNameLst>
                                          <p:attrName>style.visibility</p:attrName>
                                        </p:attrNameLst>
                                      </p:cBhvr>
                                      <p:to>
                                        <p:strVal val="visible"/>
                                      </p:to>
                                    </p:set>
                                    <p:animEffect transition="in" filter="dissolve">
                                      <p:cBhvr>
                                        <p:cTn id="587" dur="500"/>
                                        <p:tgtEl>
                                          <p:spTgt spid="16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6" grpId="0" animBg="1"/>
      <p:bldP spid="38" grpId="0" animBg="1"/>
      <p:bldP spid="40" grpId="0" animBg="1"/>
      <p:bldP spid="41" grpId="0" animBg="1"/>
      <p:bldP spid="46" grpId="0" animBg="1"/>
      <p:bldP spid="49" grpId="0" animBg="1"/>
      <p:bldP spid="50" grpId="0" animBg="1"/>
      <p:bldP spid="51" grpId="0" animBg="1"/>
      <p:bldP spid="52"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P spid="77" grpId="0" animBg="1"/>
      <p:bldP spid="79" grpId="0" animBg="1"/>
      <p:bldP spid="80" grpId="0" animBg="1"/>
      <p:bldP spid="83" grpId="0" animBg="1"/>
      <p:bldP spid="85" grpId="0" animBg="1"/>
      <p:bldP spid="86" grpId="0" animBg="1"/>
      <p:bldP spid="88" grpId="0" animBg="1"/>
      <p:bldP spid="89" grpId="0" animBg="1"/>
      <p:bldP spid="90" grpId="0"/>
      <p:bldP spid="91" grpId="0" animBg="1"/>
      <p:bldP spid="92" grpId="0" animBg="1"/>
      <p:bldP spid="93" grpId="0"/>
      <p:bldP spid="97" grpId="0" animBg="1"/>
      <p:bldP spid="98" grpId="0" animBg="1"/>
      <p:bldP spid="99" grpId="0"/>
      <p:bldP spid="100" grpId="0" animBg="1"/>
      <p:bldP spid="101" grpId="0" animBg="1"/>
      <p:bldP spid="102" grpId="0"/>
      <p:bldP spid="103" grpId="0" animBg="1"/>
      <p:bldP spid="104" grpId="0" animBg="1"/>
      <p:bldP spid="105" grpId="0"/>
      <p:bldP spid="106" grpId="0" animBg="1"/>
      <p:bldP spid="107" grpId="0" animBg="1"/>
      <p:bldP spid="108" grpId="0"/>
      <p:bldP spid="109" grpId="0" animBg="1"/>
      <p:bldP spid="110" grpId="0" animBg="1"/>
      <p:bldP spid="111" grpId="0"/>
      <p:bldP spid="113" grpId="0" animBg="1"/>
      <p:bldP spid="114" grpId="0"/>
      <p:bldP spid="115" grpId="0" animBg="1"/>
      <p:bldP spid="116" grpId="0" animBg="1"/>
      <p:bldP spid="117" grpId="0"/>
      <p:bldP spid="118" grpId="0" animBg="1"/>
      <p:bldP spid="119" grpId="0" animBg="1"/>
      <p:bldP spid="120" grpId="0"/>
      <p:bldP spid="122" grpId="0" animBg="1"/>
      <p:bldP spid="123" grpId="0"/>
      <p:bldP spid="125" grpId="0" animBg="1"/>
      <p:bldP spid="126" grpId="0"/>
      <p:bldP spid="127" grpId="0" animBg="1"/>
      <p:bldP spid="128" grpId="0" animBg="1"/>
      <p:bldP spid="129" grpId="0" animBg="1"/>
      <p:bldP spid="131" grpId="0" animBg="1"/>
      <p:bldP spid="132" grpId="0" animBg="1"/>
      <p:bldP spid="134" grpId="0" animBg="1"/>
      <p:bldP spid="136" grpId="0" animBg="1"/>
      <p:bldP spid="137" grpId="0" animBg="1"/>
      <p:bldP spid="141" grpId="0"/>
      <p:bldP spid="142" grpId="0" animBg="1"/>
      <p:bldP spid="143" grpId="0"/>
      <p:bldP spid="144" grpId="0"/>
      <p:bldP spid="145" grpId="0" animBg="1"/>
      <p:bldP spid="146" grpId="0"/>
      <p:bldP spid="147" grpId="0"/>
      <p:bldP spid="148" grpId="0"/>
      <p:bldP spid="149" grpId="0" animBg="1"/>
      <p:bldP spid="151" grpId="0" animBg="1"/>
      <p:bldP spid="152" grpId="0" animBg="1"/>
      <p:bldP spid="153" grpId="0" animBg="1"/>
      <p:bldP spid="154" grpId="0" animBg="1"/>
      <p:bldP spid="155" grpId="0" animBg="1"/>
      <p:bldP spid="156" grpId="0" animBg="1"/>
      <p:bldP spid="160" grpId="0" animBg="1"/>
      <p:bldP spid="161" grpId="0" animBg="1"/>
      <p:bldP spid="162" grpId="0" animBg="1"/>
      <p:bldP spid="164" grpId="0" animBg="1"/>
      <p:bldP spid="181" grpId="0" animBg="1"/>
      <p:bldP spid="182" grpId="0" animBg="1"/>
      <p:bldP spid="183" grpId="0" animBg="1"/>
      <p:bldP spid="184" grpId="0" animBg="1"/>
      <p:bldP spid="185" grpId="0" animBg="1"/>
      <p:bldP spid="186" grpId="0" animBg="1"/>
      <p:bldP spid="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6C61-3735-A140-8723-0E5C5CFBCB72}"/>
              </a:ext>
            </a:extLst>
          </p:cNvPr>
          <p:cNvSpPr>
            <a:spLocks noGrp="1"/>
          </p:cNvSpPr>
          <p:nvPr>
            <p:ph type="title"/>
          </p:nvPr>
        </p:nvSpPr>
        <p:spPr>
          <a:xfrm>
            <a:off x="457200" y="274638"/>
            <a:ext cx="8229600" cy="1143000"/>
          </a:xfrm>
        </p:spPr>
        <p:txBody>
          <a:bodyPr>
            <a:normAutofit fontScale="90000"/>
          </a:bodyPr>
          <a:lstStyle/>
          <a:p>
            <a:r>
              <a:rPr lang="en-US" spc="-18" dirty="0">
                <a:latin typeface="Arial"/>
                <a:cs typeface="Arial"/>
              </a:rPr>
              <a:t>Depth-First</a:t>
            </a:r>
            <a:r>
              <a:rPr lang="en-US" spc="70" dirty="0">
                <a:latin typeface="Arial"/>
                <a:cs typeface="Arial"/>
              </a:rPr>
              <a:t> </a:t>
            </a:r>
            <a:r>
              <a:rPr lang="en-US" spc="-4" dirty="0">
                <a:latin typeface="Arial"/>
                <a:cs typeface="Arial"/>
              </a:rPr>
              <a:t>Search: </a:t>
            </a:r>
            <a:r>
              <a:rPr lang="en-US" spc="-7" dirty="0">
                <a:latin typeface="Arial"/>
                <a:cs typeface="Arial"/>
              </a:rPr>
              <a:t>Java</a:t>
            </a:r>
            <a:r>
              <a:rPr lang="en-US" spc="18" dirty="0">
                <a:latin typeface="Arial"/>
                <a:cs typeface="Arial"/>
              </a:rPr>
              <a:t> </a:t>
            </a:r>
            <a:r>
              <a:rPr lang="en-US" spc="14" dirty="0">
                <a:latin typeface="Arial"/>
                <a:cs typeface="Arial"/>
              </a:rPr>
              <a:t>Implementation</a:t>
            </a:r>
            <a:endParaRPr lang="en-US" dirty="0"/>
          </a:p>
        </p:txBody>
      </p:sp>
      <p:sp>
        <p:nvSpPr>
          <p:cNvPr id="4" name="object 3">
            <a:extLst>
              <a:ext uri="{FF2B5EF4-FFF2-40B4-BE49-F238E27FC236}">
                <a16:creationId xmlns:a16="http://schemas.microsoft.com/office/drawing/2014/main" id="{3D5BA7CF-F90C-D940-BB65-5F40E6E9011F}"/>
              </a:ext>
            </a:extLst>
          </p:cNvPr>
          <p:cNvSpPr/>
          <p:nvPr/>
        </p:nvSpPr>
        <p:spPr>
          <a:xfrm>
            <a:off x="690813" y="1400961"/>
            <a:ext cx="5027414" cy="5050172"/>
          </a:xfrm>
          <a:custGeom>
            <a:avLst/>
            <a:gdLst/>
            <a:ahLst/>
            <a:cxnLst/>
            <a:rect l="l" t="t" r="r" b="b"/>
            <a:pathLst>
              <a:path w="7150100" h="8481060">
                <a:moveTo>
                  <a:pt x="0" y="0"/>
                </a:moveTo>
                <a:lnTo>
                  <a:pt x="7150100" y="0"/>
                </a:lnTo>
                <a:lnTo>
                  <a:pt x="7150100" y="8480877"/>
                </a:lnTo>
                <a:lnTo>
                  <a:pt x="0" y="8480877"/>
                </a:lnTo>
                <a:lnTo>
                  <a:pt x="0" y="0"/>
                </a:lnTo>
                <a:close/>
              </a:path>
            </a:pathLst>
          </a:custGeom>
          <a:solidFill>
            <a:srgbClr val="CCDAEE"/>
          </a:solidFill>
        </p:spPr>
        <p:txBody>
          <a:bodyPr wrap="square" lIns="0" tIns="0" rIns="0" bIns="0" rtlCol="0"/>
          <a:lstStyle/>
          <a:p>
            <a:endParaRPr sz="1266"/>
          </a:p>
        </p:txBody>
      </p:sp>
      <p:sp>
        <p:nvSpPr>
          <p:cNvPr id="5" name="object 4">
            <a:extLst>
              <a:ext uri="{FF2B5EF4-FFF2-40B4-BE49-F238E27FC236}">
                <a16:creationId xmlns:a16="http://schemas.microsoft.com/office/drawing/2014/main" id="{997B8A96-9567-4145-970C-F851ADBE1324}"/>
              </a:ext>
            </a:extLst>
          </p:cNvPr>
          <p:cNvSpPr txBox="1"/>
          <p:nvPr/>
        </p:nvSpPr>
        <p:spPr>
          <a:xfrm>
            <a:off x="843091" y="1493383"/>
            <a:ext cx="3028504" cy="252409"/>
          </a:xfrm>
          <a:prstGeom prst="rect">
            <a:avLst/>
          </a:prstGeom>
        </p:spPr>
        <p:txBody>
          <a:bodyPr vert="horz" wrap="square" lIns="0" tIns="35719" rIns="0" bIns="0" rtlCol="0">
            <a:spAutoFit/>
          </a:bodyPr>
          <a:lstStyle/>
          <a:p>
            <a:pPr marL="8929">
              <a:spcBef>
                <a:spcPts val="281"/>
              </a:spcBef>
              <a:tabLst>
                <a:tab pos="761229" algn="l"/>
                <a:tab pos="1406376" algn="l"/>
              </a:tabLst>
            </a:pPr>
            <a:r>
              <a:rPr sz="1406" spc="-4" dirty="0">
                <a:latin typeface="DejaVu Sans Mono"/>
                <a:cs typeface="DejaVu Sans Mono"/>
              </a:rPr>
              <a:t>public	class	</a:t>
            </a:r>
            <a:r>
              <a:rPr sz="1406" spc="-4" dirty="0" err="1">
                <a:latin typeface="DejaVu Sans Mono"/>
                <a:cs typeface="DejaVu Sans Mono"/>
              </a:rPr>
              <a:t>DepthFirstPaths</a:t>
            </a:r>
            <a:r>
              <a:rPr lang="en-US" sz="1406" dirty="0">
                <a:latin typeface="DejaVu Sans Mono"/>
                <a:cs typeface="DejaVu Sans Mono"/>
              </a:rPr>
              <a:t> </a:t>
            </a:r>
            <a:r>
              <a:rPr sz="1406" spc="-4" dirty="0">
                <a:latin typeface="DejaVu Sans Mono"/>
                <a:cs typeface="DejaVu Sans Mono"/>
              </a:rPr>
              <a:t>{</a:t>
            </a:r>
            <a:endParaRPr sz="1406" dirty="0">
              <a:latin typeface="DejaVu Sans Mono"/>
              <a:cs typeface="DejaVu Sans Mono"/>
            </a:endParaRPr>
          </a:p>
        </p:txBody>
      </p:sp>
      <p:sp>
        <p:nvSpPr>
          <p:cNvPr id="6" name="object 5">
            <a:extLst>
              <a:ext uri="{FF2B5EF4-FFF2-40B4-BE49-F238E27FC236}">
                <a16:creationId xmlns:a16="http://schemas.microsoft.com/office/drawing/2014/main" id="{540EB7CF-4053-1B47-B80A-AC82111AEA47}"/>
              </a:ext>
            </a:extLst>
          </p:cNvPr>
          <p:cNvSpPr txBox="1"/>
          <p:nvPr/>
        </p:nvSpPr>
        <p:spPr>
          <a:xfrm>
            <a:off x="843091" y="6159251"/>
            <a:ext cx="125462" cy="225358"/>
          </a:xfrm>
          <a:prstGeom prst="rect">
            <a:avLst/>
          </a:prstGeom>
        </p:spPr>
        <p:txBody>
          <a:bodyPr vert="horz" wrap="square" lIns="0" tIns="8930" rIns="0" bIns="0" rtlCol="0">
            <a:spAutoFit/>
          </a:bodyPr>
          <a:lstStyle/>
          <a:p>
            <a:pPr marL="8929">
              <a:spcBef>
                <a:spcPts val="70"/>
              </a:spcBef>
            </a:pPr>
            <a:r>
              <a:rPr sz="1406" spc="-4" dirty="0">
                <a:latin typeface="DejaVu Sans Mono"/>
                <a:cs typeface="DejaVu Sans Mono"/>
              </a:rPr>
              <a:t>}</a:t>
            </a:r>
            <a:endParaRPr sz="1406" dirty="0">
              <a:latin typeface="DejaVu Sans Mono"/>
              <a:cs typeface="DejaVu Sans Mono"/>
            </a:endParaRPr>
          </a:p>
        </p:txBody>
      </p:sp>
      <p:sp>
        <p:nvSpPr>
          <p:cNvPr id="7" name="object 6">
            <a:extLst>
              <a:ext uri="{FF2B5EF4-FFF2-40B4-BE49-F238E27FC236}">
                <a16:creationId xmlns:a16="http://schemas.microsoft.com/office/drawing/2014/main" id="{3F2B4962-3953-C14D-B676-BF7F3A657381}"/>
              </a:ext>
            </a:extLst>
          </p:cNvPr>
          <p:cNvSpPr/>
          <p:nvPr/>
        </p:nvSpPr>
        <p:spPr>
          <a:xfrm>
            <a:off x="843091" y="1903903"/>
            <a:ext cx="4722912" cy="902791"/>
          </a:xfrm>
          <a:custGeom>
            <a:avLst/>
            <a:gdLst/>
            <a:ahLst/>
            <a:cxnLst/>
            <a:rect l="l" t="t" r="r" b="b"/>
            <a:pathLst>
              <a:path w="6717030" h="1283970">
                <a:moveTo>
                  <a:pt x="0" y="0"/>
                </a:moveTo>
                <a:lnTo>
                  <a:pt x="6716953" y="0"/>
                </a:lnTo>
                <a:lnTo>
                  <a:pt x="6716953" y="1283665"/>
                </a:lnTo>
                <a:lnTo>
                  <a:pt x="0" y="1283665"/>
                </a:lnTo>
                <a:lnTo>
                  <a:pt x="0" y="0"/>
                </a:lnTo>
                <a:close/>
              </a:path>
            </a:pathLst>
          </a:custGeom>
          <a:solidFill>
            <a:srgbClr val="FFFFFF"/>
          </a:solidFill>
        </p:spPr>
        <p:txBody>
          <a:bodyPr wrap="square" lIns="0" tIns="0" rIns="0" bIns="0" rtlCol="0"/>
          <a:lstStyle/>
          <a:p>
            <a:endParaRPr sz="1266"/>
          </a:p>
        </p:txBody>
      </p:sp>
      <p:sp>
        <p:nvSpPr>
          <p:cNvPr id="8" name="object 7">
            <a:extLst>
              <a:ext uri="{FF2B5EF4-FFF2-40B4-BE49-F238E27FC236}">
                <a16:creationId xmlns:a16="http://schemas.microsoft.com/office/drawing/2014/main" id="{74E48FB6-3CBF-4F4D-B016-3A708FEFF6E4}"/>
              </a:ext>
            </a:extLst>
          </p:cNvPr>
          <p:cNvSpPr txBox="1"/>
          <p:nvPr/>
        </p:nvSpPr>
        <p:spPr>
          <a:xfrm>
            <a:off x="985493" y="1998103"/>
            <a:ext cx="2705695" cy="656142"/>
          </a:xfrm>
          <a:prstGeom prst="rect">
            <a:avLst/>
          </a:prstGeom>
        </p:spPr>
        <p:txBody>
          <a:bodyPr vert="horz" wrap="square" lIns="0" tIns="0" rIns="0" bIns="0" rtlCol="0">
            <a:spAutoFit/>
          </a:bodyPr>
          <a:lstStyle/>
          <a:p>
            <a:pPr marL="8929" marR="3572">
              <a:lnSpc>
                <a:spcPct val="104200"/>
              </a:lnSpc>
              <a:tabLst>
                <a:tab pos="868828" algn="l"/>
                <a:tab pos="1298776" algn="l"/>
                <a:tab pos="1513975" algn="l"/>
                <a:tab pos="1943924" algn="l"/>
              </a:tabLst>
            </a:pPr>
            <a:r>
              <a:rPr sz="1406" spc="-4" dirty="0">
                <a:latin typeface="DejaVu Sans Mono"/>
                <a:cs typeface="DejaVu Sans Mono"/>
              </a:rPr>
              <a:t>private	boolean[]	marked;  private	</a:t>
            </a:r>
            <a:r>
              <a:rPr sz="1406" spc="-4" dirty="0" err="1">
                <a:latin typeface="DejaVu Sans Mono"/>
                <a:cs typeface="DejaVu Sans Mono"/>
              </a:rPr>
              <a:t>int</a:t>
            </a:r>
            <a:r>
              <a:rPr sz="1406" spc="-4" dirty="0">
                <a:latin typeface="DejaVu Sans Mono"/>
                <a:cs typeface="DejaVu Sans Mono"/>
              </a:rPr>
              <a:t>[]</a:t>
            </a:r>
            <a:r>
              <a:rPr lang="en-US" sz="1406" spc="-4" dirty="0">
                <a:latin typeface="DejaVu Sans Mono"/>
                <a:cs typeface="DejaVu Sans Mono"/>
              </a:rPr>
              <a:t> </a:t>
            </a:r>
            <a:r>
              <a:rPr sz="1406" spc="-4" dirty="0" err="1">
                <a:latin typeface="DejaVu Sans Mono"/>
                <a:cs typeface="DejaVu Sans Mono"/>
              </a:rPr>
              <a:t>edgeTo</a:t>
            </a:r>
            <a:r>
              <a:rPr sz="1406" spc="-4" dirty="0">
                <a:latin typeface="DejaVu Sans Mono"/>
                <a:cs typeface="DejaVu Sans Mono"/>
              </a:rPr>
              <a:t>;  private	</a:t>
            </a:r>
            <a:r>
              <a:rPr sz="1406" spc="-4" dirty="0" err="1">
                <a:latin typeface="DejaVu Sans Mono"/>
                <a:cs typeface="DejaVu Sans Mono"/>
              </a:rPr>
              <a:t>int</a:t>
            </a:r>
            <a:r>
              <a:rPr lang="en-US" sz="1406" spc="-4" dirty="0">
                <a:latin typeface="DejaVu Sans Mono"/>
                <a:cs typeface="DejaVu Sans Mono"/>
              </a:rPr>
              <a:t> </a:t>
            </a:r>
            <a:r>
              <a:rPr sz="1406" spc="-4" dirty="0">
                <a:latin typeface="DejaVu Sans Mono"/>
                <a:cs typeface="DejaVu Sans Mono"/>
              </a:rPr>
              <a:t>s;</a:t>
            </a:r>
            <a:endParaRPr sz="1406" dirty="0">
              <a:latin typeface="DejaVu Sans Mono"/>
              <a:cs typeface="DejaVu Sans Mono"/>
            </a:endParaRPr>
          </a:p>
        </p:txBody>
      </p:sp>
      <p:sp>
        <p:nvSpPr>
          <p:cNvPr id="9" name="object 8">
            <a:extLst>
              <a:ext uri="{FF2B5EF4-FFF2-40B4-BE49-F238E27FC236}">
                <a16:creationId xmlns:a16="http://schemas.microsoft.com/office/drawing/2014/main" id="{ED586672-4670-8B46-A5B9-18FC53D103A9}"/>
              </a:ext>
            </a:extLst>
          </p:cNvPr>
          <p:cNvSpPr/>
          <p:nvPr/>
        </p:nvSpPr>
        <p:spPr>
          <a:xfrm>
            <a:off x="843091" y="2867676"/>
            <a:ext cx="4722912" cy="1085795"/>
          </a:xfrm>
          <a:custGeom>
            <a:avLst/>
            <a:gdLst/>
            <a:ahLst/>
            <a:cxnLst/>
            <a:rect l="l" t="t" r="r" b="b"/>
            <a:pathLst>
              <a:path w="6717030" h="1915795">
                <a:moveTo>
                  <a:pt x="0" y="0"/>
                </a:moveTo>
                <a:lnTo>
                  <a:pt x="6716953" y="0"/>
                </a:lnTo>
                <a:lnTo>
                  <a:pt x="6716953" y="1915312"/>
                </a:lnTo>
                <a:lnTo>
                  <a:pt x="0" y="1915312"/>
                </a:lnTo>
                <a:lnTo>
                  <a:pt x="0" y="0"/>
                </a:lnTo>
                <a:close/>
              </a:path>
            </a:pathLst>
          </a:custGeom>
          <a:solidFill>
            <a:srgbClr val="FFFFFF"/>
          </a:solidFill>
        </p:spPr>
        <p:txBody>
          <a:bodyPr wrap="square" lIns="0" tIns="0" rIns="0" bIns="0" rtlCol="0"/>
          <a:lstStyle/>
          <a:p>
            <a:endParaRPr sz="1266"/>
          </a:p>
        </p:txBody>
      </p:sp>
      <p:sp>
        <p:nvSpPr>
          <p:cNvPr id="10" name="object 9">
            <a:extLst>
              <a:ext uri="{FF2B5EF4-FFF2-40B4-BE49-F238E27FC236}">
                <a16:creationId xmlns:a16="http://schemas.microsoft.com/office/drawing/2014/main" id="{4563C4D3-B6CC-ED46-972F-8530EC26DD15}"/>
              </a:ext>
            </a:extLst>
          </p:cNvPr>
          <p:cNvSpPr/>
          <p:nvPr/>
        </p:nvSpPr>
        <p:spPr>
          <a:xfrm>
            <a:off x="985966" y="3010552"/>
            <a:ext cx="4437162" cy="912970"/>
          </a:xfrm>
          <a:custGeom>
            <a:avLst/>
            <a:gdLst/>
            <a:ahLst/>
            <a:cxnLst/>
            <a:rect l="l" t="t" r="r" b="b"/>
            <a:pathLst>
              <a:path w="6310630" h="1509395">
                <a:moveTo>
                  <a:pt x="0" y="0"/>
                </a:moveTo>
                <a:lnTo>
                  <a:pt x="6310553" y="0"/>
                </a:lnTo>
                <a:lnTo>
                  <a:pt x="6310553" y="1508912"/>
                </a:lnTo>
                <a:lnTo>
                  <a:pt x="0" y="1508912"/>
                </a:lnTo>
                <a:lnTo>
                  <a:pt x="0" y="0"/>
                </a:lnTo>
                <a:close/>
              </a:path>
            </a:pathLst>
          </a:custGeom>
          <a:solidFill>
            <a:srgbClr val="FFFFFF"/>
          </a:solidFill>
        </p:spPr>
        <p:txBody>
          <a:bodyPr wrap="square" lIns="0" tIns="0" rIns="0" bIns="0" rtlCol="0"/>
          <a:lstStyle/>
          <a:p>
            <a:endParaRPr sz="1266"/>
          </a:p>
        </p:txBody>
      </p:sp>
      <p:sp>
        <p:nvSpPr>
          <p:cNvPr id="11" name="object 10">
            <a:extLst>
              <a:ext uri="{FF2B5EF4-FFF2-40B4-BE49-F238E27FC236}">
                <a16:creationId xmlns:a16="http://schemas.microsoft.com/office/drawing/2014/main" id="{79CB7333-4472-874F-BC9E-F7E1199C8866}"/>
              </a:ext>
            </a:extLst>
          </p:cNvPr>
          <p:cNvSpPr txBox="1"/>
          <p:nvPr/>
        </p:nvSpPr>
        <p:spPr>
          <a:xfrm>
            <a:off x="985492" y="2962509"/>
            <a:ext cx="4238941" cy="900030"/>
          </a:xfrm>
          <a:prstGeom prst="rect">
            <a:avLst/>
          </a:prstGeom>
        </p:spPr>
        <p:txBody>
          <a:bodyPr vert="horz" wrap="square" lIns="0" tIns="8930" rIns="0" bIns="0" rtlCol="0">
            <a:spAutoFit/>
          </a:bodyPr>
          <a:lstStyle/>
          <a:p>
            <a:pPr marL="8929">
              <a:spcBef>
                <a:spcPts val="70"/>
              </a:spcBef>
              <a:tabLst>
                <a:tab pos="761229" algn="l"/>
                <a:tab pos="3126619" algn="l"/>
                <a:tab pos="3448969" algn="l"/>
                <a:tab pos="3878918" algn="l"/>
              </a:tabLst>
            </a:pPr>
            <a:r>
              <a:rPr sz="1406" spc="-4" dirty="0">
                <a:latin typeface="DejaVu Sans Mono"/>
                <a:cs typeface="DejaVu Sans Mono"/>
              </a:rPr>
              <a:t>public	DepthFirstPaths(Graph	G,	int	s)</a:t>
            </a:r>
            <a:r>
              <a:rPr lang="en-US" sz="1406" spc="-4" dirty="0">
                <a:latin typeface="DejaVu Sans Mono"/>
                <a:cs typeface="DejaVu Sans Mono"/>
              </a:rPr>
              <a:t> </a:t>
            </a:r>
            <a:r>
              <a:rPr sz="1406" spc="-4" dirty="0">
                <a:latin typeface="DejaVu Sans Mono"/>
                <a:cs typeface="DejaVu Sans Mono"/>
              </a:rPr>
              <a:t>{</a:t>
            </a:r>
            <a:endParaRPr sz="1406" dirty="0">
              <a:latin typeface="DejaVu Sans Mono"/>
              <a:cs typeface="DejaVu Sans Mono"/>
            </a:endParaRPr>
          </a:p>
          <a:p>
            <a:pPr marL="223681">
              <a:spcBef>
                <a:spcPts val="70"/>
              </a:spcBef>
            </a:pPr>
            <a:r>
              <a:rPr sz="1406" spc="-4" dirty="0">
                <a:latin typeface="DejaVu Sans Mono"/>
                <a:cs typeface="DejaVu Sans Mono"/>
              </a:rPr>
              <a:t>...</a:t>
            </a:r>
            <a:endParaRPr sz="1406" dirty="0">
              <a:latin typeface="DejaVu Sans Mono"/>
              <a:cs typeface="DejaVu Sans Mono"/>
            </a:endParaRPr>
          </a:p>
          <a:p>
            <a:pPr marL="223681">
              <a:tabLst>
                <a:tab pos="976427" algn="l"/>
              </a:tabLst>
            </a:pPr>
            <a:r>
              <a:rPr sz="1406" spc="-4" dirty="0">
                <a:latin typeface="DejaVu Sans Mono"/>
                <a:cs typeface="DejaVu Sans Mono"/>
              </a:rPr>
              <a:t>dfs(G,	s);</a:t>
            </a:r>
            <a:endParaRPr sz="1406" dirty="0">
              <a:latin typeface="DejaVu Sans Mono"/>
              <a:cs typeface="DejaVu Sans Mono"/>
            </a:endParaRPr>
          </a:p>
          <a:p>
            <a:pPr marL="8929">
              <a:spcBef>
                <a:spcPts val="70"/>
              </a:spcBef>
            </a:pPr>
            <a:r>
              <a:rPr sz="1406" spc="-4" dirty="0">
                <a:latin typeface="DejaVu Sans Mono"/>
                <a:cs typeface="DejaVu Sans Mono"/>
              </a:rPr>
              <a:t>}</a:t>
            </a:r>
            <a:endParaRPr sz="1406" dirty="0">
              <a:latin typeface="DejaVu Sans Mono"/>
              <a:cs typeface="DejaVu Sans Mono"/>
            </a:endParaRPr>
          </a:p>
        </p:txBody>
      </p:sp>
      <p:sp>
        <p:nvSpPr>
          <p:cNvPr id="12" name="object 11">
            <a:extLst>
              <a:ext uri="{FF2B5EF4-FFF2-40B4-BE49-F238E27FC236}">
                <a16:creationId xmlns:a16="http://schemas.microsoft.com/office/drawing/2014/main" id="{D605DFE5-FAC2-DB46-AA05-5C8EBD4A3BA5}"/>
              </a:ext>
            </a:extLst>
          </p:cNvPr>
          <p:cNvSpPr/>
          <p:nvPr/>
        </p:nvSpPr>
        <p:spPr>
          <a:xfrm>
            <a:off x="843091" y="4023896"/>
            <a:ext cx="4722912" cy="2135355"/>
          </a:xfrm>
          <a:custGeom>
            <a:avLst/>
            <a:gdLst/>
            <a:ahLst/>
            <a:cxnLst/>
            <a:rect l="l" t="t" r="r" b="b"/>
            <a:pathLst>
              <a:path w="6717030" h="3495040">
                <a:moveTo>
                  <a:pt x="0" y="0"/>
                </a:moveTo>
                <a:lnTo>
                  <a:pt x="6716953" y="0"/>
                </a:lnTo>
                <a:lnTo>
                  <a:pt x="6716953" y="3494435"/>
                </a:lnTo>
                <a:lnTo>
                  <a:pt x="0" y="3494435"/>
                </a:lnTo>
                <a:lnTo>
                  <a:pt x="0" y="0"/>
                </a:lnTo>
                <a:close/>
              </a:path>
            </a:pathLst>
          </a:custGeom>
          <a:solidFill>
            <a:srgbClr val="FFFFFF"/>
          </a:solidFill>
        </p:spPr>
        <p:txBody>
          <a:bodyPr wrap="square" lIns="0" tIns="0" rIns="0" bIns="0" rtlCol="0"/>
          <a:lstStyle/>
          <a:p>
            <a:endParaRPr sz="1266"/>
          </a:p>
        </p:txBody>
      </p:sp>
      <p:sp>
        <p:nvSpPr>
          <p:cNvPr id="13" name="object 12">
            <a:extLst>
              <a:ext uri="{FF2B5EF4-FFF2-40B4-BE49-F238E27FC236}">
                <a16:creationId xmlns:a16="http://schemas.microsoft.com/office/drawing/2014/main" id="{40C1F1E5-EAD7-A246-95AA-EE9CB9921C21}"/>
              </a:ext>
            </a:extLst>
          </p:cNvPr>
          <p:cNvSpPr/>
          <p:nvPr/>
        </p:nvSpPr>
        <p:spPr>
          <a:xfrm>
            <a:off x="985966" y="4166774"/>
            <a:ext cx="4437162" cy="1992477"/>
          </a:xfrm>
          <a:custGeom>
            <a:avLst/>
            <a:gdLst/>
            <a:ahLst/>
            <a:cxnLst/>
            <a:rect l="l" t="t" r="r" b="b"/>
            <a:pathLst>
              <a:path w="6310630" h="3088640">
                <a:moveTo>
                  <a:pt x="0" y="3088030"/>
                </a:moveTo>
                <a:lnTo>
                  <a:pt x="6310553" y="3088030"/>
                </a:lnTo>
                <a:lnTo>
                  <a:pt x="6310553" y="0"/>
                </a:lnTo>
                <a:lnTo>
                  <a:pt x="0" y="0"/>
                </a:lnTo>
                <a:lnTo>
                  <a:pt x="0" y="3088030"/>
                </a:lnTo>
                <a:close/>
              </a:path>
            </a:pathLst>
          </a:custGeom>
          <a:solidFill>
            <a:srgbClr val="FFFFFF"/>
          </a:solidFill>
        </p:spPr>
        <p:txBody>
          <a:bodyPr wrap="square" lIns="0" tIns="0" rIns="0" bIns="0" rtlCol="0"/>
          <a:lstStyle/>
          <a:p>
            <a:endParaRPr sz="1266"/>
          </a:p>
        </p:txBody>
      </p:sp>
      <p:sp>
        <p:nvSpPr>
          <p:cNvPr id="14" name="object 13">
            <a:extLst>
              <a:ext uri="{FF2B5EF4-FFF2-40B4-BE49-F238E27FC236}">
                <a16:creationId xmlns:a16="http://schemas.microsoft.com/office/drawing/2014/main" id="{9224E896-FDE2-3B4F-BDEC-5AFCB8FBF364}"/>
              </a:ext>
            </a:extLst>
          </p:cNvPr>
          <p:cNvSpPr txBox="1"/>
          <p:nvPr/>
        </p:nvSpPr>
        <p:spPr>
          <a:xfrm>
            <a:off x="985493" y="4121730"/>
            <a:ext cx="3696014" cy="2037521"/>
          </a:xfrm>
          <a:prstGeom prst="rect">
            <a:avLst/>
          </a:prstGeom>
        </p:spPr>
        <p:txBody>
          <a:bodyPr vert="horz" wrap="square" lIns="0" tIns="8930" rIns="0" bIns="0" rtlCol="0">
            <a:spAutoFit/>
          </a:bodyPr>
          <a:lstStyle/>
          <a:p>
            <a:pPr marL="8929">
              <a:spcBef>
                <a:spcPts val="70"/>
              </a:spcBef>
              <a:tabLst>
                <a:tab pos="868828" algn="l"/>
                <a:tab pos="1406376" algn="l"/>
                <a:tab pos="2481471" algn="l"/>
                <a:tab pos="2803822" algn="l"/>
                <a:tab pos="3233771" algn="l"/>
              </a:tabLst>
            </a:pPr>
            <a:r>
              <a:rPr sz="1406" spc="-4" dirty="0">
                <a:latin typeface="DejaVu Sans Mono"/>
                <a:cs typeface="DejaVu Sans Mono"/>
              </a:rPr>
              <a:t>private	void	dfs(Graph	G,	int	v)</a:t>
            </a:r>
            <a:r>
              <a:rPr lang="en-US" sz="1406" spc="-4" dirty="0">
                <a:latin typeface="DejaVu Sans Mono"/>
                <a:cs typeface="DejaVu Sans Mono"/>
              </a:rPr>
              <a:t> </a:t>
            </a:r>
            <a:r>
              <a:rPr sz="1406" spc="-4" dirty="0">
                <a:latin typeface="DejaVu Sans Mono"/>
                <a:cs typeface="DejaVu Sans Mono"/>
              </a:rPr>
              <a:t>{</a:t>
            </a:r>
            <a:endParaRPr sz="1406" dirty="0">
              <a:latin typeface="DejaVu Sans Mono"/>
              <a:cs typeface="DejaVu Sans Mono"/>
            </a:endParaRPr>
          </a:p>
          <a:p>
            <a:pPr marL="223681">
              <a:spcBef>
                <a:spcPts val="70"/>
              </a:spcBef>
              <a:tabLst>
                <a:tab pos="1298776" algn="l"/>
                <a:tab pos="1513975" algn="l"/>
              </a:tabLst>
            </a:pPr>
            <a:r>
              <a:rPr sz="1406" spc="-4" dirty="0">
                <a:latin typeface="DejaVu Sans Mono"/>
                <a:cs typeface="DejaVu Sans Mono"/>
              </a:rPr>
              <a:t>marked[v]	=	true;</a:t>
            </a:r>
            <a:endParaRPr sz="1406" dirty="0">
              <a:latin typeface="DejaVu Sans Mono"/>
              <a:cs typeface="DejaVu Sans Mono"/>
            </a:endParaRPr>
          </a:p>
          <a:p>
            <a:pPr marL="223681">
              <a:spcBef>
                <a:spcPts val="70"/>
              </a:spcBef>
              <a:tabLst>
                <a:tab pos="653630" algn="l"/>
                <a:tab pos="1191178" algn="l"/>
                <a:tab pos="1406376" algn="l"/>
                <a:tab pos="1621127" algn="l"/>
              </a:tabLst>
            </a:pPr>
            <a:r>
              <a:rPr sz="1406" spc="-4" dirty="0">
                <a:latin typeface="DejaVu Sans Mono"/>
                <a:cs typeface="DejaVu Sans Mono"/>
              </a:rPr>
              <a:t>for	(int	w	:	G.adj(v))</a:t>
            </a:r>
            <a:endParaRPr sz="1406" dirty="0">
              <a:latin typeface="DejaVu Sans Mono"/>
              <a:cs typeface="DejaVu Sans Mono"/>
            </a:endParaRPr>
          </a:p>
          <a:p>
            <a:pPr marL="546477">
              <a:spcBef>
                <a:spcPts val="70"/>
              </a:spcBef>
              <a:tabLst>
                <a:tab pos="868828" algn="l"/>
              </a:tabLst>
            </a:pPr>
            <a:r>
              <a:rPr sz="1406" spc="-4" dirty="0">
                <a:latin typeface="DejaVu Sans Mono"/>
                <a:cs typeface="DejaVu Sans Mono"/>
              </a:rPr>
              <a:t>if	(!marked[w])</a:t>
            </a:r>
            <a:endParaRPr sz="1406" dirty="0">
              <a:latin typeface="DejaVu Sans Mono"/>
              <a:cs typeface="DejaVu Sans Mono"/>
            </a:endParaRPr>
          </a:p>
          <a:p>
            <a:pPr marL="546477">
              <a:spcBef>
                <a:spcPts val="70"/>
              </a:spcBef>
            </a:pPr>
            <a:r>
              <a:rPr sz="1406" spc="-4" dirty="0">
                <a:latin typeface="DejaVu Sans Mono"/>
                <a:cs typeface="DejaVu Sans Mono"/>
              </a:rPr>
              <a:t>{</a:t>
            </a:r>
            <a:endParaRPr sz="1406" dirty="0">
              <a:latin typeface="DejaVu Sans Mono"/>
              <a:cs typeface="DejaVu Sans Mono"/>
            </a:endParaRPr>
          </a:p>
          <a:p>
            <a:pPr marL="868828" marR="1078668">
              <a:lnSpc>
                <a:spcPct val="104200"/>
              </a:lnSpc>
              <a:tabLst>
                <a:tab pos="1621127" algn="l"/>
                <a:tab pos="1943924" algn="l"/>
                <a:tab pos="2158675" algn="l"/>
              </a:tabLst>
            </a:pPr>
            <a:r>
              <a:rPr sz="1406" spc="-4" dirty="0">
                <a:latin typeface="DejaVu Sans Mono"/>
                <a:cs typeface="DejaVu Sans Mono"/>
              </a:rPr>
              <a:t>edgeTo[w]	=	v;  dfs(G,	w);</a:t>
            </a:r>
            <a:endParaRPr sz="1406" dirty="0">
              <a:latin typeface="DejaVu Sans Mono"/>
              <a:cs typeface="DejaVu Sans Mono"/>
            </a:endParaRPr>
          </a:p>
          <a:p>
            <a:pPr marL="546477"/>
            <a:r>
              <a:rPr sz="1406" spc="-4" dirty="0">
                <a:latin typeface="DejaVu Sans Mono"/>
                <a:cs typeface="DejaVu Sans Mono"/>
              </a:rPr>
              <a:t>}</a:t>
            </a:r>
            <a:endParaRPr sz="1406" dirty="0">
              <a:latin typeface="DejaVu Sans Mono"/>
              <a:cs typeface="DejaVu Sans Mono"/>
            </a:endParaRPr>
          </a:p>
          <a:p>
            <a:pPr marL="8929">
              <a:spcBef>
                <a:spcPts val="70"/>
              </a:spcBef>
            </a:pPr>
            <a:r>
              <a:rPr sz="1406" spc="-4" dirty="0">
                <a:latin typeface="DejaVu Sans Mono"/>
                <a:cs typeface="DejaVu Sans Mono"/>
              </a:rPr>
              <a:t>}</a:t>
            </a:r>
            <a:endParaRPr sz="1406" dirty="0">
              <a:latin typeface="DejaVu Sans Mono"/>
              <a:cs typeface="DejaVu Sans Mono"/>
            </a:endParaRPr>
          </a:p>
        </p:txBody>
      </p:sp>
      <p:sp>
        <p:nvSpPr>
          <p:cNvPr id="15" name="object 14">
            <a:extLst>
              <a:ext uri="{FF2B5EF4-FFF2-40B4-BE49-F238E27FC236}">
                <a16:creationId xmlns:a16="http://schemas.microsoft.com/office/drawing/2014/main" id="{CF49B26C-BBAE-5546-ADF2-DB6AC7A44E07}"/>
              </a:ext>
            </a:extLst>
          </p:cNvPr>
          <p:cNvSpPr/>
          <p:nvPr/>
        </p:nvSpPr>
        <p:spPr>
          <a:xfrm>
            <a:off x="5288262" y="4263074"/>
            <a:ext cx="840284" cy="446"/>
          </a:xfrm>
          <a:custGeom>
            <a:avLst/>
            <a:gdLst/>
            <a:ahLst/>
            <a:cxnLst/>
            <a:rect l="l" t="t" r="r" b="b"/>
            <a:pathLst>
              <a:path w="1195070" h="635">
                <a:moveTo>
                  <a:pt x="0" y="0"/>
                </a:moveTo>
                <a:lnTo>
                  <a:pt x="12699" y="1"/>
                </a:lnTo>
                <a:lnTo>
                  <a:pt x="1195044" y="119"/>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17" name="object 16">
            <a:extLst>
              <a:ext uri="{FF2B5EF4-FFF2-40B4-BE49-F238E27FC236}">
                <a16:creationId xmlns:a16="http://schemas.microsoft.com/office/drawing/2014/main" id="{B02AE3C3-1F4E-804C-8751-308C39B9C4F8}"/>
              </a:ext>
            </a:extLst>
          </p:cNvPr>
          <p:cNvSpPr txBox="1"/>
          <p:nvPr/>
        </p:nvSpPr>
        <p:spPr>
          <a:xfrm>
            <a:off x="6264547" y="4166774"/>
            <a:ext cx="1995339" cy="378349"/>
          </a:xfrm>
          <a:prstGeom prst="rect">
            <a:avLst/>
          </a:prstGeom>
        </p:spPr>
        <p:txBody>
          <a:bodyPr vert="horz" wrap="square" lIns="0" tIns="8930" rIns="0" bIns="0" rtlCol="0">
            <a:spAutoFit/>
          </a:bodyPr>
          <a:lstStyle/>
          <a:p>
            <a:pPr marL="8929">
              <a:spcBef>
                <a:spcPts val="70"/>
              </a:spcBef>
            </a:pPr>
            <a:r>
              <a:rPr sz="1200" spc="42" dirty="0">
                <a:solidFill>
                  <a:srgbClr val="8D3124"/>
                </a:solidFill>
                <a:latin typeface="Arial" panose="020B0604020202020204" pitchFamily="34" charset="0"/>
                <a:cs typeface="Arial" panose="020B0604020202020204" pitchFamily="34" charset="0"/>
              </a:rPr>
              <a:t>recursive </a:t>
            </a:r>
            <a:r>
              <a:rPr sz="1200" spc="74" dirty="0">
                <a:solidFill>
                  <a:srgbClr val="8D3124"/>
                </a:solidFill>
                <a:latin typeface="Arial" panose="020B0604020202020204" pitchFamily="34" charset="0"/>
                <a:cs typeface="Arial" panose="020B0604020202020204" pitchFamily="34" charset="0"/>
              </a:rPr>
              <a:t>DFS does </a:t>
            </a:r>
            <a:r>
              <a:rPr sz="1200" spc="21" dirty="0">
                <a:solidFill>
                  <a:srgbClr val="8D3124"/>
                </a:solidFill>
                <a:latin typeface="Arial" panose="020B0604020202020204" pitchFamily="34" charset="0"/>
                <a:cs typeface="Arial" panose="020B0604020202020204" pitchFamily="34" charset="0"/>
              </a:rPr>
              <a:t>the</a:t>
            </a:r>
            <a:r>
              <a:rPr sz="1200" spc="-155" dirty="0">
                <a:solidFill>
                  <a:srgbClr val="8D3124"/>
                </a:solidFill>
                <a:latin typeface="Arial" panose="020B0604020202020204" pitchFamily="34" charset="0"/>
                <a:cs typeface="Arial" panose="020B0604020202020204" pitchFamily="34" charset="0"/>
              </a:rPr>
              <a:t> </a:t>
            </a:r>
            <a:r>
              <a:rPr sz="1200" spc="74" dirty="0">
                <a:solidFill>
                  <a:srgbClr val="8D3124"/>
                </a:solidFill>
                <a:latin typeface="Arial" panose="020B0604020202020204" pitchFamily="34" charset="0"/>
                <a:cs typeface="Arial" panose="020B0604020202020204" pitchFamily="34" charset="0"/>
              </a:rPr>
              <a:t>work</a:t>
            </a:r>
            <a:endParaRPr sz="1200" dirty="0">
              <a:latin typeface="Arial" panose="020B0604020202020204" pitchFamily="34" charset="0"/>
              <a:cs typeface="Arial" panose="020B0604020202020204" pitchFamily="34" charset="0"/>
            </a:endParaRPr>
          </a:p>
        </p:txBody>
      </p:sp>
      <p:sp>
        <p:nvSpPr>
          <p:cNvPr id="18" name="object 17">
            <a:extLst>
              <a:ext uri="{FF2B5EF4-FFF2-40B4-BE49-F238E27FC236}">
                <a16:creationId xmlns:a16="http://schemas.microsoft.com/office/drawing/2014/main" id="{7F84DE9E-6CD4-2741-BC79-0735BD7CB0D9}"/>
              </a:ext>
            </a:extLst>
          </p:cNvPr>
          <p:cNvSpPr/>
          <p:nvPr/>
        </p:nvSpPr>
        <p:spPr>
          <a:xfrm>
            <a:off x="5242984" y="2103171"/>
            <a:ext cx="840284" cy="446"/>
          </a:xfrm>
          <a:custGeom>
            <a:avLst/>
            <a:gdLst/>
            <a:ahLst/>
            <a:cxnLst/>
            <a:rect l="l" t="t" r="r" b="b"/>
            <a:pathLst>
              <a:path w="1195070" h="635">
                <a:moveTo>
                  <a:pt x="0" y="0"/>
                </a:moveTo>
                <a:lnTo>
                  <a:pt x="12699" y="1"/>
                </a:lnTo>
                <a:lnTo>
                  <a:pt x="1195044" y="119"/>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20" name="object 19">
            <a:extLst>
              <a:ext uri="{FF2B5EF4-FFF2-40B4-BE49-F238E27FC236}">
                <a16:creationId xmlns:a16="http://schemas.microsoft.com/office/drawing/2014/main" id="{621DE5E8-9818-5440-8C83-64BAEB6AE621}"/>
              </a:ext>
            </a:extLst>
          </p:cNvPr>
          <p:cNvSpPr/>
          <p:nvPr/>
        </p:nvSpPr>
        <p:spPr>
          <a:xfrm>
            <a:off x="5242984" y="2382752"/>
            <a:ext cx="840284" cy="446"/>
          </a:xfrm>
          <a:custGeom>
            <a:avLst/>
            <a:gdLst/>
            <a:ahLst/>
            <a:cxnLst/>
            <a:rect l="l" t="t" r="r" b="b"/>
            <a:pathLst>
              <a:path w="1195070" h="635">
                <a:moveTo>
                  <a:pt x="0" y="0"/>
                </a:moveTo>
                <a:lnTo>
                  <a:pt x="12699" y="1"/>
                </a:lnTo>
                <a:lnTo>
                  <a:pt x="1195044" y="119"/>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22" name="object 21">
            <a:extLst>
              <a:ext uri="{FF2B5EF4-FFF2-40B4-BE49-F238E27FC236}">
                <a16:creationId xmlns:a16="http://schemas.microsoft.com/office/drawing/2014/main" id="{13246E08-2A90-1B42-9B81-D710ACA0C03F}"/>
              </a:ext>
            </a:extLst>
          </p:cNvPr>
          <p:cNvSpPr txBox="1"/>
          <p:nvPr/>
        </p:nvSpPr>
        <p:spPr>
          <a:xfrm>
            <a:off x="6264547" y="1983897"/>
            <a:ext cx="3131123" cy="195030"/>
          </a:xfrm>
          <a:prstGeom prst="rect">
            <a:avLst/>
          </a:prstGeom>
        </p:spPr>
        <p:txBody>
          <a:bodyPr vert="horz" wrap="square" lIns="0" tIns="8930" rIns="0" bIns="0" rtlCol="0">
            <a:spAutoFit/>
          </a:bodyPr>
          <a:lstStyle/>
          <a:p>
            <a:pPr marL="8929" marR="543799">
              <a:lnSpc>
                <a:spcPct val="109400"/>
              </a:lnSpc>
              <a:spcBef>
                <a:spcPts val="70"/>
              </a:spcBef>
            </a:pPr>
            <a:r>
              <a:rPr sz="1200" spc="-4" dirty="0">
                <a:solidFill>
                  <a:srgbClr val="8D3124"/>
                </a:solidFill>
                <a:latin typeface="Arial" panose="020B0604020202020204" pitchFamily="34" charset="0"/>
                <a:cs typeface="Arial" panose="020B0604020202020204" pitchFamily="34" charset="0"/>
              </a:rPr>
              <a:t>marked[v] </a:t>
            </a:r>
            <a:r>
              <a:rPr sz="1200" spc="120" dirty="0">
                <a:solidFill>
                  <a:srgbClr val="8D3124"/>
                </a:solidFill>
                <a:latin typeface="Arial" panose="020B0604020202020204" pitchFamily="34" charset="0"/>
                <a:cs typeface="Arial" panose="020B0604020202020204" pitchFamily="34" charset="0"/>
              </a:rPr>
              <a:t>= </a:t>
            </a:r>
            <a:r>
              <a:rPr sz="1200" spc="21" dirty="0">
                <a:solidFill>
                  <a:srgbClr val="8D3124"/>
                </a:solidFill>
                <a:latin typeface="Arial" panose="020B0604020202020204" pitchFamily="34" charset="0"/>
                <a:cs typeface="Arial" panose="020B0604020202020204" pitchFamily="34" charset="0"/>
              </a:rPr>
              <a:t>true  </a:t>
            </a:r>
            <a:r>
              <a:rPr sz="1200" dirty="0">
                <a:solidFill>
                  <a:srgbClr val="8D3124"/>
                </a:solidFill>
                <a:latin typeface="Arial" panose="020B0604020202020204" pitchFamily="34" charset="0"/>
                <a:cs typeface="Arial" panose="020B0604020202020204" pitchFamily="34" charset="0"/>
              </a:rPr>
              <a:t>if v</a:t>
            </a:r>
            <a:r>
              <a:rPr sz="1200" spc="-408" dirty="0">
                <a:solidFill>
                  <a:srgbClr val="8D3124"/>
                </a:solidFill>
                <a:latin typeface="Arial" panose="020B0604020202020204" pitchFamily="34" charset="0"/>
                <a:cs typeface="Arial" panose="020B0604020202020204" pitchFamily="34" charset="0"/>
              </a:rPr>
              <a:t> </a:t>
            </a:r>
            <a:r>
              <a:rPr sz="1200" spc="42" dirty="0">
                <a:solidFill>
                  <a:srgbClr val="8D3124"/>
                </a:solidFill>
                <a:latin typeface="Arial" panose="020B0604020202020204" pitchFamily="34" charset="0"/>
                <a:cs typeface="Arial" panose="020B0604020202020204" pitchFamily="34" charset="0"/>
              </a:rPr>
              <a:t>connected </a:t>
            </a:r>
            <a:r>
              <a:rPr sz="1200" spc="28" dirty="0">
                <a:solidFill>
                  <a:srgbClr val="8D3124"/>
                </a:solidFill>
                <a:latin typeface="Arial" panose="020B0604020202020204" pitchFamily="34" charset="0"/>
                <a:cs typeface="Arial" panose="020B0604020202020204" pitchFamily="34" charset="0"/>
              </a:rPr>
              <a:t>to </a:t>
            </a:r>
            <a:r>
              <a:rPr sz="1200" dirty="0">
                <a:solidFill>
                  <a:srgbClr val="8D3124"/>
                </a:solidFill>
                <a:latin typeface="Arial" panose="020B0604020202020204" pitchFamily="34" charset="0"/>
                <a:cs typeface="Arial" panose="020B0604020202020204" pitchFamily="34" charset="0"/>
              </a:rPr>
              <a:t>s</a:t>
            </a:r>
            <a:endParaRPr sz="1200" dirty="0">
              <a:latin typeface="Arial" panose="020B0604020202020204" pitchFamily="34" charset="0"/>
              <a:cs typeface="Arial" panose="020B0604020202020204" pitchFamily="34" charset="0"/>
            </a:endParaRPr>
          </a:p>
        </p:txBody>
      </p:sp>
      <p:sp>
        <p:nvSpPr>
          <p:cNvPr id="23" name="object 22">
            <a:extLst>
              <a:ext uri="{FF2B5EF4-FFF2-40B4-BE49-F238E27FC236}">
                <a16:creationId xmlns:a16="http://schemas.microsoft.com/office/drawing/2014/main" id="{20D82CE6-A790-9741-BC27-ABC81D83F47E}"/>
              </a:ext>
            </a:extLst>
          </p:cNvPr>
          <p:cNvSpPr/>
          <p:nvPr/>
        </p:nvSpPr>
        <p:spPr>
          <a:xfrm>
            <a:off x="5288262" y="3618726"/>
            <a:ext cx="840284" cy="446"/>
          </a:xfrm>
          <a:custGeom>
            <a:avLst/>
            <a:gdLst/>
            <a:ahLst/>
            <a:cxnLst/>
            <a:rect l="l" t="t" r="r" b="b"/>
            <a:pathLst>
              <a:path w="1195070" h="635">
                <a:moveTo>
                  <a:pt x="0" y="0"/>
                </a:moveTo>
                <a:lnTo>
                  <a:pt x="12699" y="1"/>
                </a:lnTo>
                <a:lnTo>
                  <a:pt x="1195044" y="119"/>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25" name="object 24">
            <a:extLst>
              <a:ext uri="{FF2B5EF4-FFF2-40B4-BE49-F238E27FC236}">
                <a16:creationId xmlns:a16="http://schemas.microsoft.com/office/drawing/2014/main" id="{FD5703A1-CD37-104B-B848-5797C9647FAD}"/>
              </a:ext>
            </a:extLst>
          </p:cNvPr>
          <p:cNvSpPr txBox="1"/>
          <p:nvPr/>
        </p:nvSpPr>
        <p:spPr>
          <a:xfrm>
            <a:off x="6264547" y="3527655"/>
            <a:ext cx="2057332" cy="193683"/>
          </a:xfrm>
          <a:prstGeom prst="rect">
            <a:avLst/>
          </a:prstGeom>
        </p:spPr>
        <p:txBody>
          <a:bodyPr vert="horz" wrap="square" lIns="0" tIns="8930" rIns="0" bIns="0" rtlCol="0">
            <a:spAutoFit/>
          </a:bodyPr>
          <a:lstStyle/>
          <a:p>
            <a:pPr marL="8929">
              <a:spcBef>
                <a:spcPts val="70"/>
              </a:spcBef>
            </a:pPr>
            <a:r>
              <a:rPr sz="1200" spc="39" dirty="0">
                <a:solidFill>
                  <a:srgbClr val="8D3124"/>
                </a:solidFill>
                <a:latin typeface="Arial" panose="020B0604020202020204" pitchFamily="34" charset="0"/>
                <a:cs typeface="Arial" panose="020B0604020202020204" pitchFamily="34" charset="0"/>
              </a:rPr>
              <a:t>find </a:t>
            </a:r>
            <a:r>
              <a:rPr sz="1200" spc="32" dirty="0">
                <a:solidFill>
                  <a:srgbClr val="8D3124"/>
                </a:solidFill>
                <a:latin typeface="Arial" panose="020B0604020202020204" pitchFamily="34" charset="0"/>
                <a:cs typeface="Arial" panose="020B0604020202020204" pitchFamily="34" charset="0"/>
              </a:rPr>
              <a:t>vertices </a:t>
            </a:r>
            <a:r>
              <a:rPr sz="1200" spc="42" dirty="0">
                <a:solidFill>
                  <a:srgbClr val="8D3124"/>
                </a:solidFill>
                <a:latin typeface="Arial" panose="020B0604020202020204" pitchFamily="34" charset="0"/>
                <a:cs typeface="Arial" panose="020B0604020202020204" pitchFamily="34" charset="0"/>
              </a:rPr>
              <a:t>connected </a:t>
            </a:r>
            <a:r>
              <a:rPr sz="1200" spc="28" dirty="0">
                <a:solidFill>
                  <a:srgbClr val="8D3124"/>
                </a:solidFill>
                <a:latin typeface="Arial" panose="020B0604020202020204" pitchFamily="34" charset="0"/>
                <a:cs typeface="Arial" panose="020B0604020202020204" pitchFamily="34" charset="0"/>
              </a:rPr>
              <a:t>to</a:t>
            </a:r>
            <a:r>
              <a:rPr sz="1200" spc="-88" dirty="0">
                <a:solidFill>
                  <a:srgbClr val="8D3124"/>
                </a:solidFill>
                <a:latin typeface="Arial" panose="020B0604020202020204" pitchFamily="34" charset="0"/>
                <a:cs typeface="Arial" panose="020B0604020202020204" pitchFamily="34" charset="0"/>
              </a:rPr>
              <a:t> </a:t>
            </a:r>
            <a:r>
              <a:rPr sz="1200" spc="116" dirty="0">
                <a:solidFill>
                  <a:srgbClr val="8D3124"/>
                </a:solidFill>
                <a:latin typeface="Arial" panose="020B0604020202020204" pitchFamily="34" charset="0"/>
                <a:cs typeface="Arial" panose="020B0604020202020204" pitchFamily="34" charset="0"/>
              </a:rPr>
              <a:t>s</a:t>
            </a:r>
            <a:endParaRPr sz="1200" dirty="0">
              <a:latin typeface="Arial" panose="020B0604020202020204" pitchFamily="34" charset="0"/>
              <a:cs typeface="Arial" panose="020B0604020202020204" pitchFamily="34" charset="0"/>
            </a:endParaRPr>
          </a:p>
        </p:txBody>
      </p:sp>
      <p:sp>
        <p:nvSpPr>
          <p:cNvPr id="26" name="object 25">
            <a:extLst>
              <a:ext uri="{FF2B5EF4-FFF2-40B4-BE49-F238E27FC236}">
                <a16:creationId xmlns:a16="http://schemas.microsoft.com/office/drawing/2014/main" id="{D5A6A6F0-7B9A-D943-AB75-0C9DF6EE3C3D}"/>
              </a:ext>
            </a:extLst>
          </p:cNvPr>
          <p:cNvSpPr/>
          <p:nvPr/>
        </p:nvSpPr>
        <p:spPr>
          <a:xfrm>
            <a:off x="5288262" y="3352155"/>
            <a:ext cx="840284" cy="446"/>
          </a:xfrm>
          <a:custGeom>
            <a:avLst/>
            <a:gdLst/>
            <a:ahLst/>
            <a:cxnLst/>
            <a:rect l="l" t="t" r="r" b="b"/>
            <a:pathLst>
              <a:path w="1195070" h="635">
                <a:moveTo>
                  <a:pt x="0" y="0"/>
                </a:moveTo>
                <a:lnTo>
                  <a:pt x="12699" y="1"/>
                </a:lnTo>
                <a:lnTo>
                  <a:pt x="1195044" y="119"/>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28" name="object 27">
            <a:extLst>
              <a:ext uri="{FF2B5EF4-FFF2-40B4-BE49-F238E27FC236}">
                <a16:creationId xmlns:a16="http://schemas.microsoft.com/office/drawing/2014/main" id="{1900848C-E9BB-E449-9342-F6C9927D9D5D}"/>
              </a:ext>
            </a:extLst>
          </p:cNvPr>
          <p:cNvSpPr txBox="1"/>
          <p:nvPr/>
        </p:nvSpPr>
        <p:spPr>
          <a:xfrm>
            <a:off x="6264547" y="3249266"/>
            <a:ext cx="1698427" cy="193683"/>
          </a:xfrm>
          <a:prstGeom prst="rect">
            <a:avLst/>
          </a:prstGeom>
        </p:spPr>
        <p:txBody>
          <a:bodyPr vert="horz" wrap="square" lIns="0" tIns="8930" rIns="0" bIns="0" rtlCol="0">
            <a:spAutoFit/>
          </a:bodyPr>
          <a:lstStyle/>
          <a:p>
            <a:pPr marL="8929">
              <a:spcBef>
                <a:spcPts val="70"/>
              </a:spcBef>
            </a:pPr>
            <a:r>
              <a:rPr sz="1200" spc="21" dirty="0">
                <a:solidFill>
                  <a:srgbClr val="8D3124"/>
                </a:solidFill>
                <a:latin typeface="Arial" panose="020B0604020202020204" pitchFamily="34" charset="0"/>
                <a:cs typeface="Arial" panose="020B0604020202020204" pitchFamily="34" charset="0"/>
              </a:rPr>
              <a:t>initialize </a:t>
            </a:r>
            <a:r>
              <a:rPr sz="1200" spc="28" dirty="0">
                <a:solidFill>
                  <a:srgbClr val="8D3124"/>
                </a:solidFill>
                <a:latin typeface="Arial" panose="020B0604020202020204" pitchFamily="34" charset="0"/>
                <a:cs typeface="Arial" panose="020B0604020202020204" pitchFamily="34" charset="0"/>
              </a:rPr>
              <a:t>data</a:t>
            </a:r>
            <a:r>
              <a:rPr sz="1200" spc="-32" dirty="0">
                <a:solidFill>
                  <a:srgbClr val="8D3124"/>
                </a:solidFill>
                <a:latin typeface="Arial" panose="020B0604020202020204" pitchFamily="34" charset="0"/>
                <a:cs typeface="Arial" panose="020B0604020202020204" pitchFamily="34" charset="0"/>
              </a:rPr>
              <a:t> </a:t>
            </a:r>
            <a:r>
              <a:rPr sz="1200" spc="42" dirty="0">
                <a:solidFill>
                  <a:srgbClr val="8D3124"/>
                </a:solidFill>
                <a:latin typeface="Arial" panose="020B0604020202020204" pitchFamily="34" charset="0"/>
                <a:cs typeface="Arial" panose="020B0604020202020204" pitchFamily="34" charset="0"/>
              </a:rPr>
              <a:t>structures</a:t>
            </a:r>
            <a:endParaRPr sz="12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AD0C5A6-3591-A044-AF99-8CDBDD5F407F}"/>
              </a:ext>
            </a:extLst>
          </p:cNvPr>
          <p:cNvSpPr/>
          <p:nvPr/>
        </p:nvSpPr>
        <p:spPr>
          <a:xfrm>
            <a:off x="6191075" y="2236984"/>
            <a:ext cx="2726422" cy="479618"/>
          </a:xfrm>
          <a:prstGeom prst="rect">
            <a:avLst/>
          </a:prstGeom>
        </p:spPr>
        <p:txBody>
          <a:bodyPr wrap="square">
            <a:spAutoFit/>
          </a:bodyPr>
          <a:lstStyle/>
          <a:p>
            <a:pPr marL="8929" marR="3572">
              <a:lnSpc>
                <a:spcPct val="109400"/>
              </a:lnSpc>
              <a:spcBef>
                <a:spcPts val="492"/>
              </a:spcBef>
            </a:pPr>
            <a:r>
              <a:rPr lang="en-US" sz="1200" spc="-4" dirty="0" err="1">
                <a:solidFill>
                  <a:srgbClr val="8D3124"/>
                </a:solidFill>
                <a:latin typeface="Arial" panose="020B0604020202020204" pitchFamily="34" charset="0"/>
                <a:cs typeface="Arial" panose="020B0604020202020204" pitchFamily="34" charset="0"/>
              </a:rPr>
              <a:t>edgeTo</a:t>
            </a:r>
            <a:r>
              <a:rPr lang="en-US" sz="1200" spc="-4" dirty="0">
                <a:solidFill>
                  <a:srgbClr val="8D3124"/>
                </a:solidFill>
                <a:latin typeface="Arial" panose="020B0604020202020204" pitchFamily="34" charset="0"/>
                <a:cs typeface="Arial" panose="020B0604020202020204" pitchFamily="34" charset="0"/>
              </a:rPr>
              <a:t>[v] </a:t>
            </a:r>
            <a:r>
              <a:rPr lang="en-US" sz="1200" spc="120" dirty="0">
                <a:solidFill>
                  <a:srgbClr val="8D3124"/>
                </a:solidFill>
                <a:latin typeface="Arial" panose="020B0604020202020204" pitchFamily="34" charset="0"/>
                <a:cs typeface="Arial" panose="020B0604020202020204" pitchFamily="34" charset="0"/>
              </a:rPr>
              <a:t>= </a:t>
            </a:r>
            <a:r>
              <a:rPr lang="en-US" sz="1200" spc="60" dirty="0">
                <a:solidFill>
                  <a:srgbClr val="8D3124"/>
                </a:solidFill>
                <a:latin typeface="Arial" panose="020B0604020202020204" pitchFamily="34" charset="0"/>
                <a:cs typeface="Arial" panose="020B0604020202020204" pitchFamily="34" charset="0"/>
              </a:rPr>
              <a:t>previous </a:t>
            </a:r>
            <a:r>
              <a:rPr lang="en-US" sz="1200" spc="39" dirty="0">
                <a:solidFill>
                  <a:srgbClr val="8D3124"/>
                </a:solidFill>
                <a:latin typeface="Arial" panose="020B0604020202020204" pitchFamily="34" charset="0"/>
                <a:cs typeface="Arial" panose="020B0604020202020204" pitchFamily="34" charset="0"/>
              </a:rPr>
              <a:t>vertex </a:t>
            </a:r>
            <a:r>
              <a:rPr lang="en-US" sz="1200" spc="84" dirty="0">
                <a:solidFill>
                  <a:srgbClr val="8D3124"/>
                </a:solidFill>
                <a:latin typeface="Arial" panose="020B0604020202020204" pitchFamily="34" charset="0"/>
                <a:cs typeface="Arial" panose="020B0604020202020204" pitchFamily="34" charset="0"/>
              </a:rPr>
              <a:t>on </a:t>
            </a:r>
            <a:r>
              <a:rPr lang="en-US" sz="1200" spc="42" dirty="0">
                <a:solidFill>
                  <a:srgbClr val="8D3124"/>
                </a:solidFill>
                <a:latin typeface="Arial" panose="020B0604020202020204" pitchFamily="34" charset="0"/>
                <a:cs typeface="Arial" panose="020B0604020202020204" pitchFamily="34" charset="0"/>
              </a:rPr>
              <a:t>path </a:t>
            </a:r>
            <a:r>
              <a:rPr lang="en-US" sz="1200" spc="53" dirty="0">
                <a:solidFill>
                  <a:srgbClr val="8D3124"/>
                </a:solidFill>
                <a:latin typeface="Arial" panose="020B0604020202020204" pitchFamily="34" charset="0"/>
                <a:cs typeface="Arial" panose="020B0604020202020204" pitchFamily="34" charset="0"/>
              </a:rPr>
              <a:t>from s </a:t>
            </a:r>
            <a:r>
              <a:rPr lang="en-US" sz="1200" spc="-541" dirty="0">
                <a:solidFill>
                  <a:srgbClr val="8D3124"/>
                </a:solidFill>
                <a:latin typeface="Arial" panose="020B0604020202020204" pitchFamily="34" charset="0"/>
                <a:cs typeface="Arial" panose="020B0604020202020204" pitchFamily="34" charset="0"/>
              </a:rPr>
              <a:t>   </a:t>
            </a:r>
            <a:r>
              <a:rPr lang="en-US" sz="1200" spc="28" dirty="0">
                <a:solidFill>
                  <a:srgbClr val="8D3124"/>
                </a:solidFill>
                <a:latin typeface="Arial" panose="020B0604020202020204" pitchFamily="34" charset="0"/>
                <a:cs typeface="Arial" panose="020B0604020202020204" pitchFamily="34" charset="0"/>
              </a:rPr>
              <a:t>to </a:t>
            </a:r>
            <a:r>
              <a:rPr lang="en-US" sz="1200" dirty="0">
                <a:solidFill>
                  <a:srgbClr val="8D3124"/>
                </a:solidFill>
                <a:latin typeface="Arial" panose="020B0604020202020204" pitchFamily="34" charset="0"/>
                <a:cs typeface="Arial" panose="020B0604020202020204" pitchFamily="34" charset="0"/>
              </a:rPr>
              <a:t>v</a:t>
            </a:r>
            <a:endParaRPr lang="en-US"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4CDD6F5-3EBE-28C6-D449-CD74BD14FDFB}"/>
              </a:ext>
            </a:extLst>
          </p:cNvPr>
          <p:cNvSpPr txBox="1"/>
          <p:nvPr/>
        </p:nvSpPr>
        <p:spPr>
          <a:xfrm>
            <a:off x="3462999" y="6379760"/>
            <a:ext cx="5240537" cy="338554"/>
          </a:xfrm>
          <a:prstGeom prst="rect">
            <a:avLst/>
          </a:prstGeom>
          <a:solidFill>
            <a:srgbClr val="E6A20E"/>
          </a:solidFill>
        </p:spPr>
        <p:txBody>
          <a:bodyPr wrap="none" rtlCol="0">
            <a:spAutoFit/>
          </a:bodyPr>
          <a:lstStyle/>
          <a:p>
            <a:pPr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Code for directed graphs identical to undirected one.</a:t>
            </a:r>
          </a:p>
        </p:txBody>
      </p:sp>
    </p:spTree>
    <p:extLst>
      <p:ext uri="{BB962C8B-B14F-4D97-AF65-F5344CB8AC3E}">
        <p14:creationId xmlns:p14="http://schemas.microsoft.com/office/powerpoint/2010/main" val="27892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500"/>
                                        <p:tgtEl>
                                          <p:spTgt spid="2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dissolv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dissolve">
                                      <p:cBhvr>
                                        <p:cTn id="66" dur="500"/>
                                        <p:tgtEl>
                                          <p:spTgt spid="2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dissolv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dissolve">
                                      <p:cBhvr>
                                        <p:cTn id="74" dur="500"/>
                                        <p:tgtEl>
                                          <p:spTgt spid="1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dissolv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animBg="1"/>
      <p:bldP spid="10" grpId="0" animBg="1"/>
      <p:bldP spid="11" grpId="0"/>
      <p:bldP spid="12" grpId="0" animBg="1"/>
      <p:bldP spid="13" grpId="0" animBg="1"/>
      <p:bldP spid="14" grpId="0"/>
      <p:bldP spid="15" grpId="0" animBg="1"/>
      <p:bldP spid="17" grpId="0"/>
      <p:bldP spid="18" grpId="0" animBg="1"/>
      <p:bldP spid="20" grpId="0" animBg="1"/>
      <p:bldP spid="22" grpId="0"/>
      <p:bldP spid="23" grpId="0" animBg="1"/>
      <p:bldP spid="25" grpId="0"/>
      <p:bldP spid="26" grpId="0" animBg="1"/>
      <p:bldP spid="28" grpId="0"/>
      <p:bldP spid="29"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Lecture</a:t>
            </a:r>
            <a:r>
              <a:rPr lang="zh-CN" altLang="en-US" dirty="0"/>
              <a:t> </a:t>
            </a:r>
            <a:r>
              <a:rPr lang="en-US" altLang="zh-CN" dirty="0"/>
              <a:t>Goals</a:t>
            </a:r>
            <a:endParaRPr lang="en-US" dirty="0"/>
          </a:p>
        </p:txBody>
      </p:sp>
      <p:sp>
        <p:nvSpPr>
          <p:cNvPr id="4" name="Content Placeholder 3"/>
          <p:cNvSpPr>
            <a:spLocks noGrp="1"/>
          </p:cNvSpPr>
          <p:nvPr>
            <p:ph idx="1"/>
          </p:nvPr>
        </p:nvSpPr>
        <p:spPr>
          <a:xfrm>
            <a:off x="457200" y="1417637"/>
            <a:ext cx="8229600" cy="5149417"/>
          </a:xfrm>
        </p:spPr>
        <p:txBody>
          <a:bodyPr>
            <a:noAutofit/>
          </a:bodyPr>
          <a:lstStyle/>
          <a:p>
            <a:r>
              <a:rPr lang="en-US" sz="2200" dirty="0"/>
              <a:t>Compare the </a:t>
            </a:r>
            <a:r>
              <a:rPr lang="en-US" sz="2200" dirty="0">
                <a:solidFill>
                  <a:schemeClr val="accent1"/>
                </a:solidFill>
              </a:rPr>
              <a:t>Graph ADT </a:t>
            </a:r>
            <a:r>
              <a:rPr lang="en-US" sz="2200" dirty="0"/>
              <a:t>with other ADTs</a:t>
            </a:r>
          </a:p>
          <a:p>
            <a:r>
              <a:rPr lang="en-US" sz="2200" dirty="0"/>
              <a:t>Define </a:t>
            </a:r>
            <a:r>
              <a:rPr lang="en-US" sz="2200" dirty="0">
                <a:solidFill>
                  <a:schemeClr val="accent6"/>
                </a:solidFill>
              </a:rPr>
              <a:t>basic notions </a:t>
            </a:r>
            <a:r>
              <a:rPr lang="en-US" sz="2200" dirty="0"/>
              <a:t>associated with graphs</a:t>
            </a:r>
          </a:p>
          <a:p>
            <a:r>
              <a:rPr lang="en-US" sz="2200" dirty="0"/>
              <a:t>Implement graphs using an </a:t>
            </a:r>
            <a:r>
              <a:rPr lang="en-US" sz="2200" dirty="0">
                <a:solidFill>
                  <a:schemeClr val="accent1"/>
                </a:solidFill>
              </a:rPr>
              <a:t>adjacency matrix </a:t>
            </a:r>
            <a:r>
              <a:rPr lang="en-US" sz="2200" dirty="0"/>
              <a:t>representation and an </a:t>
            </a:r>
            <a:r>
              <a:rPr lang="en-US" sz="2200" dirty="0">
                <a:solidFill>
                  <a:srgbClr val="1B8E1D"/>
                </a:solidFill>
              </a:rPr>
              <a:t>adjacency list </a:t>
            </a:r>
            <a:r>
              <a:rPr lang="en-US" sz="2200" dirty="0"/>
              <a:t>representation</a:t>
            </a:r>
          </a:p>
          <a:p>
            <a:r>
              <a:rPr lang="en-US" sz="2200" dirty="0"/>
              <a:t>We introduce two classic algorithms for searching a graph—</a:t>
            </a:r>
            <a:r>
              <a:rPr lang="en-US" sz="2200" dirty="0">
                <a:solidFill>
                  <a:srgbClr val="C00000"/>
                </a:solidFill>
              </a:rPr>
              <a:t>depth-first search</a:t>
            </a:r>
            <a:r>
              <a:rPr lang="en-US" sz="2200" dirty="0"/>
              <a:t> and </a:t>
            </a:r>
            <a:r>
              <a:rPr lang="en-US" sz="2200" dirty="0">
                <a:solidFill>
                  <a:srgbClr val="C00000"/>
                </a:solidFill>
              </a:rPr>
              <a:t>breadth-first search</a:t>
            </a:r>
            <a:r>
              <a:rPr lang="en-US" sz="2200" dirty="0"/>
              <a:t>. </a:t>
            </a:r>
          </a:p>
          <a:p>
            <a:r>
              <a:rPr lang="en-US" sz="2200" dirty="0"/>
              <a:t>we introduce a depth-first search based algorithm for computing the </a:t>
            </a:r>
            <a:r>
              <a:rPr lang="en-US" sz="2200" dirty="0">
                <a:solidFill>
                  <a:schemeClr val="accent1"/>
                </a:solidFill>
              </a:rPr>
              <a:t>topological sort </a:t>
            </a:r>
            <a:r>
              <a:rPr lang="en-US" sz="2200" dirty="0"/>
              <a:t>of an acyclic digraph. </a:t>
            </a:r>
          </a:p>
        </p:txBody>
      </p:sp>
    </p:spTree>
    <p:extLst>
      <p:ext uri="{BB962C8B-B14F-4D97-AF65-F5344CB8AC3E}">
        <p14:creationId xmlns:p14="http://schemas.microsoft.com/office/powerpoint/2010/main" val="13660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057E-5814-4743-9BC2-8000093372D7}"/>
              </a:ext>
            </a:extLst>
          </p:cNvPr>
          <p:cNvSpPr>
            <a:spLocks noGrp="1"/>
          </p:cNvSpPr>
          <p:nvPr>
            <p:ph type="title"/>
          </p:nvPr>
        </p:nvSpPr>
        <p:spPr/>
        <p:txBody>
          <a:bodyPr>
            <a:normAutofit fontScale="90000"/>
          </a:bodyPr>
          <a:lstStyle/>
          <a:p>
            <a:r>
              <a:rPr lang="en-US" dirty="0"/>
              <a:t>Depth-First Search Application: Flood Fill</a:t>
            </a:r>
          </a:p>
        </p:txBody>
      </p:sp>
      <p:sp>
        <p:nvSpPr>
          <p:cNvPr id="6" name="Rectangle 5">
            <a:extLst>
              <a:ext uri="{FF2B5EF4-FFF2-40B4-BE49-F238E27FC236}">
                <a16:creationId xmlns:a16="http://schemas.microsoft.com/office/drawing/2014/main" id="{5C5288B0-0ED8-9345-A846-B07570C9E811}"/>
              </a:ext>
            </a:extLst>
          </p:cNvPr>
          <p:cNvSpPr/>
          <p:nvPr/>
        </p:nvSpPr>
        <p:spPr>
          <a:xfrm>
            <a:off x="876648" y="4756085"/>
            <a:ext cx="4156138" cy="1426031"/>
          </a:xfrm>
          <a:prstGeom prst="rect">
            <a:avLst/>
          </a:prstGeom>
          <a:solidFill>
            <a:srgbClr val="1B8E1D"/>
          </a:solidFill>
        </p:spPr>
        <p:txBody>
          <a:bodyPr wrap="square">
            <a:spAutoFit/>
          </a:bodyPr>
          <a:lstStyle/>
          <a:p>
            <a:pPr>
              <a:spcBef>
                <a:spcPts val="100"/>
              </a:spcBef>
              <a:spcAft>
                <a:spcPts val="100"/>
              </a:spcAft>
            </a:pPr>
            <a:r>
              <a:rPr lang="en-US" sz="1600" dirty="0">
                <a:solidFill>
                  <a:srgbClr val="FFFF00"/>
                </a:solidFill>
                <a:latin typeface="Arial" panose="020B0604020202020204" pitchFamily="34" charset="0"/>
                <a:cs typeface="Arial" panose="020B0604020202020204" pitchFamily="34" charset="0"/>
              </a:rPr>
              <a:t>Solution. </a:t>
            </a:r>
          </a:p>
          <a:p>
            <a:pPr marL="285750" indent="-285750">
              <a:spcBef>
                <a:spcPts val="100"/>
              </a:spcBef>
              <a:spcAft>
                <a:spcPts val="100"/>
              </a:spcAft>
              <a:buClr>
                <a:schemeClr val="accent6"/>
              </a:buClr>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Build a </a:t>
            </a:r>
            <a:r>
              <a:rPr lang="en-US" sz="1600" dirty="0">
                <a:solidFill>
                  <a:srgbClr val="FF0000"/>
                </a:solidFill>
                <a:latin typeface="Arial" panose="020B0604020202020204" pitchFamily="34" charset="0"/>
                <a:cs typeface="Arial" panose="020B0604020202020204" pitchFamily="34" charset="0"/>
              </a:rPr>
              <a:t>grid graph.</a:t>
            </a:r>
          </a:p>
          <a:p>
            <a:pPr marL="285750" indent="-285750">
              <a:spcBef>
                <a:spcPts val="100"/>
              </a:spcBef>
              <a:spcAft>
                <a:spcPts val="100"/>
              </a:spcAft>
              <a:buClr>
                <a:schemeClr val="accent6"/>
              </a:buClr>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Vertex: pixel. </a:t>
            </a:r>
          </a:p>
          <a:p>
            <a:pPr marL="285750" indent="-285750">
              <a:spcBef>
                <a:spcPts val="100"/>
              </a:spcBef>
              <a:spcAft>
                <a:spcPts val="100"/>
              </a:spcAft>
              <a:buClr>
                <a:schemeClr val="accent6"/>
              </a:buClr>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Edge: between two adjacent gray pixels. </a:t>
            </a:r>
          </a:p>
          <a:p>
            <a:pPr marL="285750" indent="-285750">
              <a:spcBef>
                <a:spcPts val="100"/>
              </a:spcBef>
              <a:spcAft>
                <a:spcPts val="100"/>
              </a:spcAft>
              <a:buClr>
                <a:schemeClr val="accent6"/>
              </a:buClr>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Blob: all pixels connected to given pixel.</a:t>
            </a:r>
          </a:p>
        </p:txBody>
      </p:sp>
      <p:sp>
        <p:nvSpPr>
          <p:cNvPr id="7" name="Rectangle 6">
            <a:extLst>
              <a:ext uri="{FF2B5EF4-FFF2-40B4-BE49-F238E27FC236}">
                <a16:creationId xmlns:a16="http://schemas.microsoft.com/office/drawing/2014/main" id="{BA31BA25-D4F6-7042-B522-1B5E8A53963C}"/>
              </a:ext>
            </a:extLst>
          </p:cNvPr>
          <p:cNvSpPr/>
          <p:nvPr/>
        </p:nvSpPr>
        <p:spPr>
          <a:xfrm>
            <a:off x="876648" y="1381140"/>
            <a:ext cx="7698640" cy="830997"/>
          </a:xfrm>
          <a:prstGeom prst="rect">
            <a:avLst/>
          </a:prstGeom>
          <a:solidFill>
            <a:srgbClr val="FFC000"/>
          </a:solidFill>
        </p:spPr>
        <p:txBody>
          <a:bodyPr wrap="square">
            <a:spAutoFit/>
          </a:bodyPr>
          <a:lstStyle/>
          <a:p>
            <a:pPr>
              <a:spcBef>
                <a:spcPts val="100"/>
              </a:spcBef>
              <a:spcAft>
                <a:spcPts val="100"/>
              </a:spcAft>
            </a:pPr>
            <a:r>
              <a:rPr lang="en-US" sz="1600" dirty="0">
                <a:solidFill>
                  <a:schemeClr val="accent1"/>
                </a:solidFill>
                <a:latin typeface="Arial" panose="020B0604020202020204" pitchFamily="34" charset="0"/>
                <a:cs typeface="Arial" panose="020B0604020202020204" pitchFamily="34" charset="0"/>
              </a:rPr>
              <a:t>Problem. </a:t>
            </a:r>
            <a:r>
              <a:rPr lang="en-US" sz="1600" dirty="0">
                <a:latin typeface="Arial" panose="020B0604020202020204" pitchFamily="34" charset="0"/>
                <a:cs typeface="Arial" panose="020B0604020202020204" pitchFamily="34" charset="0"/>
              </a:rPr>
              <a:t>Flood fill </a:t>
            </a:r>
            <a:r>
              <a:rPr lang="en-GB" sz="1600" dirty="0">
                <a:latin typeface="Arial" panose="020B0604020202020204" pitchFamily="34" charset="0"/>
                <a:cs typeface="Arial" panose="020B0604020202020204" pitchFamily="34" charset="0"/>
              </a:rPr>
              <a:t>is a flooding algorithm that determines and alters the area connected to a given node in a multi-dimensional array with some matching attribute.</a:t>
            </a:r>
            <a:endParaRPr lang="en-US" sz="1600" dirty="0">
              <a:latin typeface="Arial" panose="020B0604020202020204" pitchFamily="34" charset="0"/>
              <a:cs typeface="Arial" panose="020B0604020202020204" pitchFamily="34" charset="0"/>
            </a:endParaRPr>
          </a:p>
        </p:txBody>
      </p:sp>
      <p:grpSp>
        <p:nvGrpSpPr>
          <p:cNvPr id="191" name="Group 190">
            <a:extLst>
              <a:ext uri="{FF2B5EF4-FFF2-40B4-BE49-F238E27FC236}">
                <a16:creationId xmlns:a16="http://schemas.microsoft.com/office/drawing/2014/main" id="{45DA70B0-7179-E742-A71F-1D3F78B60CBA}"/>
              </a:ext>
            </a:extLst>
          </p:cNvPr>
          <p:cNvGrpSpPr/>
          <p:nvPr/>
        </p:nvGrpSpPr>
        <p:grpSpPr>
          <a:xfrm>
            <a:off x="5588479" y="4921088"/>
            <a:ext cx="2279657" cy="1621581"/>
            <a:chOff x="5588479" y="4921088"/>
            <a:chExt cx="2279657" cy="1621581"/>
          </a:xfrm>
        </p:grpSpPr>
        <p:sp>
          <p:nvSpPr>
            <p:cNvPr id="8" name="object 2">
              <a:extLst>
                <a:ext uri="{FF2B5EF4-FFF2-40B4-BE49-F238E27FC236}">
                  <a16:creationId xmlns:a16="http://schemas.microsoft.com/office/drawing/2014/main" id="{F6350B42-449E-D844-889C-F8694F17E05B}"/>
                </a:ext>
              </a:extLst>
            </p:cNvPr>
            <p:cNvSpPr/>
            <p:nvPr/>
          </p:nvSpPr>
          <p:spPr>
            <a:xfrm>
              <a:off x="5588483"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0946CC4B-6DC6-044B-B4A3-3B3B7ACD04E2}"/>
                </a:ext>
              </a:extLst>
            </p:cNvPr>
            <p:cNvSpPr/>
            <p:nvPr/>
          </p:nvSpPr>
          <p:spPr>
            <a:xfrm>
              <a:off x="5706957" y="5042322"/>
              <a:ext cx="98336" cy="98348"/>
            </a:xfrm>
            <a:prstGeom prst="rect">
              <a:avLst/>
            </a:prstGeom>
            <a:blipFill>
              <a:blip r:embed="rId2"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0B809B08-CDC3-4A46-8FA8-A07A5301705A}"/>
                </a:ext>
              </a:extLst>
            </p:cNvPr>
            <p:cNvSpPr/>
            <p:nvPr/>
          </p:nvSpPr>
          <p:spPr>
            <a:xfrm>
              <a:off x="5912754"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1" name="object 5">
              <a:extLst>
                <a:ext uri="{FF2B5EF4-FFF2-40B4-BE49-F238E27FC236}">
                  <a16:creationId xmlns:a16="http://schemas.microsoft.com/office/drawing/2014/main" id="{13C04523-24BC-CE41-9769-18FDA18CD7FE}"/>
                </a:ext>
              </a:extLst>
            </p:cNvPr>
            <p:cNvSpPr/>
            <p:nvPr/>
          </p:nvSpPr>
          <p:spPr>
            <a:xfrm>
              <a:off x="6032496" y="5042322"/>
              <a:ext cx="98348" cy="98348"/>
            </a:xfrm>
            <a:prstGeom prst="rect">
              <a:avLst/>
            </a:prstGeom>
            <a:blipFill>
              <a:blip r:embed="rId3"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2002249D-1A0E-1B40-9E81-656EC3E2A431}"/>
                </a:ext>
              </a:extLst>
            </p:cNvPr>
            <p:cNvSpPr/>
            <p:nvPr/>
          </p:nvSpPr>
          <p:spPr>
            <a:xfrm>
              <a:off x="6237026"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3" name="object 7">
              <a:extLst>
                <a:ext uri="{FF2B5EF4-FFF2-40B4-BE49-F238E27FC236}">
                  <a16:creationId xmlns:a16="http://schemas.microsoft.com/office/drawing/2014/main" id="{202479F5-2209-7844-AF07-E685354301A6}"/>
                </a:ext>
              </a:extLst>
            </p:cNvPr>
            <p:cNvSpPr/>
            <p:nvPr/>
          </p:nvSpPr>
          <p:spPr>
            <a:xfrm>
              <a:off x="6358045" y="5042322"/>
              <a:ext cx="98339" cy="98348"/>
            </a:xfrm>
            <a:prstGeom prst="rect">
              <a:avLst/>
            </a:prstGeom>
            <a:blipFill>
              <a:blip r:embed="rId4" cstate="print"/>
              <a:stretch>
                <a:fillRect/>
              </a:stretch>
            </a:blipFill>
          </p:spPr>
          <p:txBody>
            <a:bodyPr wrap="square" lIns="0" tIns="0" rIns="0" bIns="0" rtlCol="0"/>
            <a:lstStyle/>
            <a:p>
              <a:endParaRPr/>
            </a:p>
          </p:txBody>
        </p:sp>
        <p:sp>
          <p:nvSpPr>
            <p:cNvPr id="14" name="object 8">
              <a:extLst>
                <a:ext uri="{FF2B5EF4-FFF2-40B4-BE49-F238E27FC236}">
                  <a16:creationId xmlns:a16="http://schemas.microsoft.com/office/drawing/2014/main" id="{011C4113-69B2-8D45-9E0C-AF30FC4EE4F3}"/>
                </a:ext>
              </a:extLst>
            </p:cNvPr>
            <p:cNvSpPr/>
            <p:nvPr/>
          </p:nvSpPr>
          <p:spPr>
            <a:xfrm>
              <a:off x="6561298"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5" name="object 9">
              <a:extLst>
                <a:ext uri="{FF2B5EF4-FFF2-40B4-BE49-F238E27FC236}">
                  <a16:creationId xmlns:a16="http://schemas.microsoft.com/office/drawing/2014/main" id="{1F219DE3-7473-C64C-8CC4-54F8EF95938E}"/>
                </a:ext>
              </a:extLst>
            </p:cNvPr>
            <p:cNvSpPr/>
            <p:nvPr/>
          </p:nvSpPr>
          <p:spPr>
            <a:xfrm>
              <a:off x="6683587" y="5042322"/>
              <a:ext cx="98336" cy="98348"/>
            </a:xfrm>
            <a:prstGeom prst="rect">
              <a:avLst/>
            </a:prstGeom>
            <a:blipFill>
              <a:blip r:embed="rId2" cstate="print"/>
              <a:stretch>
                <a:fillRect/>
              </a:stretch>
            </a:blipFill>
          </p:spPr>
          <p:txBody>
            <a:bodyPr wrap="square" lIns="0" tIns="0" rIns="0" bIns="0" rtlCol="0"/>
            <a:lstStyle/>
            <a:p>
              <a:endParaRPr/>
            </a:p>
          </p:txBody>
        </p:sp>
        <p:sp>
          <p:nvSpPr>
            <p:cNvPr id="16" name="object 10">
              <a:extLst>
                <a:ext uri="{FF2B5EF4-FFF2-40B4-BE49-F238E27FC236}">
                  <a16:creationId xmlns:a16="http://schemas.microsoft.com/office/drawing/2014/main" id="{E32C9B7E-2378-6F49-9D38-C13923A42BF8}"/>
                </a:ext>
              </a:extLst>
            </p:cNvPr>
            <p:cNvSpPr/>
            <p:nvPr/>
          </p:nvSpPr>
          <p:spPr>
            <a:xfrm>
              <a:off x="5588483"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7" name="object 11">
              <a:extLst>
                <a:ext uri="{FF2B5EF4-FFF2-40B4-BE49-F238E27FC236}">
                  <a16:creationId xmlns:a16="http://schemas.microsoft.com/office/drawing/2014/main" id="{34A08E2D-DB9A-0842-A473-C08140F02D34}"/>
                </a:ext>
              </a:extLst>
            </p:cNvPr>
            <p:cNvSpPr/>
            <p:nvPr/>
          </p:nvSpPr>
          <p:spPr>
            <a:xfrm>
              <a:off x="5706957" y="5367874"/>
              <a:ext cx="98336" cy="98336"/>
            </a:xfrm>
            <a:prstGeom prst="rect">
              <a:avLst/>
            </a:prstGeom>
            <a:blipFill>
              <a:blip r:embed="rId5" cstate="print"/>
              <a:stretch>
                <a:fillRect/>
              </a:stretch>
            </a:blipFill>
          </p:spPr>
          <p:txBody>
            <a:bodyPr wrap="square" lIns="0" tIns="0" rIns="0" bIns="0" rtlCol="0"/>
            <a:lstStyle/>
            <a:p>
              <a:endParaRPr/>
            </a:p>
          </p:txBody>
        </p:sp>
        <p:sp>
          <p:nvSpPr>
            <p:cNvPr id="18" name="object 12">
              <a:extLst>
                <a:ext uri="{FF2B5EF4-FFF2-40B4-BE49-F238E27FC236}">
                  <a16:creationId xmlns:a16="http://schemas.microsoft.com/office/drawing/2014/main" id="{89E2B117-3607-104E-982D-A07772CF85BD}"/>
                </a:ext>
              </a:extLst>
            </p:cNvPr>
            <p:cNvSpPr/>
            <p:nvPr/>
          </p:nvSpPr>
          <p:spPr>
            <a:xfrm>
              <a:off x="5912754"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9" name="object 13">
              <a:extLst>
                <a:ext uri="{FF2B5EF4-FFF2-40B4-BE49-F238E27FC236}">
                  <a16:creationId xmlns:a16="http://schemas.microsoft.com/office/drawing/2014/main" id="{D0D01684-04E4-C341-B17C-4353F166F929}"/>
                </a:ext>
              </a:extLst>
            </p:cNvPr>
            <p:cNvSpPr/>
            <p:nvPr/>
          </p:nvSpPr>
          <p:spPr>
            <a:xfrm>
              <a:off x="6032496" y="5367874"/>
              <a:ext cx="98348" cy="98336"/>
            </a:xfrm>
            <a:prstGeom prst="rect">
              <a:avLst/>
            </a:prstGeom>
            <a:blipFill>
              <a:blip r:embed="rId6" cstate="print"/>
              <a:stretch>
                <a:fillRect/>
              </a:stretch>
            </a:blipFill>
          </p:spPr>
          <p:txBody>
            <a:bodyPr wrap="square" lIns="0" tIns="0" rIns="0" bIns="0" rtlCol="0"/>
            <a:lstStyle/>
            <a:p>
              <a:endParaRPr/>
            </a:p>
          </p:txBody>
        </p:sp>
        <p:sp>
          <p:nvSpPr>
            <p:cNvPr id="20" name="object 14">
              <a:extLst>
                <a:ext uri="{FF2B5EF4-FFF2-40B4-BE49-F238E27FC236}">
                  <a16:creationId xmlns:a16="http://schemas.microsoft.com/office/drawing/2014/main" id="{8F3D7E13-7124-9E4C-8BC7-FDA1357DCFAF}"/>
                </a:ext>
              </a:extLst>
            </p:cNvPr>
            <p:cNvSpPr/>
            <p:nvPr/>
          </p:nvSpPr>
          <p:spPr>
            <a:xfrm>
              <a:off x="6237026"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21" name="object 15">
              <a:extLst>
                <a:ext uri="{FF2B5EF4-FFF2-40B4-BE49-F238E27FC236}">
                  <a16:creationId xmlns:a16="http://schemas.microsoft.com/office/drawing/2014/main" id="{DCF8B5AF-675D-C047-A1EC-8542C3A715DE}"/>
                </a:ext>
              </a:extLst>
            </p:cNvPr>
            <p:cNvSpPr/>
            <p:nvPr/>
          </p:nvSpPr>
          <p:spPr>
            <a:xfrm>
              <a:off x="6358045" y="5367874"/>
              <a:ext cx="98339" cy="98336"/>
            </a:xfrm>
            <a:prstGeom prst="rect">
              <a:avLst/>
            </a:prstGeom>
            <a:blipFill>
              <a:blip r:embed="rId7" cstate="print"/>
              <a:stretch>
                <a:fillRect/>
              </a:stretch>
            </a:blipFill>
          </p:spPr>
          <p:txBody>
            <a:bodyPr wrap="square" lIns="0" tIns="0" rIns="0" bIns="0" rtlCol="0"/>
            <a:lstStyle/>
            <a:p>
              <a:endParaRPr/>
            </a:p>
          </p:txBody>
        </p:sp>
        <p:sp>
          <p:nvSpPr>
            <p:cNvPr id="22" name="object 16">
              <a:extLst>
                <a:ext uri="{FF2B5EF4-FFF2-40B4-BE49-F238E27FC236}">
                  <a16:creationId xmlns:a16="http://schemas.microsoft.com/office/drawing/2014/main" id="{ACE1959E-86A3-B140-9331-42541FF5FB71}"/>
                </a:ext>
              </a:extLst>
            </p:cNvPr>
            <p:cNvSpPr/>
            <p:nvPr/>
          </p:nvSpPr>
          <p:spPr>
            <a:xfrm>
              <a:off x="6561298"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23" name="object 17">
              <a:extLst>
                <a:ext uri="{FF2B5EF4-FFF2-40B4-BE49-F238E27FC236}">
                  <a16:creationId xmlns:a16="http://schemas.microsoft.com/office/drawing/2014/main" id="{78D44749-3955-0E48-882F-0C3860306565}"/>
                </a:ext>
              </a:extLst>
            </p:cNvPr>
            <p:cNvSpPr/>
            <p:nvPr/>
          </p:nvSpPr>
          <p:spPr>
            <a:xfrm>
              <a:off x="6683587" y="5367874"/>
              <a:ext cx="98336" cy="98336"/>
            </a:xfrm>
            <a:prstGeom prst="rect">
              <a:avLst/>
            </a:prstGeom>
            <a:blipFill>
              <a:blip r:embed="rId5" cstate="print"/>
              <a:stretch>
                <a:fillRect/>
              </a:stretch>
            </a:blipFill>
          </p:spPr>
          <p:txBody>
            <a:bodyPr wrap="square" lIns="0" tIns="0" rIns="0" bIns="0" rtlCol="0"/>
            <a:lstStyle/>
            <a:p>
              <a:endParaRPr/>
            </a:p>
          </p:txBody>
        </p:sp>
        <p:sp>
          <p:nvSpPr>
            <p:cNvPr id="24" name="object 18">
              <a:extLst>
                <a:ext uri="{FF2B5EF4-FFF2-40B4-BE49-F238E27FC236}">
                  <a16:creationId xmlns:a16="http://schemas.microsoft.com/office/drawing/2014/main" id="{C7274388-C803-5D47-88B3-E05B09A5687D}"/>
                </a:ext>
              </a:extLst>
            </p:cNvPr>
            <p:cNvSpPr/>
            <p:nvPr/>
          </p:nvSpPr>
          <p:spPr>
            <a:xfrm>
              <a:off x="5588483"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25" name="object 19">
              <a:extLst>
                <a:ext uri="{FF2B5EF4-FFF2-40B4-BE49-F238E27FC236}">
                  <a16:creationId xmlns:a16="http://schemas.microsoft.com/office/drawing/2014/main" id="{9647F934-3BF7-A44D-817F-24D85801F386}"/>
                </a:ext>
              </a:extLst>
            </p:cNvPr>
            <p:cNvSpPr/>
            <p:nvPr/>
          </p:nvSpPr>
          <p:spPr>
            <a:xfrm>
              <a:off x="5706957" y="5693413"/>
              <a:ext cx="98336" cy="98336"/>
            </a:xfrm>
            <a:prstGeom prst="rect">
              <a:avLst/>
            </a:prstGeom>
            <a:blipFill>
              <a:blip r:embed="rId8" cstate="print"/>
              <a:stretch>
                <a:fillRect/>
              </a:stretch>
            </a:blipFill>
          </p:spPr>
          <p:txBody>
            <a:bodyPr wrap="square" lIns="0" tIns="0" rIns="0" bIns="0" rtlCol="0"/>
            <a:lstStyle/>
            <a:p>
              <a:endParaRPr/>
            </a:p>
          </p:txBody>
        </p:sp>
        <p:sp>
          <p:nvSpPr>
            <p:cNvPr id="26" name="object 20">
              <a:extLst>
                <a:ext uri="{FF2B5EF4-FFF2-40B4-BE49-F238E27FC236}">
                  <a16:creationId xmlns:a16="http://schemas.microsoft.com/office/drawing/2014/main" id="{9C129636-D6B4-974A-A864-51D29CBC4F87}"/>
                </a:ext>
              </a:extLst>
            </p:cNvPr>
            <p:cNvSpPr/>
            <p:nvPr/>
          </p:nvSpPr>
          <p:spPr>
            <a:xfrm>
              <a:off x="5912754"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27" name="object 21">
              <a:extLst>
                <a:ext uri="{FF2B5EF4-FFF2-40B4-BE49-F238E27FC236}">
                  <a16:creationId xmlns:a16="http://schemas.microsoft.com/office/drawing/2014/main" id="{F5569A0E-0D63-8E4C-90C5-F7A590671101}"/>
                </a:ext>
              </a:extLst>
            </p:cNvPr>
            <p:cNvSpPr/>
            <p:nvPr/>
          </p:nvSpPr>
          <p:spPr>
            <a:xfrm>
              <a:off x="6032496" y="5693413"/>
              <a:ext cx="98348" cy="98336"/>
            </a:xfrm>
            <a:prstGeom prst="rect">
              <a:avLst/>
            </a:prstGeom>
            <a:blipFill>
              <a:blip r:embed="rId9" cstate="print"/>
              <a:stretch>
                <a:fillRect/>
              </a:stretch>
            </a:blipFill>
          </p:spPr>
          <p:txBody>
            <a:bodyPr wrap="square" lIns="0" tIns="0" rIns="0" bIns="0" rtlCol="0"/>
            <a:lstStyle/>
            <a:p>
              <a:endParaRPr/>
            </a:p>
          </p:txBody>
        </p:sp>
        <p:sp>
          <p:nvSpPr>
            <p:cNvPr id="28" name="object 22">
              <a:extLst>
                <a:ext uri="{FF2B5EF4-FFF2-40B4-BE49-F238E27FC236}">
                  <a16:creationId xmlns:a16="http://schemas.microsoft.com/office/drawing/2014/main" id="{66F1E68A-F351-1C4B-A2A4-304187E54B07}"/>
                </a:ext>
              </a:extLst>
            </p:cNvPr>
            <p:cNvSpPr/>
            <p:nvPr/>
          </p:nvSpPr>
          <p:spPr>
            <a:xfrm>
              <a:off x="6237026"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29" name="object 23">
              <a:extLst>
                <a:ext uri="{FF2B5EF4-FFF2-40B4-BE49-F238E27FC236}">
                  <a16:creationId xmlns:a16="http://schemas.microsoft.com/office/drawing/2014/main" id="{577F30F3-C956-954F-BFE0-5B551D93C48F}"/>
                </a:ext>
              </a:extLst>
            </p:cNvPr>
            <p:cNvSpPr/>
            <p:nvPr/>
          </p:nvSpPr>
          <p:spPr>
            <a:xfrm>
              <a:off x="6358045" y="5693413"/>
              <a:ext cx="98339" cy="98336"/>
            </a:xfrm>
            <a:prstGeom prst="rect">
              <a:avLst/>
            </a:prstGeom>
            <a:blipFill>
              <a:blip r:embed="rId10" cstate="print"/>
              <a:stretch>
                <a:fillRect/>
              </a:stretch>
            </a:blipFill>
          </p:spPr>
          <p:txBody>
            <a:bodyPr wrap="square" lIns="0" tIns="0" rIns="0" bIns="0" rtlCol="0"/>
            <a:lstStyle/>
            <a:p>
              <a:endParaRPr/>
            </a:p>
          </p:txBody>
        </p:sp>
        <p:sp>
          <p:nvSpPr>
            <p:cNvPr id="30" name="object 24">
              <a:extLst>
                <a:ext uri="{FF2B5EF4-FFF2-40B4-BE49-F238E27FC236}">
                  <a16:creationId xmlns:a16="http://schemas.microsoft.com/office/drawing/2014/main" id="{35E37B1C-4C73-4548-95FB-F0231B7CE010}"/>
                </a:ext>
              </a:extLst>
            </p:cNvPr>
            <p:cNvSpPr/>
            <p:nvPr/>
          </p:nvSpPr>
          <p:spPr>
            <a:xfrm>
              <a:off x="6561298"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31" name="object 25">
              <a:extLst>
                <a:ext uri="{FF2B5EF4-FFF2-40B4-BE49-F238E27FC236}">
                  <a16:creationId xmlns:a16="http://schemas.microsoft.com/office/drawing/2014/main" id="{FBEA45C2-B72E-D24C-BC39-9D6D26622759}"/>
                </a:ext>
              </a:extLst>
            </p:cNvPr>
            <p:cNvSpPr/>
            <p:nvPr/>
          </p:nvSpPr>
          <p:spPr>
            <a:xfrm>
              <a:off x="6683587" y="5693413"/>
              <a:ext cx="98336" cy="98336"/>
            </a:xfrm>
            <a:prstGeom prst="rect">
              <a:avLst/>
            </a:prstGeom>
            <a:blipFill>
              <a:blip r:embed="rId8" cstate="print"/>
              <a:stretch>
                <a:fillRect/>
              </a:stretch>
            </a:blipFill>
          </p:spPr>
          <p:txBody>
            <a:bodyPr wrap="square" lIns="0" tIns="0" rIns="0" bIns="0" rtlCol="0"/>
            <a:lstStyle/>
            <a:p>
              <a:endParaRPr/>
            </a:p>
          </p:txBody>
        </p:sp>
        <p:sp>
          <p:nvSpPr>
            <p:cNvPr id="32" name="object 26">
              <a:extLst>
                <a:ext uri="{FF2B5EF4-FFF2-40B4-BE49-F238E27FC236}">
                  <a16:creationId xmlns:a16="http://schemas.microsoft.com/office/drawing/2014/main" id="{2BF980B5-8D51-9749-BDA4-4B121E1E93D0}"/>
                </a:ext>
              </a:extLst>
            </p:cNvPr>
            <p:cNvSpPr/>
            <p:nvPr/>
          </p:nvSpPr>
          <p:spPr>
            <a:xfrm>
              <a:off x="5588483"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33" name="object 27">
              <a:extLst>
                <a:ext uri="{FF2B5EF4-FFF2-40B4-BE49-F238E27FC236}">
                  <a16:creationId xmlns:a16="http://schemas.microsoft.com/office/drawing/2014/main" id="{A6D1ED44-7F5B-3E4E-9E3C-3DBD8C8793C1}"/>
                </a:ext>
              </a:extLst>
            </p:cNvPr>
            <p:cNvSpPr/>
            <p:nvPr/>
          </p:nvSpPr>
          <p:spPr>
            <a:xfrm>
              <a:off x="5706957" y="6018952"/>
              <a:ext cx="98336" cy="98344"/>
            </a:xfrm>
            <a:prstGeom prst="rect">
              <a:avLst/>
            </a:prstGeom>
            <a:blipFill>
              <a:blip r:embed="rId11" cstate="print"/>
              <a:stretch>
                <a:fillRect/>
              </a:stretch>
            </a:blipFill>
          </p:spPr>
          <p:txBody>
            <a:bodyPr wrap="square" lIns="0" tIns="0" rIns="0" bIns="0" rtlCol="0"/>
            <a:lstStyle/>
            <a:p>
              <a:endParaRPr/>
            </a:p>
          </p:txBody>
        </p:sp>
        <p:sp>
          <p:nvSpPr>
            <p:cNvPr id="34" name="object 28">
              <a:extLst>
                <a:ext uri="{FF2B5EF4-FFF2-40B4-BE49-F238E27FC236}">
                  <a16:creationId xmlns:a16="http://schemas.microsoft.com/office/drawing/2014/main" id="{541CEBD9-2695-944E-B99D-195780E3D2FF}"/>
                </a:ext>
              </a:extLst>
            </p:cNvPr>
            <p:cNvSpPr/>
            <p:nvPr/>
          </p:nvSpPr>
          <p:spPr>
            <a:xfrm>
              <a:off x="5912754"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35" name="object 29">
              <a:extLst>
                <a:ext uri="{FF2B5EF4-FFF2-40B4-BE49-F238E27FC236}">
                  <a16:creationId xmlns:a16="http://schemas.microsoft.com/office/drawing/2014/main" id="{F891C094-7050-6E40-860B-3488969FF51C}"/>
                </a:ext>
              </a:extLst>
            </p:cNvPr>
            <p:cNvSpPr/>
            <p:nvPr/>
          </p:nvSpPr>
          <p:spPr>
            <a:xfrm>
              <a:off x="6032496" y="6018952"/>
              <a:ext cx="98348" cy="98344"/>
            </a:xfrm>
            <a:prstGeom prst="rect">
              <a:avLst/>
            </a:prstGeom>
            <a:blipFill>
              <a:blip r:embed="rId12" cstate="print"/>
              <a:stretch>
                <a:fillRect/>
              </a:stretch>
            </a:blipFill>
          </p:spPr>
          <p:txBody>
            <a:bodyPr wrap="square" lIns="0" tIns="0" rIns="0" bIns="0" rtlCol="0"/>
            <a:lstStyle/>
            <a:p>
              <a:endParaRPr/>
            </a:p>
          </p:txBody>
        </p:sp>
        <p:sp>
          <p:nvSpPr>
            <p:cNvPr id="36" name="object 30">
              <a:extLst>
                <a:ext uri="{FF2B5EF4-FFF2-40B4-BE49-F238E27FC236}">
                  <a16:creationId xmlns:a16="http://schemas.microsoft.com/office/drawing/2014/main" id="{74F3082E-C23A-F14D-AFD9-FFF81043A1D2}"/>
                </a:ext>
              </a:extLst>
            </p:cNvPr>
            <p:cNvSpPr/>
            <p:nvPr/>
          </p:nvSpPr>
          <p:spPr>
            <a:xfrm>
              <a:off x="6237026"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37" name="object 31">
              <a:extLst>
                <a:ext uri="{FF2B5EF4-FFF2-40B4-BE49-F238E27FC236}">
                  <a16:creationId xmlns:a16="http://schemas.microsoft.com/office/drawing/2014/main" id="{F5CE9733-D9F4-DB42-BD40-3BA0EBEA7F1E}"/>
                </a:ext>
              </a:extLst>
            </p:cNvPr>
            <p:cNvSpPr/>
            <p:nvPr/>
          </p:nvSpPr>
          <p:spPr>
            <a:xfrm>
              <a:off x="6358045" y="6018952"/>
              <a:ext cx="98339" cy="98344"/>
            </a:xfrm>
            <a:prstGeom prst="rect">
              <a:avLst/>
            </a:prstGeom>
            <a:blipFill>
              <a:blip r:embed="rId13" cstate="print"/>
              <a:stretch>
                <a:fillRect/>
              </a:stretch>
            </a:blipFill>
          </p:spPr>
          <p:txBody>
            <a:bodyPr wrap="square" lIns="0" tIns="0" rIns="0" bIns="0" rtlCol="0"/>
            <a:lstStyle/>
            <a:p>
              <a:endParaRPr/>
            </a:p>
          </p:txBody>
        </p:sp>
        <p:sp>
          <p:nvSpPr>
            <p:cNvPr id="38" name="object 32">
              <a:extLst>
                <a:ext uri="{FF2B5EF4-FFF2-40B4-BE49-F238E27FC236}">
                  <a16:creationId xmlns:a16="http://schemas.microsoft.com/office/drawing/2014/main" id="{BA8C6EAF-CAFE-6249-9AA0-B7417835A387}"/>
                </a:ext>
              </a:extLst>
            </p:cNvPr>
            <p:cNvSpPr/>
            <p:nvPr/>
          </p:nvSpPr>
          <p:spPr>
            <a:xfrm>
              <a:off x="6561298"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39" name="object 33">
              <a:extLst>
                <a:ext uri="{FF2B5EF4-FFF2-40B4-BE49-F238E27FC236}">
                  <a16:creationId xmlns:a16="http://schemas.microsoft.com/office/drawing/2014/main" id="{92B24333-45EC-B944-9EE2-7A4A8FEB827F}"/>
                </a:ext>
              </a:extLst>
            </p:cNvPr>
            <p:cNvSpPr/>
            <p:nvPr/>
          </p:nvSpPr>
          <p:spPr>
            <a:xfrm>
              <a:off x="6683587" y="6018952"/>
              <a:ext cx="98336" cy="98344"/>
            </a:xfrm>
            <a:prstGeom prst="rect">
              <a:avLst/>
            </a:prstGeom>
            <a:blipFill>
              <a:blip r:embed="rId11" cstate="print"/>
              <a:stretch>
                <a:fillRect/>
              </a:stretch>
            </a:blipFill>
          </p:spPr>
          <p:txBody>
            <a:bodyPr wrap="square" lIns="0" tIns="0" rIns="0" bIns="0" rtlCol="0"/>
            <a:lstStyle/>
            <a:p>
              <a:endParaRPr/>
            </a:p>
          </p:txBody>
        </p:sp>
        <p:sp>
          <p:nvSpPr>
            <p:cNvPr id="40" name="object 34">
              <a:extLst>
                <a:ext uri="{FF2B5EF4-FFF2-40B4-BE49-F238E27FC236}">
                  <a16:creationId xmlns:a16="http://schemas.microsoft.com/office/drawing/2014/main" id="{F15CB23D-90FF-C64C-8951-E7735E649C3B}"/>
                </a:ext>
              </a:extLst>
            </p:cNvPr>
            <p:cNvSpPr/>
            <p:nvPr/>
          </p:nvSpPr>
          <p:spPr>
            <a:xfrm>
              <a:off x="5588483"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41" name="object 35">
              <a:extLst>
                <a:ext uri="{FF2B5EF4-FFF2-40B4-BE49-F238E27FC236}">
                  <a16:creationId xmlns:a16="http://schemas.microsoft.com/office/drawing/2014/main" id="{E2E94CA7-0AB0-F342-A8AB-AFCEE941B88D}"/>
                </a:ext>
              </a:extLst>
            </p:cNvPr>
            <p:cNvSpPr/>
            <p:nvPr/>
          </p:nvSpPr>
          <p:spPr>
            <a:xfrm>
              <a:off x="5706957" y="6344498"/>
              <a:ext cx="98336" cy="98341"/>
            </a:xfrm>
            <a:prstGeom prst="rect">
              <a:avLst/>
            </a:prstGeom>
            <a:blipFill>
              <a:blip r:embed="rId5" cstate="print"/>
              <a:stretch>
                <a:fillRect/>
              </a:stretch>
            </a:blipFill>
          </p:spPr>
          <p:txBody>
            <a:bodyPr wrap="square" lIns="0" tIns="0" rIns="0" bIns="0" rtlCol="0"/>
            <a:lstStyle/>
            <a:p>
              <a:endParaRPr/>
            </a:p>
          </p:txBody>
        </p:sp>
        <p:sp>
          <p:nvSpPr>
            <p:cNvPr id="42" name="object 36">
              <a:extLst>
                <a:ext uri="{FF2B5EF4-FFF2-40B4-BE49-F238E27FC236}">
                  <a16:creationId xmlns:a16="http://schemas.microsoft.com/office/drawing/2014/main" id="{D74CD5EB-B828-A642-93C6-F9C0B018E8B6}"/>
                </a:ext>
              </a:extLst>
            </p:cNvPr>
            <p:cNvSpPr/>
            <p:nvPr/>
          </p:nvSpPr>
          <p:spPr>
            <a:xfrm>
              <a:off x="5912754"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43" name="object 37">
              <a:extLst>
                <a:ext uri="{FF2B5EF4-FFF2-40B4-BE49-F238E27FC236}">
                  <a16:creationId xmlns:a16="http://schemas.microsoft.com/office/drawing/2014/main" id="{E814AC63-D518-074B-8556-38A8714CE72B}"/>
                </a:ext>
              </a:extLst>
            </p:cNvPr>
            <p:cNvSpPr/>
            <p:nvPr/>
          </p:nvSpPr>
          <p:spPr>
            <a:xfrm>
              <a:off x="6032496" y="6344498"/>
              <a:ext cx="98348" cy="98341"/>
            </a:xfrm>
            <a:prstGeom prst="rect">
              <a:avLst/>
            </a:prstGeom>
            <a:blipFill>
              <a:blip r:embed="rId6" cstate="print"/>
              <a:stretch>
                <a:fillRect/>
              </a:stretch>
            </a:blipFill>
          </p:spPr>
          <p:txBody>
            <a:bodyPr wrap="square" lIns="0" tIns="0" rIns="0" bIns="0" rtlCol="0"/>
            <a:lstStyle/>
            <a:p>
              <a:endParaRPr/>
            </a:p>
          </p:txBody>
        </p:sp>
        <p:sp>
          <p:nvSpPr>
            <p:cNvPr id="44" name="object 38">
              <a:extLst>
                <a:ext uri="{FF2B5EF4-FFF2-40B4-BE49-F238E27FC236}">
                  <a16:creationId xmlns:a16="http://schemas.microsoft.com/office/drawing/2014/main" id="{6EE335FF-2CBE-8A42-B0EE-F3AF4CA7BE95}"/>
                </a:ext>
              </a:extLst>
            </p:cNvPr>
            <p:cNvSpPr/>
            <p:nvPr/>
          </p:nvSpPr>
          <p:spPr>
            <a:xfrm>
              <a:off x="6237026"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45" name="object 39">
              <a:extLst>
                <a:ext uri="{FF2B5EF4-FFF2-40B4-BE49-F238E27FC236}">
                  <a16:creationId xmlns:a16="http://schemas.microsoft.com/office/drawing/2014/main" id="{1AAEFD9A-C8D4-AC46-9517-7634F698A034}"/>
                </a:ext>
              </a:extLst>
            </p:cNvPr>
            <p:cNvSpPr/>
            <p:nvPr/>
          </p:nvSpPr>
          <p:spPr>
            <a:xfrm>
              <a:off x="6358045" y="6344498"/>
              <a:ext cx="98339" cy="98341"/>
            </a:xfrm>
            <a:prstGeom prst="rect">
              <a:avLst/>
            </a:prstGeom>
            <a:blipFill>
              <a:blip r:embed="rId7" cstate="print"/>
              <a:stretch>
                <a:fillRect/>
              </a:stretch>
            </a:blipFill>
          </p:spPr>
          <p:txBody>
            <a:bodyPr wrap="square" lIns="0" tIns="0" rIns="0" bIns="0" rtlCol="0"/>
            <a:lstStyle/>
            <a:p>
              <a:endParaRPr/>
            </a:p>
          </p:txBody>
        </p:sp>
        <p:sp>
          <p:nvSpPr>
            <p:cNvPr id="46" name="object 40">
              <a:extLst>
                <a:ext uri="{FF2B5EF4-FFF2-40B4-BE49-F238E27FC236}">
                  <a16:creationId xmlns:a16="http://schemas.microsoft.com/office/drawing/2014/main" id="{29F7A7B0-07F8-704F-9E7C-9203F590093D}"/>
                </a:ext>
              </a:extLst>
            </p:cNvPr>
            <p:cNvSpPr/>
            <p:nvPr/>
          </p:nvSpPr>
          <p:spPr>
            <a:xfrm>
              <a:off x="6561298"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47" name="object 41">
              <a:extLst>
                <a:ext uri="{FF2B5EF4-FFF2-40B4-BE49-F238E27FC236}">
                  <a16:creationId xmlns:a16="http://schemas.microsoft.com/office/drawing/2014/main" id="{5D614873-373A-1147-8521-936722FE835E}"/>
                </a:ext>
              </a:extLst>
            </p:cNvPr>
            <p:cNvSpPr/>
            <p:nvPr/>
          </p:nvSpPr>
          <p:spPr>
            <a:xfrm>
              <a:off x="6683587" y="6344498"/>
              <a:ext cx="98336" cy="98341"/>
            </a:xfrm>
            <a:prstGeom prst="rect">
              <a:avLst/>
            </a:prstGeom>
            <a:blipFill>
              <a:blip r:embed="rId5" cstate="print"/>
              <a:stretch>
                <a:fillRect/>
              </a:stretch>
            </a:blipFill>
          </p:spPr>
          <p:txBody>
            <a:bodyPr wrap="square" lIns="0" tIns="0" rIns="0" bIns="0" rtlCol="0"/>
            <a:lstStyle/>
            <a:p>
              <a:endParaRPr/>
            </a:p>
          </p:txBody>
        </p:sp>
        <p:sp>
          <p:nvSpPr>
            <p:cNvPr id="48" name="object 42">
              <a:extLst>
                <a:ext uri="{FF2B5EF4-FFF2-40B4-BE49-F238E27FC236}">
                  <a16:creationId xmlns:a16="http://schemas.microsoft.com/office/drawing/2014/main" id="{0FC949CB-9F84-2140-A8EE-35A9D4A909E4}"/>
                </a:ext>
              </a:extLst>
            </p:cNvPr>
            <p:cNvSpPr/>
            <p:nvPr/>
          </p:nvSpPr>
          <p:spPr>
            <a:xfrm>
              <a:off x="6885570"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49" name="object 43">
              <a:extLst>
                <a:ext uri="{FF2B5EF4-FFF2-40B4-BE49-F238E27FC236}">
                  <a16:creationId xmlns:a16="http://schemas.microsoft.com/office/drawing/2014/main" id="{0A089942-38E5-7C48-A529-829B6BBE5A35}"/>
                </a:ext>
              </a:extLst>
            </p:cNvPr>
            <p:cNvSpPr/>
            <p:nvPr/>
          </p:nvSpPr>
          <p:spPr>
            <a:xfrm>
              <a:off x="7009126" y="5042322"/>
              <a:ext cx="98339" cy="98348"/>
            </a:xfrm>
            <a:prstGeom prst="rect">
              <a:avLst/>
            </a:prstGeom>
            <a:blipFill>
              <a:blip r:embed="rId14" cstate="print"/>
              <a:stretch>
                <a:fillRect/>
              </a:stretch>
            </a:blipFill>
          </p:spPr>
          <p:txBody>
            <a:bodyPr wrap="square" lIns="0" tIns="0" rIns="0" bIns="0" rtlCol="0"/>
            <a:lstStyle/>
            <a:p>
              <a:endParaRPr/>
            </a:p>
          </p:txBody>
        </p:sp>
        <p:sp>
          <p:nvSpPr>
            <p:cNvPr id="50" name="object 44">
              <a:extLst>
                <a:ext uri="{FF2B5EF4-FFF2-40B4-BE49-F238E27FC236}">
                  <a16:creationId xmlns:a16="http://schemas.microsoft.com/office/drawing/2014/main" id="{749B397E-A671-9D4B-880E-3B71727F7568}"/>
                </a:ext>
              </a:extLst>
            </p:cNvPr>
            <p:cNvSpPr/>
            <p:nvPr/>
          </p:nvSpPr>
          <p:spPr>
            <a:xfrm>
              <a:off x="7209842"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51" name="object 45">
              <a:extLst>
                <a:ext uri="{FF2B5EF4-FFF2-40B4-BE49-F238E27FC236}">
                  <a16:creationId xmlns:a16="http://schemas.microsoft.com/office/drawing/2014/main" id="{658165CE-69A3-C44C-9CAE-BCA54C6D9C15}"/>
                </a:ext>
              </a:extLst>
            </p:cNvPr>
            <p:cNvSpPr/>
            <p:nvPr/>
          </p:nvSpPr>
          <p:spPr>
            <a:xfrm>
              <a:off x="7334675" y="5042322"/>
              <a:ext cx="98339" cy="98348"/>
            </a:xfrm>
            <a:prstGeom prst="rect">
              <a:avLst/>
            </a:prstGeom>
            <a:blipFill>
              <a:blip r:embed="rId4" cstate="print"/>
              <a:stretch>
                <a:fillRect/>
              </a:stretch>
            </a:blipFill>
          </p:spPr>
          <p:txBody>
            <a:bodyPr wrap="square" lIns="0" tIns="0" rIns="0" bIns="0" rtlCol="0"/>
            <a:lstStyle/>
            <a:p>
              <a:endParaRPr/>
            </a:p>
          </p:txBody>
        </p:sp>
        <p:sp>
          <p:nvSpPr>
            <p:cNvPr id="52" name="object 46">
              <a:extLst>
                <a:ext uri="{FF2B5EF4-FFF2-40B4-BE49-F238E27FC236}">
                  <a16:creationId xmlns:a16="http://schemas.microsoft.com/office/drawing/2014/main" id="{EB60CC19-5CDA-8540-AA83-097A67DA5D8D}"/>
                </a:ext>
              </a:extLst>
            </p:cNvPr>
            <p:cNvSpPr/>
            <p:nvPr/>
          </p:nvSpPr>
          <p:spPr>
            <a:xfrm>
              <a:off x="7543651"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53" name="object 47">
              <a:extLst>
                <a:ext uri="{FF2B5EF4-FFF2-40B4-BE49-F238E27FC236}">
                  <a16:creationId xmlns:a16="http://schemas.microsoft.com/office/drawing/2014/main" id="{319094A1-FAE4-5F4B-A591-084474E1FAD0}"/>
                </a:ext>
              </a:extLst>
            </p:cNvPr>
            <p:cNvSpPr/>
            <p:nvPr/>
          </p:nvSpPr>
          <p:spPr>
            <a:xfrm>
              <a:off x="7660217" y="5042322"/>
              <a:ext cx="98336" cy="98348"/>
            </a:xfrm>
            <a:prstGeom prst="rect">
              <a:avLst/>
            </a:prstGeom>
            <a:blipFill>
              <a:blip r:embed="rId2" cstate="print"/>
              <a:stretch>
                <a:fillRect/>
              </a:stretch>
            </a:blipFill>
          </p:spPr>
          <p:txBody>
            <a:bodyPr wrap="square" lIns="0" tIns="0" rIns="0" bIns="0" rtlCol="0"/>
            <a:lstStyle/>
            <a:p>
              <a:endParaRPr/>
            </a:p>
          </p:txBody>
        </p:sp>
        <p:sp>
          <p:nvSpPr>
            <p:cNvPr id="54" name="object 48">
              <a:extLst>
                <a:ext uri="{FF2B5EF4-FFF2-40B4-BE49-F238E27FC236}">
                  <a16:creationId xmlns:a16="http://schemas.microsoft.com/office/drawing/2014/main" id="{3CF4286C-89F1-FE45-901D-B7435D2F3751}"/>
                </a:ext>
              </a:extLst>
            </p:cNvPr>
            <p:cNvSpPr/>
            <p:nvPr/>
          </p:nvSpPr>
          <p:spPr>
            <a:xfrm>
              <a:off x="6885570"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55" name="object 49">
              <a:extLst>
                <a:ext uri="{FF2B5EF4-FFF2-40B4-BE49-F238E27FC236}">
                  <a16:creationId xmlns:a16="http://schemas.microsoft.com/office/drawing/2014/main" id="{31CE5795-AA49-3E4F-B81D-31B855752806}"/>
                </a:ext>
              </a:extLst>
            </p:cNvPr>
            <p:cNvSpPr/>
            <p:nvPr/>
          </p:nvSpPr>
          <p:spPr>
            <a:xfrm>
              <a:off x="7009126" y="5367874"/>
              <a:ext cx="98339" cy="98336"/>
            </a:xfrm>
            <a:prstGeom prst="rect">
              <a:avLst/>
            </a:prstGeom>
            <a:blipFill>
              <a:blip r:embed="rId15" cstate="print"/>
              <a:stretch>
                <a:fillRect/>
              </a:stretch>
            </a:blipFill>
          </p:spPr>
          <p:txBody>
            <a:bodyPr wrap="square" lIns="0" tIns="0" rIns="0" bIns="0" rtlCol="0"/>
            <a:lstStyle/>
            <a:p>
              <a:endParaRPr/>
            </a:p>
          </p:txBody>
        </p:sp>
        <p:sp>
          <p:nvSpPr>
            <p:cNvPr id="56" name="object 50">
              <a:extLst>
                <a:ext uri="{FF2B5EF4-FFF2-40B4-BE49-F238E27FC236}">
                  <a16:creationId xmlns:a16="http://schemas.microsoft.com/office/drawing/2014/main" id="{ED907E69-D482-4B47-9596-6198133BD75B}"/>
                </a:ext>
              </a:extLst>
            </p:cNvPr>
            <p:cNvSpPr/>
            <p:nvPr/>
          </p:nvSpPr>
          <p:spPr>
            <a:xfrm>
              <a:off x="7209842"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57" name="object 51">
              <a:extLst>
                <a:ext uri="{FF2B5EF4-FFF2-40B4-BE49-F238E27FC236}">
                  <a16:creationId xmlns:a16="http://schemas.microsoft.com/office/drawing/2014/main" id="{60974A60-0D6B-2948-893C-D5E11CB11585}"/>
                </a:ext>
              </a:extLst>
            </p:cNvPr>
            <p:cNvSpPr/>
            <p:nvPr/>
          </p:nvSpPr>
          <p:spPr>
            <a:xfrm>
              <a:off x="7334675" y="5367874"/>
              <a:ext cx="98339" cy="98336"/>
            </a:xfrm>
            <a:prstGeom prst="rect">
              <a:avLst/>
            </a:prstGeom>
            <a:blipFill>
              <a:blip r:embed="rId7" cstate="print"/>
              <a:stretch>
                <a:fillRect/>
              </a:stretch>
            </a:blipFill>
          </p:spPr>
          <p:txBody>
            <a:bodyPr wrap="square" lIns="0" tIns="0" rIns="0" bIns="0" rtlCol="0"/>
            <a:lstStyle/>
            <a:p>
              <a:endParaRPr/>
            </a:p>
          </p:txBody>
        </p:sp>
        <p:sp>
          <p:nvSpPr>
            <p:cNvPr id="58" name="object 52">
              <a:extLst>
                <a:ext uri="{FF2B5EF4-FFF2-40B4-BE49-F238E27FC236}">
                  <a16:creationId xmlns:a16="http://schemas.microsoft.com/office/drawing/2014/main" id="{12D6A981-C838-FC47-A8E8-0254508D4E9C}"/>
                </a:ext>
              </a:extLst>
            </p:cNvPr>
            <p:cNvSpPr/>
            <p:nvPr/>
          </p:nvSpPr>
          <p:spPr>
            <a:xfrm>
              <a:off x="7543651"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59" name="object 53">
              <a:extLst>
                <a:ext uri="{FF2B5EF4-FFF2-40B4-BE49-F238E27FC236}">
                  <a16:creationId xmlns:a16="http://schemas.microsoft.com/office/drawing/2014/main" id="{D1E86287-2C1D-E042-9243-1D9DD181A881}"/>
                </a:ext>
              </a:extLst>
            </p:cNvPr>
            <p:cNvSpPr/>
            <p:nvPr/>
          </p:nvSpPr>
          <p:spPr>
            <a:xfrm>
              <a:off x="7660217" y="5367874"/>
              <a:ext cx="98336" cy="98336"/>
            </a:xfrm>
            <a:prstGeom prst="rect">
              <a:avLst/>
            </a:prstGeom>
            <a:blipFill>
              <a:blip r:embed="rId5" cstate="print"/>
              <a:stretch>
                <a:fillRect/>
              </a:stretch>
            </a:blipFill>
          </p:spPr>
          <p:txBody>
            <a:bodyPr wrap="square" lIns="0" tIns="0" rIns="0" bIns="0" rtlCol="0"/>
            <a:lstStyle/>
            <a:p>
              <a:endParaRPr/>
            </a:p>
          </p:txBody>
        </p:sp>
        <p:sp>
          <p:nvSpPr>
            <p:cNvPr id="60" name="object 54">
              <a:extLst>
                <a:ext uri="{FF2B5EF4-FFF2-40B4-BE49-F238E27FC236}">
                  <a16:creationId xmlns:a16="http://schemas.microsoft.com/office/drawing/2014/main" id="{EA84F4E2-3B3A-6944-B7A9-0C5879120C73}"/>
                </a:ext>
              </a:extLst>
            </p:cNvPr>
            <p:cNvSpPr/>
            <p:nvPr/>
          </p:nvSpPr>
          <p:spPr>
            <a:xfrm>
              <a:off x="6885570"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61" name="object 55">
              <a:extLst>
                <a:ext uri="{FF2B5EF4-FFF2-40B4-BE49-F238E27FC236}">
                  <a16:creationId xmlns:a16="http://schemas.microsoft.com/office/drawing/2014/main" id="{4140CAFC-5E75-B749-BD01-CF1804B0343B}"/>
                </a:ext>
              </a:extLst>
            </p:cNvPr>
            <p:cNvSpPr/>
            <p:nvPr/>
          </p:nvSpPr>
          <p:spPr>
            <a:xfrm>
              <a:off x="7009126" y="5693413"/>
              <a:ext cx="98339" cy="98336"/>
            </a:xfrm>
            <a:prstGeom prst="rect">
              <a:avLst/>
            </a:prstGeom>
            <a:blipFill>
              <a:blip r:embed="rId16" cstate="print"/>
              <a:stretch>
                <a:fillRect/>
              </a:stretch>
            </a:blipFill>
          </p:spPr>
          <p:txBody>
            <a:bodyPr wrap="square" lIns="0" tIns="0" rIns="0" bIns="0" rtlCol="0"/>
            <a:lstStyle/>
            <a:p>
              <a:endParaRPr/>
            </a:p>
          </p:txBody>
        </p:sp>
        <p:sp>
          <p:nvSpPr>
            <p:cNvPr id="62" name="object 56">
              <a:extLst>
                <a:ext uri="{FF2B5EF4-FFF2-40B4-BE49-F238E27FC236}">
                  <a16:creationId xmlns:a16="http://schemas.microsoft.com/office/drawing/2014/main" id="{0B3CDC42-D723-5F40-B8A1-765C08C1342B}"/>
                </a:ext>
              </a:extLst>
            </p:cNvPr>
            <p:cNvSpPr/>
            <p:nvPr/>
          </p:nvSpPr>
          <p:spPr>
            <a:xfrm>
              <a:off x="7209842"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63" name="object 57">
              <a:extLst>
                <a:ext uri="{FF2B5EF4-FFF2-40B4-BE49-F238E27FC236}">
                  <a16:creationId xmlns:a16="http://schemas.microsoft.com/office/drawing/2014/main" id="{337921E1-D3FC-E847-8833-5AF5592811D8}"/>
                </a:ext>
              </a:extLst>
            </p:cNvPr>
            <p:cNvSpPr/>
            <p:nvPr/>
          </p:nvSpPr>
          <p:spPr>
            <a:xfrm>
              <a:off x="7334675" y="5693413"/>
              <a:ext cx="98339" cy="98336"/>
            </a:xfrm>
            <a:prstGeom prst="rect">
              <a:avLst/>
            </a:prstGeom>
            <a:blipFill>
              <a:blip r:embed="rId10" cstate="print"/>
              <a:stretch>
                <a:fillRect/>
              </a:stretch>
            </a:blipFill>
          </p:spPr>
          <p:txBody>
            <a:bodyPr wrap="square" lIns="0" tIns="0" rIns="0" bIns="0" rtlCol="0"/>
            <a:lstStyle/>
            <a:p>
              <a:endParaRPr/>
            </a:p>
          </p:txBody>
        </p:sp>
        <p:sp>
          <p:nvSpPr>
            <p:cNvPr id="64" name="object 58">
              <a:extLst>
                <a:ext uri="{FF2B5EF4-FFF2-40B4-BE49-F238E27FC236}">
                  <a16:creationId xmlns:a16="http://schemas.microsoft.com/office/drawing/2014/main" id="{B865083A-608B-0143-8367-D052FD1CEC75}"/>
                </a:ext>
              </a:extLst>
            </p:cNvPr>
            <p:cNvSpPr/>
            <p:nvPr/>
          </p:nvSpPr>
          <p:spPr>
            <a:xfrm>
              <a:off x="7543651"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65" name="object 59">
              <a:extLst>
                <a:ext uri="{FF2B5EF4-FFF2-40B4-BE49-F238E27FC236}">
                  <a16:creationId xmlns:a16="http://schemas.microsoft.com/office/drawing/2014/main" id="{58DB977E-8860-4540-B29F-F541E877852F}"/>
                </a:ext>
              </a:extLst>
            </p:cNvPr>
            <p:cNvSpPr/>
            <p:nvPr/>
          </p:nvSpPr>
          <p:spPr>
            <a:xfrm>
              <a:off x="7660217" y="5693413"/>
              <a:ext cx="98336" cy="98336"/>
            </a:xfrm>
            <a:prstGeom prst="rect">
              <a:avLst/>
            </a:prstGeom>
            <a:blipFill>
              <a:blip r:embed="rId8" cstate="print"/>
              <a:stretch>
                <a:fillRect/>
              </a:stretch>
            </a:blipFill>
          </p:spPr>
          <p:txBody>
            <a:bodyPr wrap="square" lIns="0" tIns="0" rIns="0" bIns="0" rtlCol="0"/>
            <a:lstStyle/>
            <a:p>
              <a:endParaRPr/>
            </a:p>
          </p:txBody>
        </p:sp>
        <p:sp>
          <p:nvSpPr>
            <p:cNvPr id="66" name="object 60">
              <a:extLst>
                <a:ext uri="{FF2B5EF4-FFF2-40B4-BE49-F238E27FC236}">
                  <a16:creationId xmlns:a16="http://schemas.microsoft.com/office/drawing/2014/main" id="{FEB8AA66-8202-B14C-9628-EA8D610B5517}"/>
                </a:ext>
              </a:extLst>
            </p:cNvPr>
            <p:cNvSpPr/>
            <p:nvPr/>
          </p:nvSpPr>
          <p:spPr>
            <a:xfrm>
              <a:off x="6885570"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67" name="object 61">
              <a:extLst>
                <a:ext uri="{FF2B5EF4-FFF2-40B4-BE49-F238E27FC236}">
                  <a16:creationId xmlns:a16="http://schemas.microsoft.com/office/drawing/2014/main" id="{394CEDDE-6B78-B546-B7A6-4DCA683530EF}"/>
                </a:ext>
              </a:extLst>
            </p:cNvPr>
            <p:cNvSpPr/>
            <p:nvPr/>
          </p:nvSpPr>
          <p:spPr>
            <a:xfrm>
              <a:off x="7009126" y="6018952"/>
              <a:ext cx="98339" cy="98344"/>
            </a:xfrm>
            <a:prstGeom prst="rect">
              <a:avLst/>
            </a:prstGeom>
            <a:blipFill>
              <a:blip r:embed="rId17" cstate="print"/>
              <a:stretch>
                <a:fillRect/>
              </a:stretch>
            </a:blipFill>
          </p:spPr>
          <p:txBody>
            <a:bodyPr wrap="square" lIns="0" tIns="0" rIns="0" bIns="0" rtlCol="0"/>
            <a:lstStyle/>
            <a:p>
              <a:endParaRPr/>
            </a:p>
          </p:txBody>
        </p:sp>
        <p:sp>
          <p:nvSpPr>
            <p:cNvPr id="68" name="object 62">
              <a:extLst>
                <a:ext uri="{FF2B5EF4-FFF2-40B4-BE49-F238E27FC236}">
                  <a16:creationId xmlns:a16="http://schemas.microsoft.com/office/drawing/2014/main" id="{37B1124E-12A4-224D-B9FA-3F4EF0E17A28}"/>
                </a:ext>
              </a:extLst>
            </p:cNvPr>
            <p:cNvSpPr/>
            <p:nvPr/>
          </p:nvSpPr>
          <p:spPr>
            <a:xfrm>
              <a:off x="7209842"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69" name="object 63">
              <a:extLst>
                <a:ext uri="{FF2B5EF4-FFF2-40B4-BE49-F238E27FC236}">
                  <a16:creationId xmlns:a16="http://schemas.microsoft.com/office/drawing/2014/main" id="{4998B034-3743-7F4E-BDDB-C77F20B08B5D}"/>
                </a:ext>
              </a:extLst>
            </p:cNvPr>
            <p:cNvSpPr/>
            <p:nvPr/>
          </p:nvSpPr>
          <p:spPr>
            <a:xfrm>
              <a:off x="7334675" y="6018952"/>
              <a:ext cx="98339" cy="98344"/>
            </a:xfrm>
            <a:prstGeom prst="rect">
              <a:avLst/>
            </a:prstGeom>
            <a:blipFill>
              <a:blip r:embed="rId13" cstate="print"/>
              <a:stretch>
                <a:fillRect/>
              </a:stretch>
            </a:blipFill>
          </p:spPr>
          <p:txBody>
            <a:bodyPr wrap="square" lIns="0" tIns="0" rIns="0" bIns="0" rtlCol="0"/>
            <a:lstStyle/>
            <a:p>
              <a:endParaRPr/>
            </a:p>
          </p:txBody>
        </p:sp>
        <p:sp>
          <p:nvSpPr>
            <p:cNvPr id="70" name="object 64">
              <a:extLst>
                <a:ext uri="{FF2B5EF4-FFF2-40B4-BE49-F238E27FC236}">
                  <a16:creationId xmlns:a16="http://schemas.microsoft.com/office/drawing/2014/main" id="{C5720A47-779E-C043-B848-5017E7CA6400}"/>
                </a:ext>
              </a:extLst>
            </p:cNvPr>
            <p:cNvSpPr/>
            <p:nvPr/>
          </p:nvSpPr>
          <p:spPr>
            <a:xfrm>
              <a:off x="7543651"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71" name="object 65">
              <a:extLst>
                <a:ext uri="{FF2B5EF4-FFF2-40B4-BE49-F238E27FC236}">
                  <a16:creationId xmlns:a16="http://schemas.microsoft.com/office/drawing/2014/main" id="{A997084D-FF75-D547-9597-595835D0A8F1}"/>
                </a:ext>
              </a:extLst>
            </p:cNvPr>
            <p:cNvSpPr/>
            <p:nvPr/>
          </p:nvSpPr>
          <p:spPr>
            <a:xfrm>
              <a:off x="7660217" y="6018952"/>
              <a:ext cx="98336" cy="98344"/>
            </a:xfrm>
            <a:prstGeom prst="rect">
              <a:avLst/>
            </a:prstGeom>
            <a:blipFill>
              <a:blip r:embed="rId11" cstate="print"/>
              <a:stretch>
                <a:fillRect/>
              </a:stretch>
            </a:blipFill>
          </p:spPr>
          <p:txBody>
            <a:bodyPr wrap="square" lIns="0" tIns="0" rIns="0" bIns="0" rtlCol="0"/>
            <a:lstStyle/>
            <a:p>
              <a:endParaRPr/>
            </a:p>
          </p:txBody>
        </p:sp>
        <p:sp>
          <p:nvSpPr>
            <p:cNvPr id="72" name="object 66">
              <a:extLst>
                <a:ext uri="{FF2B5EF4-FFF2-40B4-BE49-F238E27FC236}">
                  <a16:creationId xmlns:a16="http://schemas.microsoft.com/office/drawing/2014/main" id="{D67747FE-35F1-7347-BF04-C7CBAE705F89}"/>
                </a:ext>
              </a:extLst>
            </p:cNvPr>
            <p:cNvSpPr/>
            <p:nvPr/>
          </p:nvSpPr>
          <p:spPr>
            <a:xfrm>
              <a:off x="6885570"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73" name="object 67">
              <a:extLst>
                <a:ext uri="{FF2B5EF4-FFF2-40B4-BE49-F238E27FC236}">
                  <a16:creationId xmlns:a16="http://schemas.microsoft.com/office/drawing/2014/main" id="{99188136-6ACB-7C4F-BEC3-991AD3F25350}"/>
                </a:ext>
              </a:extLst>
            </p:cNvPr>
            <p:cNvSpPr/>
            <p:nvPr/>
          </p:nvSpPr>
          <p:spPr>
            <a:xfrm>
              <a:off x="7009126" y="6344498"/>
              <a:ext cx="98339" cy="98341"/>
            </a:xfrm>
            <a:prstGeom prst="rect">
              <a:avLst/>
            </a:prstGeom>
            <a:blipFill>
              <a:blip r:embed="rId15" cstate="print"/>
              <a:stretch>
                <a:fillRect/>
              </a:stretch>
            </a:blipFill>
          </p:spPr>
          <p:txBody>
            <a:bodyPr wrap="square" lIns="0" tIns="0" rIns="0" bIns="0" rtlCol="0"/>
            <a:lstStyle/>
            <a:p>
              <a:endParaRPr/>
            </a:p>
          </p:txBody>
        </p:sp>
        <p:sp>
          <p:nvSpPr>
            <p:cNvPr id="74" name="object 68">
              <a:extLst>
                <a:ext uri="{FF2B5EF4-FFF2-40B4-BE49-F238E27FC236}">
                  <a16:creationId xmlns:a16="http://schemas.microsoft.com/office/drawing/2014/main" id="{EA822E1D-BAED-8B49-A80E-F8814362D6CB}"/>
                </a:ext>
              </a:extLst>
            </p:cNvPr>
            <p:cNvSpPr/>
            <p:nvPr/>
          </p:nvSpPr>
          <p:spPr>
            <a:xfrm>
              <a:off x="7209842"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75" name="object 69">
              <a:extLst>
                <a:ext uri="{FF2B5EF4-FFF2-40B4-BE49-F238E27FC236}">
                  <a16:creationId xmlns:a16="http://schemas.microsoft.com/office/drawing/2014/main" id="{67AC3F6D-D2B2-FE43-AE3C-C1A0EE6585A0}"/>
                </a:ext>
              </a:extLst>
            </p:cNvPr>
            <p:cNvSpPr/>
            <p:nvPr/>
          </p:nvSpPr>
          <p:spPr>
            <a:xfrm>
              <a:off x="7334675" y="6344498"/>
              <a:ext cx="98339" cy="98341"/>
            </a:xfrm>
            <a:prstGeom prst="rect">
              <a:avLst/>
            </a:prstGeom>
            <a:blipFill>
              <a:blip r:embed="rId7" cstate="print"/>
              <a:stretch>
                <a:fillRect/>
              </a:stretch>
            </a:blipFill>
          </p:spPr>
          <p:txBody>
            <a:bodyPr wrap="square" lIns="0" tIns="0" rIns="0" bIns="0" rtlCol="0"/>
            <a:lstStyle/>
            <a:p>
              <a:endParaRPr/>
            </a:p>
          </p:txBody>
        </p:sp>
        <p:sp>
          <p:nvSpPr>
            <p:cNvPr id="76" name="object 70">
              <a:extLst>
                <a:ext uri="{FF2B5EF4-FFF2-40B4-BE49-F238E27FC236}">
                  <a16:creationId xmlns:a16="http://schemas.microsoft.com/office/drawing/2014/main" id="{6AB9E8B0-9B83-404C-B390-BCDE7EAAF862}"/>
                </a:ext>
              </a:extLst>
            </p:cNvPr>
            <p:cNvSpPr/>
            <p:nvPr/>
          </p:nvSpPr>
          <p:spPr>
            <a:xfrm>
              <a:off x="7543651"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77" name="object 71">
              <a:extLst>
                <a:ext uri="{FF2B5EF4-FFF2-40B4-BE49-F238E27FC236}">
                  <a16:creationId xmlns:a16="http://schemas.microsoft.com/office/drawing/2014/main" id="{680DE2C0-B3C5-114E-B412-728A1C1E1BBE}"/>
                </a:ext>
              </a:extLst>
            </p:cNvPr>
            <p:cNvSpPr/>
            <p:nvPr/>
          </p:nvSpPr>
          <p:spPr>
            <a:xfrm>
              <a:off x="7660217" y="6344498"/>
              <a:ext cx="98336" cy="98341"/>
            </a:xfrm>
            <a:prstGeom prst="rect">
              <a:avLst/>
            </a:prstGeom>
            <a:blipFill>
              <a:blip r:embed="rId5" cstate="print"/>
              <a:stretch>
                <a:fillRect/>
              </a:stretch>
            </a:blipFill>
          </p:spPr>
          <p:txBody>
            <a:bodyPr wrap="square" lIns="0" tIns="0" rIns="0" bIns="0" rtlCol="0"/>
            <a:lstStyle/>
            <a:p>
              <a:endParaRPr/>
            </a:p>
          </p:txBody>
        </p:sp>
        <p:sp>
          <p:nvSpPr>
            <p:cNvPr id="78" name="object 74">
              <a:extLst>
                <a:ext uri="{FF2B5EF4-FFF2-40B4-BE49-F238E27FC236}">
                  <a16:creationId xmlns:a16="http://schemas.microsoft.com/office/drawing/2014/main" id="{55E9D017-661D-9140-9DE8-E56F4FE4567E}"/>
                </a:ext>
              </a:extLst>
            </p:cNvPr>
            <p:cNvSpPr/>
            <p:nvPr/>
          </p:nvSpPr>
          <p:spPr>
            <a:xfrm>
              <a:off x="5588479" y="4921088"/>
              <a:ext cx="324485" cy="324485"/>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5493">
                <a:alpha val="4998"/>
              </a:srgbClr>
            </a:solidFill>
          </p:spPr>
          <p:txBody>
            <a:bodyPr wrap="square" lIns="0" tIns="0" rIns="0" bIns="0" rtlCol="0"/>
            <a:lstStyle/>
            <a:p>
              <a:endParaRPr/>
            </a:p>
          </p:txBody>
        </p:sp>
        <p:sp>
          <p:nvSpPr>
            <p:cNvPr id="79" name="object 75">
              <a:extLst>
                <a:ext uri="{FF2B5EF4-FFF2-40B4-BE49-F238E27FC236}">
                  <a16:creationId xmlns:a16="http://schemas.microsoft.com/office/drawing/2014/main" id="{D331C175-85C7-EE4A-8754-1E1D8A52BA79}"/>
                </a:ext>
              </a:extLst>
            </p:cNvPr>
            <p:cNvSpPr/>
            <p:nvPr/>
          </p:nvSpPr>
          <p:spPr>
            <a:xfrm>
              <a:off x="5588483"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80" name="object 76">
              <a:extLst>
                <a:ext uri="{FF2B5EF4-FFF2-40B4-BE49-F238E27FC236}">
                  <a16:creationId xmlns:a16="http://schemas.microsoft.com/office/drawing/2014/main" id="{8A9902B8-D053-3E4B-A613-E6F6B096362A}"/>
                </a:ext>
              </a:extLst>
            </p:cNvPr>
            <p:cNvSpPr/>
            <p:nvPr/>
          </p:nvSpPr>
          <p:spPr>
            <a:xfrm>
              <a:off x="5706957" y="5042322"/>
              <a:ext cx="98336" cy="98348"/>
            </a:xfrm>
            <a:prstGeom prst="rect">
              <a:avLst/>
            </a:prstGeom>
            <a:blipFill>
              <a:blip r:embed="rId2" cstate="print"/>
              <a:stretch>
                <a:fillRect/>
              </a:stretch>
            </a:blipFill>
          </p:spPr>
          <p:txBody>
            <a:bodyPr wrap="square" lIns="0" tIns="0" rIns="0" bIns="0" rtlCol="0"/>
            <a:lstStyle/>
            <a:p>
              <a:endParaRPr/>
            </a:p>
          </p:txBody>
        </p:sp>
        <p:sp>
          <p:nvSpPr>
            <p:cNvPr id="81" name="object 77">
              <a:extLst>
                <a:ext uri="{FF2B5EF4-FFF2-40B4-BE49-F238E27FC236}">
                  <a16:creationId xmlns:a16="http://schemas.microsoft.com/office/drawing/2014/main" id="{C72A4907-5F71-9749-9E11-A3CEBAC55886}"/>
                </a:ext>
              </a:extLst>
            </p:cNvPr>
            <p:cNvSpPr/>
            <p:nvPr/>
          </p:nvSpPr>
          <p:spPr>
            <a:xfrm>
              <a:off x="5912747" y="4921088"/>
              <a:ext cx="324485" cy="324485"/>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5493">
                <a:alpha val="4998"/>
              </a:srgbClr>
            </a:solidFill>
          </p:spPr>
          <p:txBody>
            <a:bodyPr wrap="square" lIns="0" tIns="0" rIns="0" bIns="0" rtlCol="0"/>
            <a:lstStyle/>
            <a:p>
              <a:endParaRPr/>
            </a:p>
          </p:txBody>
        </p:sp>
        <p:sp>
          <p:nvSpPr>
            <p:cNvPr id="82" name="object 78">
              <a:extLst>
                <a:ext uri="{FF2B5EF4-FFF2-40B4-BE49-F238E27FC236}">
                  <a16:creationId xmlns:a16="http://schemas.microsoft.com/office/drawing/2014/main" id="{DEFDEDF3-D0F8-E745-B623-FFF1CEDE6720}"/>
                </a:ext>
              </a:extLst>
            </p:cNvPr>
            <p:cNvSpPr/>
            <p:nvPr/>
          </p:nvSpPr>
          <p:spPr>
            <a:xfrm>
              <a:off x="5912754"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83" name="object 79">
              <a:extLst>
                <a:ext uri="{FF2B5EF4-FFF2-40B4-BE49-F238E27FC236}">
                  <a16:creationId xmlns:a16="http://schemas.microsoft.com/office/drawing/2014/main" id="{D2339FC5-DC4D-F245-8D4F-C7DB2AF20332}"/>
                </a:ext>
              </a:extLst>
            </p:cNvPr>
            <p:cNvSpPr/>
            <p:nvPr/>
          </p:nvSpPr>
          <p:spPr>
            <a:xfrm>
              <a:off x="6032496" y="5042322"/>
              <a:ext cx="98348" cy="98348"/>
            </a:xfrm>
            <a:prstGeom prst="rect">
              <a:avLst/>
            </a:prstGeom>
            <a:blipFill>
              <a:blip r:embed="rId3" cstate="print"/>
              <a:stretch>
                <a:fillRect/>
              </a:stretch>
            </a:blipFill>
          </p:spPr>
          <p:txBody>
            <a:bodyPr wrap="square" lIns="0" tIns="0" rIns="0" bIns="0" rtlCol="0"/>
            <a:lstStyle/>
            <a:p>
              <a:endParaRPr/>
            </a:p>
          </p:txBody>
        </p:sp>
        <p:sp>
          <p:nvSpPr>
            <p:cNvPr id="84" name="object 80">
              <a:extLst>
                <a:ext uri="{FF2B5EF4-FFF2-40B4-BE49-F238E27FC236}">
                  <a16:creationId xmlns:a16="http://schemas.microsoft.com/office/drawing/2014/main" id="{A1810FAD-3725-4C43-8D9D-6C55CDF61390}"/>
                </a:ext>
              </a:extLst>
            </p:cNvPr>
            <p:cNvSpPr/>
            <p:nvPr/>
          </p:nvSpPr>
          <p:spPr>
            <a:xfrm>
              <a:off x="6237017" y="4921088"/>
              <a:ext cx="324485" cy="324485"/>
            </a:xfrm>
            <a:custGeom>
              <a:avLst/>
              <a:gdLst/>
              <a:ahLst/>
              <a:cxnLst/>
              <a:rect l="l" t="t" r="r" b="b"/>
              <a:pathLst>
                <a:path w="324484" h="324485">
                  <a:moveTo>
                    <a:pt x="0" y="0"/>
                  </a:moveTo>
                  <a:lnTo>
                    <a:pt x="324281" y="0"/>
                  </a:lnTo>
                  <a:lnTo>
                    <a:pt x="324281" y="324281"/>
                  </a:lnTo>
                  <a:lnTo>
                    <a:pt x="0" y="324281"/>
                  </a:lnTo>
                  <a:lnTo>
                    <a:pt x="0" y="0"/>
                  </a:lnTo>
                  <a:close/>
                </a:path>
              </a:pathLst>
            </a:custGeom>
            <a:solidFill>
              <a:srgbClr val="005493">
                <a:alpha val="4998"/>
              </a:srgbClr>
            </a:solidFill>
          </p:spPr>
          <p:txBody>
            <a:bodyPr wrap="square" lIns="0" tIns="0" rIns="0" bIns="0" rtlCol="0"/>
            <a:lstStyle/>
            <a:p>
              <a:endParaRPr/>
            </a:p>
          </p:txBody>
        </p:sp>
        <p:sp>
          <p:nvSpPr>
            <p:cNvPr id="85" name="object 81">
              <a:extLst>
                <a:ext uri="{FF2B5EF4-FFF2-40B4-BE49-F238E27FC236}">
                  <a16:creationId xmlns:a16="http://schemas.microsoft.com/office/drawing/2014/main" id="{8EAE9DD7-F4C4-134B-A941-5C41BC6E412E}"/>
                </a:ext>
              </a:extLst>
            </p:cNvPr>
            <p:cNvSpPr/>
            <p:nvPr/>
          </p:nvSpPr>
          <p:spPr>
            <a:xfrm>
              <a:off x="6237026"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86" name="object 82">
              <a:extLst>
                <a:ext uri="{FF2B5EF4-FFF2-40B4-BE49-F238E27FC236}">
                  <a16:creationId xmlns:a16="http://schemas.microsoft.com/office/drawing/2014/main" id="{F5B8B3D4-0542-5040-92CB-832EFA6D541B}"/>
                </a:ext>
              </a:extLst>
            </p:cNvPr>
            <p:cNvSpPr/>
            <p:nvPr/>
          </p:nvSpPr>
          <p:spPr>
            <a:xfrm>
              <a:off x="6358045" y="5042322"/>
              <a:ext cx="98339" cy="98348"/>
            </a:xfrm>
            <a:prstGeom prst="rect">
              <a:avLst/>
            </a:prstGeom>
            <a:blipFill>
              <a:blip r:embed="rId4" cstate="print"/>
              <a:stretch>
                <a:fillRect/>
              </a:stretch>
            </a:blipFill>
          </p:spPr>
          <p:txBody>
            <a:bodyPr wrap="square" lIns="0" tIns="0" rIns="0" bIns="0" rtlCol="0"/>
            <a:lstStyle/>
            <a:p>
              <a:endParaRPr/>
            </a:p>
          </p:txBody>
        </p:sp>
        <p:sp>
          <p:nvSpPr>
            <p:cNvPr id="87" name="object 83">
              <a:extLst>
                <a:ext uri="{FF2B5EF4-FFF2-40B4-BE49-F238E27FC236}">
                  <a16:creationId xmlns:a16="http://schemas.microsoft.com/office/drawing/2014/main" id="{249BFA8D-3F8C-9D46-8DCA-592D0249F6F2}"/>
                </a:ext>
              </a:extLst>
            </p:cNvPr>
            <p:cNvSpPr/>
            <p:nvPr/>
          </p:nvSpPr>
          <p:spPr>
            <a:xfrm>
              <a:off x="6561299" y="4921088"/>
              <a:ext cx="324485" cy="324485"/>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5493">
                <a:alpha val="4998"/>
              </a:srgbClr>
            </a:solidFill>
          </p:spPr>
          <p:txBody>
            <a:bodyPr wrap="square" lIns="0" tIns="0" rIns="0" bIns="0" rtlCol="0"/>
            <a:lstStyle/>
            <a:p>
              <a:endParaRPr/>
            </a:p>
          </p:txBody>
        </p:sp>
        <p:sp>
          <p:nvSpPr>
            <p:cNvPr id="88" name="object 84">
              <a:extLst>
                <a:ext uri="{FF2B5EF4-FFF2-40B4-BE49-F238E27FC236}">
                  <a16:creationId xmlns:a16="http://schemas.microsoft.com/office/drawing/2014/main" id="{78A94713-B57F-AF42-A9E3-CE26C7BBEF0B}"/>
                </a:ext>
              </a:extLst>
            </p:cNvPr>
            <p:cNvSpPr/>
            <p:nvPr/>
          </p:nvSpPr>
          <p:spPr>
            <a:xfrm>
              <a:off x="6561298"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89" name="object 85">
              <a:extLst>
                <a:ext uri="{FF2B5EF4-FFF2-40B4-BE49-F238E27FC236}">
                  <a16:creationId xmlns:a16="http://schemas.microsoft.com/office/drawing/2014/main" id="{D1F41755-4DE0-BF41-A6A6-1A5605221C62}"/>
                </a:ext>
              </a:extLst>
            </p:cNvPr>
            <p:cNvSpPr/>
            <p:nvPr/>
          </p:nvSpPr>
          <p:spPr>
            <a:xfrm>
              <a:off x="6683587" y="5042322"/>
              <a:ext cx="98336" cy="98348"/>
            </a:xfrm>
            <a:prstGeom prst="rect">
              <a:avLst/>
            </a:prstGeom>
            <a:blipFill>
              <a:blip r:embed="rId2" cstate="print"/>
              <a:stretch>
                <a:fillRect/>
              </a:stretch>
            </a:blipFill>
          </p:spPr>
          <p:txBody>
            <a:bodyPr wrap="square" lIns="0" tIns="0" rIns="0" bIns="0" rtlCol="0"/>
            <a:lstStyle/>
            <a:p>
              <a:endParaRPr/>
            </a:p>
          </p:txBody>
        </p:sp>
        <p:sp>
          <p:nvSpPr>
            <p:cNvPr id="90" name="object 86">
              <a:extLst>
                <a:ext uri="{FF2B5EF4-FFF2-40B4-BE49-F238E27FC236}">
                  <a16:creationId xmlns:a16="http://schemas.microsoft.com/office/drawing/2014/main" id="{06E1D0CC-D4D7-D849-9B75-D5CF288CCFA1}"/>
                </a:ext>
              </a:extLst>
            </p:cNvPr>
            <p:cNvSpPr/>
            <p:nvPr/>
          </p:nvSpPr>
          <p:spPr>
            <a:xfrm>
              <a:off x="5588479" y="5245370"/>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91" name="object 87">
              <a:extLst>
                <a:ext uri="{FF2B5EF4-FFF2-40B4-BE49-F238E27FC236}">
                  <a16:creationId xmlns:a16="http://schemas.microsoft.com/office/drawing/2014/main" id="{9EED5ABC-6488-1D4B-AC3A-D282D90FA0FD}"/>
                </a:ext>
              </a:extLst>
            </p:cNvPr>
            <p:cNvSpPr/>
            <p:nvPr/>
          </p:nvSpPr>
          <p:spPr>
            <a:xfrm>
              <a:off x="5588483"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92" name="object 88">
              <a:extLst>
                <a:ext uri="{FF2B5EF4-FFF2-40B4-BE49-F238E27FC236}">
                  <a16:creationId xmlns:a16="http://schemas.microsoft.com/office/drawing/2014/main" id="{A6EFF26E-A62D-E846-ABAC-E423C2D49FE5}"/>
                </a:ext>
              </a:extLst>
            </p:cNvPr>
            <p:cNvSpPr/>
            <p:nvPr/>
          </p:nvSpPr>
          <p:spPr>
            <a:xfrm>
              <a:off x="5706957" y="5367874"/>
              <a:ext cx="98336" cy="98336"/>
            </a:xfrm>
            <a:prstGeom prst="rect">
              <a:avLst/>
            </a:prstGeom>
            <a:blipFill>
              <a:blip r:embed="rId5" cstate="print"/>
              <a:stretch>
                <a:fillRect/>
              </a:stretch>
            </a:blipFill>
          </p:spPr>
          <p:txBody>
            <a:bodyPr wrap="square" lIns="0" tIns="0" rIns="0" bIns="0" rtlCol="0"/>
            <a:lstStyle/>
            <a:p>
              <a:endParaRPr/>
            </a:p>
          </p:txBody>
        </p:sp>
        <p:sp>
          <p:nvSpPr>
            <p:cNvPr id="93" name="object 89">
              <a:extLst>
                <a:ext uri="{FF2B5EF4-FFF2-40B4-BE49-F238E27FC236}">
                  <a16:creationId xmlns:a16="http://schemas.microsoft.com/office/drawing/2014/main" id="{84BFCEB8-97CD-4746-B3DA-6AC0C2099692}"/>
                </a:ext>
              </a:extLst>
            </p:cNvPr>
            <p:cNvSpPr/>
            <p:nvPr/>
          </p:nvSpPr>
          <p:spPr>
            <a:xfrm>
              <a:off x="5912747" y="5245370"/>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94" name="object 90">
              <a:extLst>
                <a:ext uri="{FF2B5EF4-FFF2-40B4-BE49-F238E27FC236}">
                  <a16:creationId xmlns:a16="http://schemas.microsoft.com/office/drawing/2014/main" id="{F47FF58F-BE8E-054A-8E4F-2CE043152073}"/>
                </a:ext>
              </a:extLst>
            </p:cNvPr>
            <p:cNvSpPr/>
            <p:nvPr/>
          </p:nvSpPr>
          <p:spPr>
            <a:xfrm>
              <a:off x="5912754"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95" name="object 91">
              <a:extLst>
                <a:ext uri="{FF2B5EF4-FFF2-40B4-BE49-F238E27FC236}">
                  <a16:creationId xmlns:a16="http://schemas.microsoft.com/office/drawing/2014/main" id="{EEC6989B-9045-8143-A1E4-D0A2C9315E03}"/>
                </a:ext>
              </a:extLst>
            </p:cNvPr>
            <p:cNvSpPr/>
            <p:nvPr/>
          </p:nvSpPr>
          <p:spPr>
            <a:xfrm>
              <a:off x="6032496" y="5367874"/>
              <a:ext cx="98348" cy="98336"/>
            </a:xfrm>
            <a:prstGeom prst="rect">
              <a:avLst/>
            </a:prstGeom>
            <a:blipFill>
              <a:blip r:embed="rId6" cstate="print"/>
              <a:stretch>
                <a:fillRect/>
              </a:stretch>
            </a:blipFill>
          </p:spPr>
          <p:txBody>
            <a:bodyPr wrap="square" lIns="0" tIns="0" rIns="0" bIns="0" rtlCol="0"/>
            <a:lstStyle/>
            <a:p>
              <a:endParaRPr/>
            </a:p>
          </p:txBody>
        </p:sp>
        <p:sp>
          <p:nvSpPr>
            <p:cNvPr id="96" name="object 92">
              <a:extLst>
                <a:ext uri="{FF2B5EF4-FFF2-40B4-BE49-F238E27FC236}">
                  <a16:creationId xmlns:a16="http://schemas.microsoft.com/office/drawing/2014/main" id="{5B7F9753-1B1C-B14A-972B-59DE2721BE4A}"/>
                </a:ext>
              </a:extLst>
            </p:cNvPr>
            <p:cNvSpPr/>
            <p:nvPr/>
          </p:nvSpPr>
          <p:spPr>
            <a:xfrm>
              <a:off x="6237017" y="5245370"/>
              <a:ext cx="324485" cy="324485"/>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929BA5"/>
            </a:solidFill>
          </p:spPr>
          <p:txBody>
            <a:bodyPr wrap="square" lIns="0" tIns="0" rIns="0" bIns="0" rtlCol="0"/>
            <a:lstStyle/>
            <a:p>
              <a:endParaRPr/>
            </a:p>
          </p:txBody>
        </p:sp>
        <p:sp>
          <p:nvSpPr>
            <p:cNvPr id="97" name="object 93">
              <a:extLst>
                <a:ext uri="{FF2B5EF4-FFF2-40B4-BE49-F238E27FC236}">
                  <a16:creationId xmlns:a16="http://schemas.microsoft.com/office/drawing/2014/main" id="{A23E334C-FA38-2F40-B34D-D00C36B2CE37}"/>
                </a:ext>
              </a:extLst>
            </p:cNvPr>
            <p:cNvSpPr/>
            <p:nvPr/>
          </p:nvSpPr>
          <p:spPr>
            <a:xfrm>
              <a:off x="6237026"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98" name="object 94">
              <a:extLst>
                <a:ext uri="{FF2B5EF4-FFF2-40B4-BE49-F238E27FC236}">
                  <a16:creationId xmlns:a16="http://schemas.microsoft.com/office/drawing/2014/main" id="{958F5EC7-F435-6D41-9538-D97BDF395DE7}"/>
                </a:ext>
              </a:extLst>
            </p:cNvPr>
            <p:cNvSpPr/>
            <p:nvPr/>
          </p:nvSpPr>
          <p:spPr>
            <a:xfrm>
              <a:off x="6358045" y="5367874"/>
              <a:ext cx="98339" cy="98336"/>
            </a:xfrm>
            <a:prstGeom prst="rect">
              <a:avLst/>
            </a:prstGeom>
            <a:blipFill>
              <a:blip r:embed="rId7" cstate="print"/>
              <a:stretch>
                <a:fillRect/>
              </a:stretch>
            </a:blipFill>
          </p:spPr>
          <p:txBody>
            <a:bodyPr wrap="square" lIns="0" tIns="0" rIns="0" bIns="0" rtlCol="0"/>
            <a:lstStyle/>
            <a:p>
              <a:endParaRPr/>
            </a:p>
          </p:txBody>
        </p:sp>
        <p:sp>
          <p:nvSpPr>
            <p:cNvPr id="99" name="object 95">
              <a:extLst>
                <a:ext uri="{FF2B5EF4-FFF2-40B4-BE49-F238E27FC236}">
                  <a16:creationId xmlns:a16="http://schemas.microsoft.com/office/drawing/2014/main" id="{C9A35A91-2F1D-9A48-B571-E08FB4E790DB}"/>
                </a:ext>
              </a:extLst>
            </p:cNvPr>
            <p:cNvSpPr/>
            <p:nvPr/>
          </p:nvSpPr>
          <p:spPr>
            <a:xfrm>
              <a:off x="6561299" y="5245370"/>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929BA5"/>
            </a:solidFill>
          </p:spPr>
          <p:txBody>
            <a:bodyPr wrap="square" lIns="0" tIns="0" rIns="0" bIns="0" rtlCol="0"/>
            <a:lstStyle/>
            <a:p>
              <a:endParaRPr/>
            </a:p>
          </p:txBody>
        </p:sp>
        <p:sp>
          <p:nvSpPr>
            <p:cNvPr id="100" name="object 96">
              <a:extLst>
                <a:ext uri="{FF2B5EF4-FFF2-40B4-BE49-F238E27FC236}">
                  <a16:creationId xmlns:a16="http://schemas.microsoft.com/office/drawing/2014/main" id="{05D20393-B6C7-D14D-9CCA-E747508C4FC6}"/>
                </a:ext>
              </a:extLst>
            </p:cNvPr>
            <p:cNvSpPr/>
            <p:nvPr/>
          </p:nvSpPr>
          <p:spPr>
            <a:xfrm>
              <a:off x="6561298"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01" name="object 97">
              <a:extLst>
                <a:ext uri="{FF2B5EF4-FFF2-40B4-BE49-F238E27FC236}">
                  <a16:creationId xmlns:a16="http://schemas.microsoft.com/office/drawing/2014/main" id="{72C3F922-9A21-9048-8F59-5A8167714603}"/>
                </a:ext>
              </a:extLst>
            </p:cNvPr>
            <p:cNvSpPr/>
            <p:nvPr/>
          </p:nvSpPr>
          <p:spPr>
            <a:xfrm>
              <a:off x="6683587" y="5367874"/>
              <a:ext cx="98336" cy="98336"/>
            </a:xfrm>
            <a:prstGeom prst="rect">
              <a:avLst/>
            </a:prstGeom>
            <a:blipFill>
              <a:blip r:embed="rId5" cstate="print"/>
              <a:stretch>
                <a:fillRect/>
              </a:stretch>
            </a:blipFill>
          </p:spPr>
          <p:txBody>
            <a:bodyPr wrap="square" lIns="0" tIns="0" rIns="0" bIns="0" rtlCol="0"/>
            <a:lstStyle/>
            <a:p>
              <a:endParaRPr/>
            </a:p>
          </p:txBody>
        </p:sp>
        <p:sp>
          <p:nvSpPr>
            <p:cNvPr id="102" name="object 98">
              <a:extLst>
                <a:ext uri="{FF2B5EF4-FFF2-40B4-BE49-F238E27FC236}">
                  <a16:creationId xmlns:a16="http://schemas.microsoft.com/office/drawing/2014/main" id="{41FF4487-FF72-4D45-B9B6-1D7A6460E8FB}"/>
                </a:ext>
              </a:extLst>
            </p:cNvPr>
            <p:cNvSpPr/>
            <p:nvPr/>
          </p:nvSpPr>
          <p:spPr>
            <a:xfrm>
              <a:off x="5588479" y="5569639"/>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103" name="object 99">
              <a:extLst>
                <a:ext uri="{FF2B5EF4-FFF2-40B4-BE49-F238E27FC236}">
                  <a16:creationId xmlns:a16="http://schemas.microsoft.com/office/drawing/2014/main" id="{ED5D298F-DD5C-E640-ACDB-99717E9EBD3E}"/>
                </a:ext>
              </a:extLst>
            </p:cNvPr>
            <p:cNvSpPr/>
            <p:nvPr/>
          </p:nvSpPr>
          <p:spPr>
            <a:xfrm>
              <a:off x="5588483"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04" name="object 100">
              <a:extLst>
                <a:ext uri="{FF2B5EF4-FFF2-40B4-BE49-F238E27FC236}">
                  <a16:creationId xmlns:a16="http://schemas.microsoft.com/office/drawing/2014/main" id="{B443CD4B-0223-5546-8368-39C77EBDFD7F}"/>
                </a:ext>
              </a:extLst>
            </p:cNvPr>
            <p:cNvSpPr/>
            <p:nvPr/>
          </p:nvSpPr>
          <p:spPr>
            <a:xfrm>
              <a:off x="5706957" y="5693413"/>
              <a:ext cx="98336" cy="98336"/>
            </a:xfrm>
            <a:prstGeom prst="rect">
              <a:avLst/>
            </a:prstGeom>
            <a:blipFill>
              <a:blip r:embed="rId8" cstate="print"/>
              <a:stretch>
                <a:fillRect/>
              </a:stretch>
            </a:blipFill>
          </p:spPr>
          <p:txBody>
            <a:bodyPr wrap="square" lIns="0" tIns="0" rIns="0" bIns="0" rtlCol="0"/>
            <a:lstStyle/>
            <a:p>
              <a:endParaRPr/>
            </a:p>
          </p:txBody>
        </p:sp>
        <p:sp>
          <p:nvSpPr>
            <p:cNvPr id="105" name="object 101">
              <a:extLst>
                <a:ext uri="{FF2B5EF4-FFF2-40B4-BE49-F238E27FC236}">
                  <a16:creationId xmlns:a16="http://schemas.microsoft.com/office/drawing/2014/main" id="{FFB43FCB-B39B-1848-ADB2-A0736BC10FAC}"/>
                </a:ext>
              </a:extLst>
            </p:cNvPr>
            <p:cNvSpPr/>
            <p:nvPr/>
          </p:nvSpPr>
          <p:spPr>
            <a:xfrm>
              <a:off x="5912747" y="5569639"/>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106" name="object 102">
              <a:extLst>
                <a:ext uri="{FF2B5EF4-FFF2-40B4-BE49-F238E27FC236}">
                  <a16:creationId xmlns:a16="http://schemas.microsoft.com/office/drawing/2014/main" id="{11680BCD-887A-744B-9A4A-727481A3E152}"/>
                </a:ext>
              </a:extLst>
            </p:cNvPr>
            <p:cNvSpPr/>
            <p:nvPr/>
          </p:nvSpPr>
          <p:spPr>
            <a:xfrm>
              <a:off x="5912754"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07" name="object 103">
              <a:extLst>
                <a:ext uri="{FF2B5EF4-FFF2-40B4-BE49-F238E27FC236}">
                  <a16:creationId xmlns:a16="http://schemas.microsoft.com/office/drawing/2014/main" id="{2EB84022-6259-7D41-A115-315B18646649}"/>
                </a:ext>
              </a:extLst>
            </p:cNvPr>
            <p:cNvSpPr/>
            <p:nvPr/>
          </p:nvSpPr>
          <p:spPr>
            <a:xfrm>
              <a:off x="6032496" y="5693413"/>
              <a:ext cx="98348" cy="98336"/>
            </a:xfrm>
            <a:prstGeom prst="rect">
              <a:avLst/>
            </a:prstGeom>
            <a:blipFill>
              <a:blip r:embed="rId9" cstate="print"/>
              <a:stretch>
                <a:fillRect/>
              </a:stretch>
            </a:blipFill>
          </p:spPr>
          <p:txBody>
            <a:bodyPr wrap="square" lIns="0" tIns="0" rIns="0" bIns="0" rtlCol="0"/>
            <a:lstStyle/>
            <a:p>
              <a:endParaRPr/>
            </a:p>
          </p:txBody>
        </p:sp>
        <p:sp>
          <p:nvSpPr>
            <p:cNvPr id="108" name="object 104">
              <a:extLst>
                <a:ext uri="{FF2B5EF4-FFF2-40B4-BE49-F238E27FC236}">
                  <a16:creationId xmlns:a16="http://schemas.microsoft.com/office/drawing/2014/main" id="{B871FAC9-97A1-6343-88FD-C1CB0F5D1864}"/>
                </a:ext>
              </a:extLst>
            </p:cNvPr>
            <p:cNvSpPr/>
            <p:nvPr/>
          </p:nvSpPr>
          <p:spPr>
            <a:xfrm>
              <a:off x="6237017" y="5569639"/>
              <a:ext cx="324485" cy="324485"/>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929BA5"/>
            </a:solidFill>
          </p:spPr>
          <p:txBody>
            <a:bodyPr wrap="square" lIns="0" tIns="0" rIns="0" bIns="0" rtlCol="0"/>
            <a:lstStyle/>
            <a:p>
              <a:endParaRPr/>
            </a:p>
          </p:txBody>
        </p:sp>
        <p:sp>
          <p:nvSpPr>
            <p:cNvPr id="109" name="object 105">
              <a:extLst>
                <a:ext uri="{FF2B5EF4-FFF2-40B4-BE49-F238E27FC236}">
                  <a16:creationId xmlns:a16="http://schemas.microsoft.com/office/drawing/2014/main" id="{E757096A-F22A-EC4E-B478-B1EAC7734A4D}"/>
                </a:ext>
              </a:extLst>
            </p:cNvPr>
            <p:cNvSpPr/>
            <p:nvPr/>
          </p:nvSpPr>
          <p:spPr>
            <a:xfrm>
              <a:off x="6237026"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10" name="object 106">
              <a:extLst>
                <a:ext uri="{FF2B5EF4-FFF2-40B4-BE49-F238E27FC236}">
                  <a16:creationId xmlns:a16="http://schemas.microsoft.com/office/drawing/2014/main" id="{299CC232-0B21-1E41-A0E5-AE127AAE5A71}"/>
                </a:ext>
              </a:extLst>
            </p:cNvPr>
            <p:cNvSpPr/>
            <p:nvPr/>
          </p:nvSpPr>
          <p:spPr>
            <a:xfrm>
              <a:off x="6358045" y="5693413"/>
              <a:ext cx="98339" cy="98336"/>
            </a:xfrm>
            <a:prstGeom prst="rect">
              <a:avLst/>
            </a:prstGeom>
            <a:blipFill>
              <a:blip r:embed="rId10" cstate="print"/>
              <a:stretch>
                <a:fillRect/>
              </a:stretch>
            </a:blipFill>
          </p:spPr>
          <p:txBody>
            <a:bodyPr wrap="square" lIns="0" tIns="0" rIns="0" bIns="0" rtlCol="0"/>
            <a:lstStyle/>
            <a:p>
              <a:endParaRPr/>
            </a:p>
          </p:txBody>
        </p:sp>
        <p:sp>
          <p:nvSpPr>
            <p:cNvPr id="111" name="object 107">
              <a:extLst>
                <a:ext uri="{FF2B5EF4-FFF2-40B4-BE49-F238E27FC236}">
                  <a16:creationId xmlns:a16="http://schemas.microsoft.com/office/drawing/2014/main" id="{AFD19203-FDD2-0D4F-A120-71D30048C815}"/>
                </a:ext>
              </a:extLst>
            </p:cNvPr>
            <p:cNvSpPr/>
            <p:nvPr/>
          </p:nvSpPr>
          <p:spPr>
            <a:xfrm>
              <a:off x="6561299" y="5569639"/>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929BA5"/>
            </a:solidFill>
          </p:spPr>
          <p:txBody>
            <a:bodyPr wrap="square" lIns="0" tIns="0" rIns="0" bIns="0" rtlCol="0"/>
            <a:lstStyle/>
            <a:p>
              <a:endParaRPr/>
            </a:p>
          </p:txBody>
        </p:sp>
        <p:sp>
          <p:nvSpPr>
            <p:cNvPr id="112" name="object 108">
              <a:extLst>
                <a:ext uri="{FF2B5EF4-FFF2-40B4-BE49-F238E27FC236}">
                  <a16:creationId xmlns:a16="http://schemas.microsoft.com/office/drawing/2014/main" id="{5D12C612-C9E8-5445-8361-E71E1FA74202}"/>
                </a:ext>
              </a:extLst>
            </p:cNvPr>
            <p:cNvSpPr/>
            <p:nvPr/>
          </p:nvSpPr>
          <p:spPr>
            <a:xfrm>
              <a:off x="6561298"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13" name="object 109">
              <a:extLst>
                <a:ext uri="{FF2B5EF4-FFF2-40B4-BE49-F238E27FC236}">
                  <a16:creationId xmlns:a16="http://schemas.microsoft.com/office/drawing/2014/main" id="{85AC287B-4153-4143-9667-7BFC0DBDE6ED}"/>
                </a:ext>
              </a:extLst>
            </p:cNvPr>
            <p:cNvSpPr/>
            <p:nvPr/>
          </p:nvSpPr>
          <p:spPr>
            <a:xfrm>
              <a:off x="6683587" y="5693413"/>
              <a:ext cx="98336" cy="98336"/>
            </a:xfrm>
            <a:prstGeom prst="rect">
              <a:avLst/>
            </a:prstGeom>
            <a:blipFill>
              <a:blip r:embed="rId8" cstate="print"/>
              <a:stretch>
                <a:fillRect/>
              </a:stretch>
            </a:blipFill>
          </p:spPr>
          <p:txBody>
            <a:bodyPr wrap="square" lIns="0" tIns="0" rIns="0" bIns="0" rtlCol="0"/>
            <a:lstStyle/>
            <a:p>
              <a:endParaRPr/>
            </a:p>
          </p:txBody>
        </p:sp>
        <p:sp>
          <p:nvSpPr>
            <p:cNvPr id="114" name="object 110">
              <a:extLst>
                <a:ext uri="{FF2B5EF4-FFF2-40B4-BE49-F238E27FC236}">
                  <a16:creationId xmlns:a16="http://schemas.microsoft.com/office/drawing/2014/main" id="{C889CC25-EE9F-2446-BB7C-687FF553E38D}"/>
                </a:ext>
              </a:extLst>
            </p:cNvPr>
            <p:cNvSpPr/>
            <p:nvPr/>
          </p:nvSpPr>
          <p:spPr>
            <a:xfrm>
              <a:off x="5588479" y="5893908"/>
              <a:ext cx="324485" cy="324485"/>
            </a:xfrm>
            <a:custGeom>
              <a:avLst/>
              <a:gdLst/>
              <a:ahLst/>
              <a:cxnLst/>
              <a:rect l="l" t="t" r="r" b="b"/>
              <a:pathLst>
                <a:path w="324484" h="324484">
                  <a:moveTo>
                    <a:pt x="0" y="0"/>
                  </a:moveTo>
                  <a:lnTo>
                    <a:pt x="324269" y="0"/>
                  </a:lnTo>
                  <a:lnTo>
                    <a:pt x="324269" y="324272"/>
                  </a:lnTo>
                  <a:lnTo>
                    <a:pt x="0" y="324272"/>
                  </a:lnTo>
                  <a:lnTo>
                    <a:pt x="0" y="0"/>
                  </a:lnTo>
                  <a:close/>
                </a:path>
              </a:pathLst>
            </a:custGeom>
            <a:solidFill>
              <a:srgbClr val="005493">
                <a:alpha val="4998"/>
              </a:srgbClr>
            </a:solidFill>
          </p:spPr>
          <p:txBody>
            <a:bodyPr wrap="square" lIns="0" tIns="0" rIns="0" bIns="0" rtlCol="0"/>
            <a:lstStyle/>
            <a:p>
              <a:endParaRPr/>
            </a:p>
          </p:txBody>
        </p:sp>
        <p:sp>
          <p:nvSpPr>
            <p:cNvPr id="115" name="object 111">
              <a:extLst>
                <a:ext uri="{FF2B5EF4-FFF2-40B4-BE49-F238E27FC236}">
                  <a16:creationId xmlns:a16="http://schemas.microsoft.com/office/drawing/2014/main" id="{5B1C4F4F-6300-3E44-A420-E7071E94FE30}"/>
                </a:ext>
              </a:extLst>
            </p:cNvPr>
            <p:cNvSpPr/>
            <p:nvPr/>
          </p:nvSpPr>
          <p:spPr>
            <a:xfrm>
              <a:off x="5588483"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16" name="object 112">
              <a:extLst>
                <a:ext uri="{FF2B5EF4-FFF2-40B4-BE49-F238E27FC236}">
                  <a16:creationId xmlns:a16="http://schemas.microsoft.com/office/drawing/2014/main" id="{4E17542C-88D6-3940-AFAD-DFD0757AA62B}"/>
                </a:ext>
              </a:extLst>
            </p:cNvPr>
            <p:cNvSpPr/>
            <p:nvPr/>
          </p:nvSpPr>
          <p:spPr>
            <a:xfrm>
              <a:off x="5706957" y="6018952"/>
              <a:ext cx="98336" cy="98344"/>
            </a:xfrm>
            <a:prstGeom prst="rect">
              <a:avLst/>
            </a:prstGeom>
            <a:blipFill>
              <a:blip r:embed="rId11" cstate="print"/>
              <a:stretch>
                <a:fillRect/>
              </a:stretch>
            </a:blipFill>
          </p:spPr>
          <p:txBody>
            <a:bodyPr wrap="square" lIns="0" tIns="0" rIns="0" bIns="0" rtlCol="0"/>
            <a:lstStyle/>
            <a:p>
              <a:endParaRPr/>
            </a:p>
          </p:txBody>
        </p:sp>
        <p:sp>
          <p:nvSpPr>
            <p:cNvPr id="117" name="object 113">
              <a:extLst>
                <a:ext uri="{FF2B5EF4-FFF2-40B4-BE49-F238E27FC236}">
                  <a16:creationId xmlns:a16="http://schemas.microsoft.com/office/drawing/2014/main" id="{5610AE3B-736F-BA46-AFA3-513CE5B01341}"/>
                </a:ext>
              </a:extLst>
            </p:cNvPr>
            <p:cNvSpPr/>
            <p:nvPr/>
          </p:nvSpPr>
          <p:spPr>
            <a:xfrm>
              <a:off x="5912747" y="5893908"/>
              <a:ext cx="324485" cy="324485"/>
            </a:xfrm>
            <a:custGeom>
              <a:avLst/>
              <a:gdLst/>
              <a:ahLst/>
              <a:cxnLst/>
              <a:rect l="l" t="t" r="r" b="b"/>
              <a:pathLst>
                <a:path w="324484" h="324484">
                  <a:moveTo>
                    <a:pt x="0" y="0"/>
                  </a:moveTo>
                  <a:lnTo>
                    <a:pt x="324269" y="0"/>
                  </a:lnTo>
                  <a:lnTo>
                    <a:pt x="324269" y="324272"/>
                  </a:lnTo>
                  <a:lnTo>
                    <a:pt x="0" y="324272"/>
                  </a:lnTo>
                  <a:lnTo>
                    <a:pt x="0" y="0"/>
                  </a:lnTo>
                  <a:close/>
                </a:path>
              </a:pathLst>
            </a:custGeom>
            <a:solidFill>
              <a:srgbClr val="005493">
                <a:alpha val="4998"/>
              </a:srgbClr>
            </a:solidFill>
          </p:spPr>
          <p:txBody>
            <a:bodyPr wrap="square" lIns="0" tIns="0" rIns="0" bIns="0" rtlCol="0"/>
            <a:lstStyle/>
            <a:p>
              <a:endParaRPr/>
            </a:p>
          </p:txBody>
        </p:sp>
        <p:sp>
          <p:nvSpPr>
            <p:cNvPr id="118" name="object 114">
              <a:extLst>
                <a:ext uri="{FF2B5EF4-FFF2-40B4-BE49-F238E27FC236}">
                  <a16:creationId xmlns:a16="http://schemas.microsoft.com/office/drawing/2014/main" id="{13CA292B-CD94-BD44-9CDD-0FD48B7FF3E6}"/>
                </a:ext>
              </a:extLst>
            </p:cNvPr>
            <p:cNvSpPr/>
            <p:nvPr/>
          </p:nvSpPr>
          <p:spPr>
            <a:xfrm>
              <a:off x="5912754"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19" name="object 115">
              <a:extLst>
                <a:ext uri="{FF2B5EF4-FFF2-40B4-BE49-F238E27FC236}">
                  <a16:creationId xmlns:a16="http://schemas.microsoft.com/office/drawing/2014/main" id="{833F35E4-82D2-3740-A530-9CE596902D9D}"/>
                </a:ext>
              </a:extLst>
            </p:cNvPr>
            <p:cNvSpPr/>
            <p:nvPr/>
          </p:nvSpPr>
          <p:spPr>
            <a:xfrm>
              <a:off x="6032496" y="6018952"/>
              <a:ext cx="98348" cy="98344"/>
            </a:xfrm>
            <a:prstGeom prst="rect">
              <a:avLst/>
            </a:prstGeom>
            <a:blipFill>
              <a:blip r:embed="rId12" cstate="print"/>
              <a:stretch>
                <a:fillRect/>
              </a:stretch>
            </a:blipFill>
          </p:spPr>
          <p:txBody>
            <a:bodyPr wrap="square" lIns="0" tIns="0" rIns="0" bIns="0" rtlCol="0"/>
            <a:lstStyle/>
            <a:p>
              <a:endParaRPr/>
            </a:p>
          </p:txBody>
        </p:sp>
        <p:sp>
          <p:nvSpPr>
            <p:cNvPr id="120" name="object 116">
              <a:extLst>
                <a:ext uri="{FF2B5EF4-FFF2-40B4-BE49-F238E27FC236}">
                  <a16:creationId xmlns:a16="http://schemas.microsoft.com/office/drawing/2014/main" id="{CB10B6EA-9251-7D4E-878B-8F8E79FFB365}"/>
                </a:ext>
              </a:extLst>
            </p:cNvPr>
            <p:cNvSpPr/>
            <p:nvPr/>
          </p:nvSpPr>
          <p:spPr>
            <a:xfrm>
              <a:off x="6237017" y="5893908"/>
              <a:ext cx="324485" cy="324485"/>
            </a:xfrm>
            <a:custGeom>
              <a:avLst/>
              <a:gdLst/>
              <a:ahLst/>
              <a:cxnLst/>
              <a:rect l="l" t="t" r="r" b="b"/>
              <a:pathLst>
                <a:path w="324484" h="324484">
                  <a:moveTo>
                    <a:pt x="0" y="0"/>
                  </a:moveTo>
                  <a:lnTo>
                    <a:pt x="324281" y="0"/>
                  </a:lnTo>
                  <a:lnTo>
                    <a:pt x="324281" y="324272"/>
                  </a:lnTo>
                  <a:lnTo>
                    <a:pt x="0" y="324272"/>
                  </a:lnTo>
                  <a:lnTo>
                    <a:pt x="0" y="0"/>
                  </a:lnTo>
                  <a:close/>
                </a:path>
              </a:pathLst>
            </a:custGeom>
            <a:solidFill>
              <a:srgbClr val="929BA5"/>
            </a:solidFill>
          </p:spPr>
          <p:txBody>
            <a:bodyPr wrap="square" lIns="0" tIns="0" rIns="0" bIns="0" rtlCol="0"/>
            <a:lstStyle/>
            <a:p>
              <a:endParaRPr/>
            </a:p>
          </p:txBody>
        </p:sp>
        <p:sp>
          <p:nvSpPr>
            <p:cNvPr id="121" name="object 117">
              <a:extLst>
                <a:ext uri="{FF2B5EF4-FFF2-40B4-BE49-F238E27FC236}">
                  <a16:creationId xmlns:a16="http://schemas.microsoft.com/office/drawing/2014/main" id="{D780BE97-5BD1-7940-A4EF-F843F14148A2}"/>
                </a:ext>
              </a:extLst>
            </p:cNvPr>
            <p:cNvSpPr/>
            <p:nvPr/>
          </p:nvSpPr>
          <p:spPr>
            <a:xfrm>
              <a:off x="6237026"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22" name="object 118">
              <a:extLst>
                <a:ext uri="{FF2B5EF4-FFF2-40B4-BE49-F238E27FC236}">
                  <a16:creationId xmlns:a16="http://schemas.microsoft.com/office/drawing/2014/main" id="{694C05FA-39E6-694B-BC8A-AAE9F421134F}"/>
                </a:ext>
              </a:extLst>
            </p:cNvPr>
            <p:cNvSpPr/>
            <p:nvPr/>
          </p:nvSpPr>
          <p:spPr>
            <a:xfrm>
              <a:off x="6358045" y="6018952"/>
              <a:ext cx="98339" cy="98344"/>
            </a:xfrm>
            <a:prstGeom prst="rect">
              <a:avLst/>
            </a:prstGeom>
            <a:blipFill>
              <a:blip r:embed="rId13" cstate="print"/>
              <a:stretch>
                <a:fillRect/>
              </a:stretch>
            </a:blipFill>
          </p:spPr>
          <p:txBody>
            <a:bodyPr wrap="square" lIns="0" tIns="0" rIns="0" bIns="0" rtlCol="0"/>
            <a:lstStyle/>
            <a:p>
              <a:endParaRPr/>
            </a:p>
          </p:txBody>
        </p:sp>
        <p:sp>
          <p:nvSpPr>
            <p:cNvPr id="123" name="object 119">
              <a:extLst>
                <a:ext uri="{FF2B5EF4-FFF2-40B4-BE49-F238E27FC236}">
                  <a16:creationId xmlns:a16="http://schemas.microsoft.com/office/drawing/2014/main" id="{D333EBE4-24BD-1E42-99FD-BF20594B07C4}"/>
                </a:ext>
              </a:extLst>
            </p:cNvPr>
            <p:cNvSpPr/>
            <p:nvPr/>
          </p:nvSpPr>
          <p:spPr>
            <a:xfrm>
              <a:off x="6561299" y="5893908"/>
              <a:ext cx="324485" cy="324485"/>
            </a:xfrm>
            <a:custGeom>
              <a:avLst/>
              <a:gdLst/>
              <a:ahLst/>
              <a:cxnLst/>
              <a:rect l="l" t="t" r="r" b="b"/>
              <a:pathLst>
                <a:path w="324484" h="324484">
                  <a:moveTo>
                    <a:pt x="0" y="0"/>
                  </a:moveTo>
                  <a:lnTo>
                    <a:pt x="324269" y="0"/>
                  </a:lnTo>
                  <a:lnTo>
                    <a:pt x="324269" y="324272"/>
                  </a:lnTo>
                  <a:lnTo>
                    <a:pt x="0" y="324272"/>
                  </a:lnTo>
                  <a:lnTo>
                    <a:pt x="0" y="0"/>
                  </a:lnTo>
                  <a:close/>
                </a:path>
              </a:pathLst>
            </a:custGeom>
            <a:solidFill>
              <a:srgbClr val="929BA5"/>
            </a:solidFill>
          </p:spPr>
          <p:txBody>
            <a:bodyPr wrap="square" lIns="0" tIns="0" rIns="0" bIns="0" rtlCol="0"/>
            <a:lstStyle/>
            <a:p>
              <a:endParaRPr/>
            </a:p>
          </p:txBody>
        </p:sp>
        <p:sp>
          <p:nvSpPr>
            <p:cNvPr id="124" name="object 120">
              <a:extLst>
                <a:ext uri="{FF2B5EF4-FFF2-40B4-BE49-F238E27FC236}">
                  <a16:creationId xmlns:a16="http://schemas.microsoft.com/office/drawing/2014/main" id="{14AA2AE2-9494-5643-82C3-6A57A1B0C80C}"/>
                </a:ext>
              </a:extLst>
            </p:cNvPr>
            <p:cNvSpPr/>
            <p:nvPr/>
          </p:nvSpPr>
          <p:spPr>
            <a:xfrm>
              <a:off x="6561298"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25" name="object 121">
              <a:extLst>
                <a:ext uri="{FF2B5EF4-FFF2-40B4-BE49-F238E27FC236}">
                  <a16:creationId xmlns:a16="http://schemas.microsoft.com/office/drawing/2014/main" id="{8B413389-A029-9F43-B4E2-7F09A4F2CF37}"/>
                </a:ext>
              </a:extLst>
            </p:cNvPr>
            <p:cNvSpPr/>
            <p:nvPr/>
          </p:nvSpPr>
          <p:spPr>
            <a:xfrm>
              <a:off x="6683587" y="6018952"/>
              <a:ext cx="98336" cy="98344"/>
            </a:xfrm>
            <a:prstGeom prst="rect">
              <a:avLst/>
            </a:prstGeom>
            <a:blipFill>
              <a:blip r:embed="rId11" cstate="print"/>
              <a:stretch>
                <a:fillRect/>
              </a:stretch>
            </a:blipFill>
          </p:spPr>
          <p:txBody>
            <a:bodyPr wrap="square" lIns="0" tIns="0" rIns="0" bIns="0" rtlCol="0"/>
            <a:lstStyle/>
            <a:p>
              <a:endParaRPr/>
            </a:p>
          </p:txBody>
        </p:sp>
        <p:sp>
          <p:nvSpPr>
            <p:cNvPr id="126" name="object 122">
              <a:extLst>
                <a:ext uri="{FF2B5EF4-FFF2-40B4-BE49-F238E27FC236}">
                  <a16:creationId xmlns:a16="http://schemas.microsoft.com/office/drawing/2014/main" id="{3D935224-14A0-7041-8824-ADD98C702A2B}"/>
                </a:ext>
              </a:extLst>
            </p:cNvPr>
            <p:cNvSpPr/>
            <p:nvPr/>
          </p:nvSpPr>
          <p:spPr>
            <a:xfrm>
              <a:off x="5588479" y="6218181"/>
              <a:ext cx="324485" cy="324485"/>
            </a:xfrm>
            <a:custGeom>
              <a:avLst/>
              <a:gdLst/>
              <a:ahLst/>
              <a:cxnLst/>
              <a:rect l="l" t="t" r="r" b="b"/>
              <a:pathLst>
                <a:path w="324484" h="324484">
                  <a:moveTo>
                    <a:pt x="0" y="0"/>
                  </a:moveTo>
                  <a:lnTo>
                    <a:pt x="324269" y="0"/>
                  </a:lnTo>
                  <a:lnTo>
                    <a:pt x="324269" y="324271"/>
                  </a:lnTo>
                  <a:lnTo>
                    <a:pt x="0" y="324271"/>
                  </a:lnTo>
                  <a:lnTo>
                    <a:pt x="0" y="0"/>
                  </a:lnTo>
                  <a:close/>
                </a:path>
              </a:pathLst>
            </a:custGeom>
            <a:solidFill>
              <a:srgbClr val="005493">
                <a:alpha val="4998"/>
              </a:srgbClr>
            </a:solidFill>
          </p:spPr>
          <p:txBody>
            <a:bodyPr wrap="square" lIns="0" tIns="0" rIns="0" bIns="0" rtlCol="0"/>
            <a:lstStyle/>
            <a:p>
              <a:endParaRPr/>
            </a:p>
          </p:txBody>
        </p:sp>
        <p:sp>
          <p:nvSpPr>
            <p:cNvPr id="127" name="object 123">
              <a:extLst>
                <a:ext uri="{FF2B5EF4-FFF2-40B4-BE49-F238E27FC236}">
                  <a16:creationId xmlns:a16="http://schemas.microsoft.com/office/drawing/2014/main" id="{349353CB-1059-3947-9408-97A10DBAEC6D}"/>
                </a:ext>
              </a:extLst>
            </p:cNvPr>
            <p:cNvSpPr/>
            <p:nvPr/>
          </p:nvSpPr>
          <p:spPr>
            <a:xfrm>
              <a:off x="5588483"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28" name="object 124">
              <a:extLst>
                <a:ext uri="{FF2B5EF4-FFF2-40B4-BE49-F238E27FC236}">
                  <a16:creationId xmlns:a16="http://schemas.microsoft.com/office/drawing/2014/main" id="{57AF6C4E-821F-0E4A-BA1C-0585081FE706}"/>
                </a:ext>
              </a:extLst>
            </p:cNvPr>
            <p:cNvSpPr/>
            <p:nvPr/>
          </p:nvSpPr>
          <p:spPr>
            <a:xfrm>
              <a:off x="5706957" y="6344498"/>
              <a:ext cx="98336" cy="98341"/>
            </a:xfrm>
            <a:prstGeom prst="rect">
              <a:avLst/>
            </a:prstGeom>
            <a:blipFill>
              <a:blip r:embed="rId5" cstate="print"/>
              <a:stretch>
                <a:fillRect/>
              </a:stretch>
            </a:blipFill>
          </p:spPr>
          <p:txBody>
            <a:bodyPr wrap="square" lIns="0" tIns="0" rIns="0" bIns="0" rtlCol="0"/>
            <a:lstStyle/>
            <a:p>
              <a:endParaRPr/>
            </a:p>
          </p:txBody>
        </p:sp>
        <p:sp>
          <p:nvSpPr>
            <p:cNvPr id="129" name="object 125">
              <a:extLst>
                <a:ext uri="{FF2B5EF4-FFF2-40B4-BE49-F238E27FC236}">
                  <a16:creationId xmlns:a16="http://schemas.microsoft.com/office/drawing/2014/main" id="{92FED422-BE86-284B-BDC6-18A3EC3A8042}"/>
                </a:ext>
              </a:extLst>
            </p:cNvPr>
            <p:cNvSpPr/>
            <p:nvPr/>
          </p:nvSpPr>
          <p:spPr>
            <a:xfrm>
              <a:off x="5912747" y="6218181"/>
              <a:ext cx="324485" cy="324485"/>
            </a:xfrm>
            <a:custGeom>
              <a:avLst/>
              <a:gdLst/>
              <a:ahLst/>
              <a:cxnLst/>
              <a:rect l="l" t="t" r="r" b="b"/>
              <a:pathLst>
                <a:path w="324484" h="324484">
                  <a:moveTo>
                    <a:pt x="0" y="0"/>
                  </a:moveTo>
                  <a:lnTo>
                    <a:pt x="324269" y="0"/>
                  </a:lnTo>
                  <a:lnTo>
                    <a:pt x="324269" y="324271"/>
                  </a:lnTo>
                  <a:lnTo>
                    <a:pt x="0" y="324271"/>
                  </a:lnTo>
                  <a:lnTo>
                    <a:pt x="0" y="0"/>
                  </a:lnTo>
                  <a:close/>
                </a:path>
              </a:pathLst>
            </a:custGeom>
            <a:solidFill>
              <a:srgbClr val="005493">
                <a:alpha val="4998"/>
              </a:srgbClr>
            </a:solidFill>
          </p:spPr>
          <p:txBody>
            <a:bodyPr wrap="square" lIns="0" tIns="0" rIns="0" bIns="0" rtlCol="0"/>
            <a:lstStyle/>
            <a:p>
              <a:endParaRPr/>
            </a:p>
          </p:txBody>
        </p:sp>
        <p:sp>
          <p:nvSpPr>
            <p:cNvPr id="130" name="object 126">
              <a:extLst>
                <a:ext uri="{FF2B5EF4-FFF2-40B4-BE49-F238E27FC236}">
                  <a16:creationId xmlns:a16="http://schemas.microsoft.com/office/drawing/2014/main" id="{A211B582-37AC-344D-91B6-3C89628C78D6}"/>
                </a:ext>
              </a:extLst>
            </p:cNvPr>
            <p:cNvSpPr/>
            <p:nvPr/>
          </p:nvSpPr>
          <p:spPr>
            <a:xfrm>
              <a:off x="5912754"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31" name="object 127">
              <a:extLst>
                <a:ext uri="{FF2B5EF4-FFF2-40B4-BE49-F238E27FC236}">
                  <a16:creationId xmlns:a16="http://schemas.microsoft.com/office/drawing/2014/main" id="{AA9936AD-2BC0-4049-8826-A2311292078E}"/>
                </a:ext>
              </a:extLst>
            </p:cNvPr>
            <p:cNvSpPr/>
            <p:nvPr/>
          </p:nvSpPr>
          <p:spPr>
            <a:xfrm>
              <a:off x="6032496" y="6344498"/>
              <a:ext cx="98348" cy="98341"/>
            </a:xfrm>
            <a:prstGeom prst="rect">
              <a:avLst/>
            </a:prstGeom>
            <a:blipFill>
              <a:blip r:embed="rId6" cstate="print"/>
              <a:stretch>
                <a:fillRect/>
              </a:stretch>
            </a:blipFill>
          </p:spPr>
          <p:txBody>
            <a:bodyPr wrap="square" lIns="0" tIns="0" rIns="0" bIns="0" rtlCol="0"/>
            <a:lstStyle/>
            <a:p>
              <a:endParaRPr/>
            </a:p>
          </p:txBody>
        </p:sp>
        <p:sp>
          <p:nvSpPr>
            <p:cNvPr id="132" name="object 128">
              <a:extLst>
                <a:ext uri="{FF2B5EF4-FFF2-40B4-BE49-F238E27FC236}">
                  <a16:creationId xmlns:a16="http://schemas.microsoft.com/office/drawing/2014/main" id="{62CD0EDF-082A-FC45-B30E-20E894121297}"/>
                </a:ext>
              </a:extLst>
            </p:cNvPr>
            <p:cNvSpPr/>
            <p:nvPr/>
          </p:nvSpPr>
          <p:spPr>
            <a:xfrm>
              <a:off x="6237017" y="6218181"/>
              <a:ext cx="324485" cy="324485"/>
            </a:xfrm>
            <a:custGeom>
              <a:avLst/>
              <a:gdLst/>
              <a:ahLst/>
              <a:cxnLst/>
              <a:rect l="l" t="t" r="r" b="b"/>
              <a:pathLst>
                <a:path w="324484" h="324484">
                  <a:moveTo>
                    <a:pt x="0" y="0"/>
                  </a:moveTo>
                  <a:lnTo>
                    <a:pt x="324281" y="0"/>
                  </a:lnTo>
                  <a:lnTo>
                    <a:pt x="324281" y="324271"/>
                  </a:lnTo>
                  <a:lnTo>
                    <a:pt x="0" y="324271"/>
                  </a:lnTo>
                  <a:lnTo>
                    <a:pt x="0" y="0"/>
                  </a:lnTo>
                  <a:close/>
                </a:path>
              </a:pathLst>
            </a:custGeom>
            <a:solidFill>
              <a:srgbClr val="005493">
                <a:alpha val="4998"/>
              </a:srgbClr>
            </a:solidFill>
          </p:spPr>
          <p:txBody>
            <a:bodyPr wrap="square" lIns="0" tIns="0" rIns="0" bIns="0" rtlCol="0"/>
            <a:lstStyle/>
            <a:p>
              <a:endParaRPr/>
            </a:p>
          </p:txBody>
        </p:sp>
        <p:sp>
          <p:nvSpPr>
            <p:cNvPr id="133" name="object 129">
              <a:extLst>
                <a:ext uri="{FF2B5EF4-FFF2-40B4-BE49-F238E27FC236}">
                  <a16:creationId xmlns:a16="http://schemas.microsoft.com/office/drawing/2014/main" id="{E625AAC9-006E-8743-9F11-5F8A80C7888B}"/>
                </a:ext>
              </a:extLst>
            </p:cNvPr>
            <p:cNvSpPr/>
            <p:nvPr/>
          </p:nvSpPr>
          <p:spPr>
            <a:xfrm>
              <a:off x="6237026"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34" name="object 130">
              <a:extLst>
                <a:ext uri="{FF2B5EF4-FFF2-40B4-BE49-F238E27FC236}">
                  <a16:creationId xmlns:a16="http://schemas.microsoft.com/office/drawing/2014/main" id="{1B890D1E-C041-3346-8D12-18B07FFFCBB3}"/>
                </a:ext>
              </a:extLst>
            </p:cNvPr>
            <p:cNvSpPr/>
            <p:nvPr/>
          </p:nvSpPr>
          <p:spPr>
            <a:xfrm>
              <a:off x="6358045" y="6344498"/>
              <a:ext cx="98339" cy="98341"/>
            </a:xfrm>
            <a:prstGeom prst="rect">
              <a:avLst/>
            </a:prstGeom>
            <a:blipFill>
              <a:blip r:embed="rId7" cstate="print"/>
              <a:stretch>
                <a:fillRect/>
              </a:stretch>
            </a:blipFill>
          </p:spPr>
          <p:txBody>
            <a:bodyPr wrap="square" lIns="0" tIns="0" rIns="0" bIns="0" rtlCol="0"/>
            <a:lstStyle/>
            <a:p>
              <a:endParaRPr/>
            </a:p>
          </p:txBody>
        </p:sp>
        <p:sp>
          <p:nvSpPr>
            <p:cNvPr id="135" name="object 131">
              <a:extLst>
                <a:ext uri="{FF2B5EF4-FFF2-40B4-BE49-F238E27FC236}">
                  <a16:creationId xmlns:a16="http://schemas.microsoft.com/office/drawing/2014/main" id="{B128E182-6376-EF49-B847-FE4FC2728BB0}"/>
                </a:ext>
              </a:extLst>
            </p:cNvPr>
            <p:cNvSpPr/>
            <p:nvPr/>
          </p:nvSpPr>
          <p:spPr>
            <a:xfrm>
              <a:off x="6561299" y="6218181"/>
              <a:ext cx="324485" cy="324485"/>
            </a:xfrm>
            <a:custGeom>
              <a:avLst/>
              <a:gdLst/>
              <a:ahLst/>
              <a:cxnLst/>
              <a:rect l="l" t="t" r="r" b="b"/>
              <a:pathLst>
                <a:path w="324484" h="324484">
                  <a:moveTo>
                    <a:pt x="0" y="0"/>
                  </a:moveTo>
                  <a:lnTo>
                    <a:pt x="324269" y="0"/>
                  </a:lnTo>
                  <a:lnTo>
                    <a:pt x="324269" y="324271"/>
                  </a:lnTo>
                  <a:lnTo>
                    <a:pt x="0" y="324271"/>
                  </a:lnTo>
                  <a:lnTo>
                    <a:pt x="0" y="0"/>
                  </a:lnTo>
                  <a:close/>
                </a:path>
              </a:pathLst>
            </a:custGeom>
            <a:solidFill>
              <a:srgbClr val="005493">
                <a:alpha val="4998"/>
              </a:srgbClr>
            </a:solidFill>
          </p:spPr>
          <p:txBody>
            <a:bodyPr wrap="square" lIns="0" tIns="0" rIns="0" bIns="0" rtlCol="0"/>
            <a:lstStyle/>
            <a:p>
              <a:endParaRPr/>
            </a:p>
          </p:txBody>
        </p:sp>
        <p:sp>
          <p:nvSpPr>
            <p:cNvPr id="136" name="object 132">
              <a:extLst>
                <a:ext uri="{FF2B5EF4-FFF2-40B4-BE49-F238E27FC236}">
                  <a16:creationId xmlns:a16="http://schemas.microsoft.com/office/drawing/2014/main" id="{4395F1EC-2C13-CD40-B64F-2B638F76625D}"/>
                </a:ext>
              </a:extLst>
            </p:cNvPr>
            <p:cNvSpPr/>
            <p:nvPr/>
          </p:nvSpPr>
          <p:spPr>
            <a:xfrm>
              <a:off x="6561298"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37" name="object 133">
              <a:extLst>
                <a:ext uri="{FF2B5EF4-FFF2-40B4-BE49-F238E27FC236}">
                  <a16:creationId xmlns:a16="http://schemas.microsoft.com/office/drawing/2014/main" id="{04C01C14-F3A4-3A4C-8D98-A858379AE143}"/>
                </a:ext>
              </a:extLst>
            </p:cNvPr>
            <p:cNvSpPr/>
            <p:nvPr/>
          </p:nvSpPr>
          <p:spPr>
            <a:xfrm>
              <a:off x="6683587" y="6344498"/>
              <a:ext cx="98336" cy="98341"/>
            </a:xfrm>
            <a:prstGeom prst="rect">
              <a:avLst/>
            </a:prstGeom>
            <a:blipFill>
              <a:blip r:embed="rId5" cstate="print"/>
              <a:stretch>
                <a:fillRect/>
              </a:stretch>
            </a:blipFill>
          </p:spPr>
          <p:txBody>
            <a:bodyPr wrap="square" lIns="0" tIns="0" rIns="0" bIns="0" rtlCol="0"/>
            <a:lstStyle/>
            <a:p>
              <a:endParaRPr/>
            </a:p>
          </p:txBody>
        </p:sp>
        <p:sp>
          <p:nvSpPr>
            <p:cNvPr id="138" name="object 134">
              <a:extLst>
                <a:ext uri="{FF2B5EF4-FFF2-40B4-BE49-F238E27FC236}">
                  <a16:creationId xmlns:a16="http://schemas.microsoft.com/office/drawing/2014/main" id="{92057D3A-1418-CB4D-AE99-74F36DA05039}"/>
                </a:ext>
              </a:extLst>
            </p:cNvPr>
            <p:cNvSpPr/>
            <p:nvPr/>
          </p:nvSpPr>
          <p:spPr>
            <a:xfrm>
              <a:off x="6885568" y="4921088"/>
              <a:ext cx="324485" cy="324485"/>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5493">
                <a:alpha val="4998"/>
              </a:srgbClr>
            </a:solidFill>
          </p:spPr>
          <p:txBody>
            <a:bodyPr wrap="square" lIns="0" tIns="0" rIns="0" bIns="0" rtlCol="0"/>
            <a:lstStyle/>
            <a:p>
              <a:endParaRPr/>
            </a:p>
          </p:txBody>
        </p:sp>
        <p:sp>
          <p:nvSpPr>
            <p:cNvPr id="139" name="object 135">
              <a:extLst>
                <a:ext uri="{FF2B5EF4-FFF2-40B4-BE49-F238E27FC236}">
                  <a16:creationId xmlns:a16="http://schemas.microsoft.com/office/drawing/2014/main" id="{AA89CDD8-A9E3-C64A-B66F-CF8A36B44395}"/>
                </a:ext>
              </a:extLst>
            </p:cNvPr>
            <p:cNvSpPr/>
            <p:nvPr/>
          </p:nvSpPr>
          <p:spPr>
            <a:xfrm>
              <a:off x="6885570"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40" name="object 136">
              <a:extLst>
                <a:ext uri="{FF2B5EF4-FFF2-40B4-BE49-F238E27FC236}">
                  <a16:creationId xmlns:a16="http://schemas.microsoft.com/office/drawing/2014/main" id="{A3157126-364F-1E4F-81FB-B7AF01EB61F5}"/>
                </a:ext>
              </a:extLst>
            </p:cNvPr>
            <p:cNvSpPr/>
            <p:nvPr/>
          </p:nvSpPr>
          <p:spPr>
            <a:xfrm>
              <a:off x="7009126" y="5042322"/>
              <a:ext cx="98339" cy="98348"/>
            </a:xfrm>
            <a:prstGeom prst="rect">
              <a:avLst/>
            </a:prstGeom>
            <a:blipFill>
              <a:blip r:embed="rId14" cstate="print"/>
              <a:stretch>
                <a:fillRect/>
              </a:stretch>
            </a:blipFill>
          </p:spPr>
          <p:txBody>
            <a:bodyPr wrap="square" lIns="0" tIns="0" rIns="0" bIns="0" rtlCol="0"/>
            <a:lstStyle/>
            <a:p>
              <a:endParaRPr/>
            </a:p>
          </p:txBody>
        </p:sp>
        <p:sp>
          <p:nvSpPr>
            <p:cNvPr id="141" name="object 137">
              <a:extLst>
                <a:ext uri="{FF2B5EF4-FFF2-40B4-BE49-F238E27FC236}">
                  <a16:creationId xmlns:a16="http://schemas.microsoft.com/office/drawing/2014/main" id="{E017DF81-99C0-7848-B033-E9DE5580529D}"/>
                </a:ext>
              </a:extLst>
            </p:cNvPr>
            <p:cNvSpPr/>
            <p:nvPr/>
          </p:nvSpPr>
          <p:spPr>
            <a:xfrm>
              <a:off x="7209837" y="4921088"/>
              <a:ext cx="324485" cy="324485"/>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5493">
                <a:alpha val="4998"/>
              </a:srgbClr>
            </a:solidFill>
          </p:spPr>
          <p:txBody>
            <a:bodyPr wrap="square" lIns="0" tIns="0" rIns="0" bIns="0" rtlCol="0"/>
            <a:lstStyle/>
            <a:p>
              <a:endParaRPr/>
            </a:p>
          </p:txBody>
        </p:sp>
        <p:sp>
          <p:nvSpPr>
            <p:cNvPr id="142" name="object 138">
              <a:extLst>
                <a:ext uri="{FF2B5EF4-FFF2-40B4-BE49-F238E27FC236}">
                  <a16:creationId xmlns:a16="http://schemas.microsoft.com/office/drawing/2014/main" id="{08F151D4-48ED-5F46-AE8E-619A73CDF4F7}"/>
                </a:ext>
              </a:extLst>
            </p:cNvPr>
            <p:cNvSpPr/>
            <p:nvPr/>
          </p:nvSpPr>
          <p:spPr>
            <a:xfrm>
              <a:off x="7209842"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43" name="object 139">
              <a:extLst>
                <a:ext uri="{FF2B5EF4-FFF2-40B4-BE49-F238E27FC236}">
                  <a16:creationId xmlns:a16="http://schemas.microsoft.com/office/drawing/2014/main" id="{70FF2800-74CD-FF4A-BDFE-D3AD579F2DFD}"/>
                </a:ext>
              </a:extLst>
            </p:cNvPr>
            <p:cNvSpPr/>
            <p:nvPr/>
          </p:nvSpPr>
          <p:spPr>
            <a:xfrm>
              <a:off x="7334675" y="5042322"/>
              <a:ext cx="98339" cy="98348"/>
            </a:xfrm>
            <a:prstGeom prst="rect">
              <a:avLst/>
            </a:prstGeom>
            <a:blipFill>
              <a:blip r:embed="rId4" cstate="print"/>
              <a:stretch>
                <a:fillRect/>
              </a:stretch>
            </a:blipFill>
          </p:spPr>
          <p:txBody>
            <a:bodyPr wrap="square" lIns="0" tIns="0" rIns="0" bIns="0" rtlCol="0"/>
            <a:lstStyle/>
            <a:p>
              <a:endParaRPr/>
            </a:p>
          </p:txBody>
        </p:sp>
        <p:sp>
          <p:nvSpPr>
            <p:cNvPr id="144" name="object 140">
              <a:extLst>
                <a:ext uri="{FF2B5EF4-FFF2-40B4-BE49-F238E27FC236}">
                  <a16:creationId xmlns:a16="http://schemas.microsoft.com/office/drawing/2014/main" id="{7ADC2288-A7E1-D244-9B3C-44CF908646E0}"/>
                </a:ext>
              </a:extLst>
            </p:cNvPr>
            <p:cNvSpPr/>
            <p:nvPr/>
          </p:nvSpPr>
          <p:spPr>
            <a:xfrm>
              <a:off x="7543644" y="4921088"/>
              <a:ext cx="324485" cy="324485"/>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5493">
                <a:alpha val="4998"/>
              </a:srgbClr>
            </a:solidFill>
          </p:spPr>
          <p:txBody>
            <a:bodyPr wrap="square" lIns="0" tIns="0" rIns="0" bIns="0" rtlCol="0"/>
            <a:lstStyle/>
            <a:p>
              <a:endParaRPr/>
            </a:p>
          </p:txBody>
        </p:sp>
        <p:sp>
          <p:nvSpPr>
            <p:cNvPr id="145" name="object 141">
              <a:extLst>
                <a:ext uri="{FF2B5EF4-FFF2-40B4-BE49-F238E27FC236}">
                  <a16:creationId xmlns:a16="http://schemas.microsoft.com/office/drawing/2014/main" id="{F85146D9-CCB5-344E-9FFF-868091A3C15A}"/>
                </a:ext>
              </a:extLst>
            </p:cNvPr>
            <p:cNvSpPr/>
            <p:nvPr/>
          </p:nvSpPr>
          <p:spPr>
            <a:xfrm>
              <a:off x="7543651" y="4921097"/>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46" name="object 142">
              <a:extLst>
                <a:ext uri="{FF2B5EF4-FFF2-40B4-BE49-F238E27FC236}">
                  <a16:creationId xmlns:a16="http://schemas.microsoft.com/office/drawing/2014/main" id="{A41ACA16-A51F-E14E-9907-CFF54520F37F}"/>
                </a:ext>
              </a:extLst>
            </p:cNvPr>
            <p:cNvSpPr/>
            <p:nvPr/>
          </p:nvSpPr>
          <p:spPr>
            <a:xfrm>
              <a:off x="7660217" y="5042322"/>
              <a:ext cx="98336" cy="98348"/>
            </a:xfrm>
            <a:prstGeom prst="rect">
              <a:avLst/>
            </a:prstGeom>
            <a:blipFill>
              <a:blip r:embed="rId2" cstate="print"/>
              <a:stretch>
                <a:fillRect/>
              </a:stretch>
            </a:blipFill>
          </p:spPr>
          <p:txBody>
            <a:bodyPr wrap="square" lIns="0" tIns="0" rIns="0" bIns="0" rtlCol="0"/>
            <a:lstStyle/>
            <a:p>
              <a:endParaRPr/>
            </a:p>
          </p:txBody>
        </p:sp>
        <p:sp>
          <p:nvSpPr>
            <p:cNvPr id="147" name="object 143">
              <a:extLst>
                <a:ext uri="{FF2B5EF4-FFF2-40B4-BE49-F238E27FC236}">
                  <a16:creationId xmlns:a16="http://schemas.microsoft.com/office/drawing/2014/main" id="{F8258204-2A00-DF48-97AC-48B2C73547D9}"/>
                </a:ext>
              </a:extLst>
            </p:cNvPr>
            <p:cNvSpPr/>
            <p:nvPr/>
          </p:nvSpPr>
          <p:spPr>
            <a:xfrm>
              <a:off x="6885568" y="5245370"/>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929BA5"/>
            </a:solidFill>
          </p:spPr>
          <p:txBody>
            <a:bodyPr wrap="square" lIns="0" tIns="0" rIns="0" bIns="0" rtlCol="0"/>
            <a:lstStyle/>
            <a:p>
              <a:endParaRPr/>
            </a:p>
          </p:txBody>
        </p:sp>
        <p:sp>
          <p:nvSpPr>
            <p:cNvPr id="148" name="object 144">
              <a:extLst>
                <a:ext uri="{FF2B5EF4-FFF2-40B4-BE49-F238E27FC236}">
                  <a16:creationId xmlns:a16="http://schemas.microsoft.com/office/drawing/2014/main" id="{27038433-D50E-7D47-80F8-24D8509EC617}"/>
                </a:ext>
              </a:extLst>
            </p:cNvPr>
            <p:cNvSpPr/>
            <p:nvPr/>
          </p:nvSpPr>
          <p:spPr>
            <a:xfrm>
              <a:off x="6885570"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49" name="object 145">
              <a:extLst>
                <a:ext uri="{FF2B5EF4-FFF2-40B4-BE49-F238E27FC236}">
                  <a16:creationId xmlns:a16="http://schemas.microsoft.com/office/drawing/2014/main" id="{7481D0AB-A09D-E046-894A-A6F4A0C27DA6}"/>
                </a:ext>
              </a:extLst>
            </p:cNvPr>
            <p:cNvSpPr/>
            <p:nvPr/>
          </p:nvSpPr>
          <p:spPr>
            <a:xfrm>
              <a:off x="7009126" y="5367874"/>
              <a:ext cx="98339" cy="98336"/>
            </a:xfrm>
            <a:prstGeom prst="rect">
              <a:avLst/>
            </a:prstGeom>
            <a:blipFill>
              <a:blip r:embed="rId15" cstate="print"/>
              <a:stretch>
                <a:fillRect/>
              </a:stretch>
            </a:blipFill>
          </p:spPr>
          <p:txBody>
            <a:bodyPr wrap="square" lIns="0" tIns="0" rIns="0" bIns="0" rtlCol="0"/>
            <a:lstStyle/>
            <a:p>
              <a:endParaRPr/>
            </a:p>
          </p:txBody>
        </p:sp>
        <p:sp>
          <p:nvSpPr>
            <p:cNvPr id="150" name="object 146">
              <a:extLst>
                <a:ext uri="{FF2B5EF4-FFF2-40B4-BE49-F238E27FC236}">
                  <a16:creationId xmlns:a16="http://schemas.microsoft.com/office/drawing/2014/main" id="{E44C7537-A028-8248-BA9D-AD42A082C9FB}"/>
                </a:ext>
              </a:extLst>
            </p:cNvPr>
            <p:cNvSpPr/>
            <p:nvPr/>
          </p:nvSpPr>
          <p:spPr>
            <a:xfrm>
              <a:off x="7209837" y="5245370"/>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151" name="object 147">
              <a:extLst>
                <a:ext uri="{FF2B5EF4-FFF2-40B4-BE49-F238E27FC236}">
                  <a16:creationId xmlns:a16="http://schemas.microsoft.com/office/drawing/2014/main" id="{CD45BD8E-03B2-9043-88D1-22BFC3512D2F}"/>
                </a:ext>
              </a:extLst>
            </p:cNvPr>
            <p:cNvSpPr/>
            <p:nvPr/>
          </p:nvSpPr>
          <p:spPr>
            <a:xfrm>
              <a:off x="7209842"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52" name="object 148">
              <a:extLst>
                <a:ext uri="{FF2B5EF4-FFF2-40B4-BE49-F238E27FC236}">
                  <a16:creationId xmlns:a16="http://schemas.microsoft.com/office/drawing/2014/main" id="{A6978E73-7352-484E-A2CA-9DBFAAEFE0B6}"/>
                </a:ext>
              </a:extLst>
            </p:cNvPr>
            <p:cNvSpPr/>
            <p:nvPr/>
          </p:nvSpPr>
          <p:spPr>
            <a:xfrm>
              <a:off x="7334675" y="5367874"/>
              <a:ext cx="98339" cy="98336"/>
            </a:xfrm>
            <a:prstGeom prst="rect">
              <a:avLst/>
            </a:prstGeom>
            <a:blipFill>
              <a:blip r:embed="rId7" cstate="print"/>
              <a:stretch>
                <a:fillRect/>
              </a:stretch>
            </a:blipFill>
          </p:spPr>
          <p:txBody>
            <a:bodyPr wrap="square" lIns="0" tIns="0" rIns="0" bIns="0" rtlCol="0"/>
            <a:lstStyle/>
            <a:p>
              <a:endParaRPr/>
            </a:p>
          </p:txBody>
        </p:sp>
        <p:sp>
          <p:nvSpPr>
            <p:cNvPr id="153" name="object 149">
              <a:extLst>
                <a:ext uri="{FF2B5EF4-FFF2-40B4-BE49-F238E27FC236}">
                  <a16:creationId xmlns:a16="http://schemas.microsoft.com/office/drawing/2014/main" id="{CBCDC9A7-61E3-8A47-A5C4-F6C8BCCEC64E}"/>
                </a:ext>
              </a:extLst>
            </p:cNvPr>
            <p:cNvSpPr/>
            <p:nvPr/>
          </p:nvSpPr>
          <p:spPr>
            <a:xfrm>
              <a:off x="7543644" y="5245370"/>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154" name="object 150">
              <a:extLst>
                <a:ext uri="{FF2B5EF4-FFF2-40B4-BE49-F238E27FC236}">
                  <a16:creationId xmlns:a16="http://schemas.microsoft.com/office/drawing/2014/main" id="{D302237F-913C-634E-B8E0-911E1FA249C4}"/>
                </a:ext>
              </a:extLst>
            </p:cNvPr>
            <p:cNvSpPr/>
            <p:nvPr/>
          </p:nvSpPr>
          <p:spPr>
            <a:xfrm>
              <a:off x="7543651" y="5245369"/>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55" name="object 151">
              <a:extLst>
                <a:ext uri="{FF2B5EF4-FFF2-40B4-BE49-F238E27FC236}">
                  <a16:creationId xmlns:a16="http://schemas.microsoft.com/office/drawing/2014/main" id="{691DFD86-FC75-6041-A954-8F30E2B30F6B}"/>
                </a:ext>
              </a:extLst>
            </p:cNvPr>
            <p:cNvSpPr/>
            <p:nvPr/>
          </p:nvSpPr>
          <p:spPr>
            <a:xfrm>
              <a:off x="7660217" y="5367874"/>
              <a:ext cx="98336" cy="98336"/>
            </a:xfrm>
            <a:prstGeom prst="rect">
              <a:avLst/>
            </a:prstGeom>
            <a:blipFill>
              <a:blip r:embed="rId5" cstate="print"/>
              <a:stretch>
                <a:fillRect/>
              </a:stretch>
            </a:blipFill>
          </p:spPr>
          <p:txBody>
            <a:bodyPr wrap="square" lIns="0" tIns="0" rIns="0" bIns="0" rtlCol="0"/>
            <a:lstStyle/>
            <a:p>
              <a:endParaRPr/>
            </a:p>
          </p:txBody>
        </p:sp>
        <p:sp>
          <p:nvSpPr>
            <p:cNvPr id="156" name="object 152">
              <a:extLst>
                <a:ext uri="{FF2B5EF4-FFF2-40B4-BE49-F238E27FC236}">
                  <a16:creationId xmlns:a16="http://schemas.microsoft.com/office/drawing/2014/main" id="{B9A1F675-658F-E34C-ABB7-7968E37B2BA5}"/>
                </a:ext>
              </a:extLst>
            </p:cNvPr>
            <p:cNvSpPr/>
            <p:nvPr/>
          </p:nvSpPr>
          <p:spPr>
            <a:xfrm>
              <a:off x="6885568" y="5569639"/>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157" name="object 153">
              <a:extLst>
                <a:ext uri="{FF2B5EF4-FFF2-40B4-BE49-F238E27FC236}">
                  <a16:creationId xmlns:a16="http://schemas.microsoft.com/office/drawing/2014/main" id="{0938093B-ECFB-DF46-BCCA-48BFD928C152}"/>
                </a:ext>
              </a:extLst>
            </p:cNvPr>
            <p:cNvSpPr/>
            <p:nvPr/>
          </p:nvSpPr>
          <p:spPr>
            <a:xfrm>
              <a:off x="6885570"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58" name="object 154">
              <a:extLst>
                <a:ext uri="{FF2B5EF4-FFF2-40B4-BE49-F238E27FC236}">
                  <a16:creationId xmlns:a16="http://schemas.microsoft.com/office/drawing/2014/main" id="{B171EED8-1F9B-1745-9D0C-EF3562086270}"/>
                </a:ext>
              </a:extLst>
            </p:cNvPr>
            <p:cNvSpPr/>
            <p:nvPr/>
          </p:nvSpPr>
          <p:spPr>
            <a:xfrm>
              <a:off x="7009126" y="5693413"/>
              <a:ext cx="98339" cy="98336"/>
            </a:xfrm>
            <a:prstGeom prst="rect">
              <a:avLst/>
            </a:prstGeom>
            <a:blipFill>
              <a:blip r:embed="rId16" cstate="print"/>
              <a:stretch>
                <a:fillRect/>
              </a:stretch>
            </a:blipFill>
          </p:spPr>
          <p:txBody>
            <a:bodyPr wrap="square" lIns="0" tIns="0" rIns="0" bIns="0" rtlCol="0"/>
            <a:lstStyle/>
            <a:p>
              <a:endParaRPr/>
            </a:p>
          </p:txBody>
        </p:sp>
        <p:sp>
          <p:nvSpPr>
            <p:cNvPr id="159" name="object 155">
              <a:extLst>
                <a:ext uri="{FF2B5EF4-FFF2-40B4-BE49-F238E27FC236}">
                  <a16:creationId xmlns:a16="http://schemas.microsoft.com/office/drawing/2014/main" id="{D64F3772-D5D9-C549-A6B1-6CD19E4F9A80}"/>
                </a:ext>
              </a:extLst>
            </p:cNvPr>
            <p:cNvSpPr/>
            <p:nvPr/>
          </p:nvSpPr>
          <p:spPr>
            <a:xfrm>
              <a:off x="7209837" y="5569639"/>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160" name="object 156">
              <a:extLst>
                <a:ext uri="{FF2B5EF4-FFF2-40B4-BE49-F238E27FC236}">
                  <a16:creationId xmlns:a16="http://schemas.microsoft.com/office/drawing/2014/main" id="{B5D7C518-32CE-FA41-B146-2F072B56FE57}"/>
                </a:ext>
              </a:extLst>
            </p:cNvPr>
            <p:cNvSpPr/>
            <p:nvPr/>
          </p:nvSpPr>
          <p:spPr>
            <a:xfrm>
              <a:off x="7209842"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61" name="object 157">
              <a:extLst>
                <a:ext uri="{FF2B5EF4-FFF2-40B4-BE49-F238E27FC236}">
                  <a16:creationId xmlns:a16="http://schemas.microsoft.com/office/drawing/2014/main" id="{DA2785BC-BE4E-E642-84CB-E748F2264E8D}"/>
                </a:ext>
              </a:extLst>
            </p:cNvPr>
            <p:cNvSpPr/>
            <p:nvPr/>
          </p:nvSpPr>
          <p:spPr>
            <a:xfrm>
              <a:off x="7334675" y="5693413"/>
              <a:ext cx="98339" cy="98336"/>
            </a:xfrm>
            <a:prstGeom prst="rect">
              <a:avLst/>
            </a:prstGeom>
            <a:blipFill>
              <a:blip r:embed="rId10" cstate="print"/>
              <a:stretch>
                <a:fillRect/>
              </a:stretch>
            </a:blipFill>
          </p:spPr>
          <p:txBody>
            <a:bodyPr wrap="square" lIns="0" tIns="0" rIns="0" bIns="0" rtlCol="0"/>
            <a:lstStyle/>
            <a:p>
              <a:endParaRPr/>
            </a:p>
          </p:txBody>
        </p:sp>
        <p:sp>
          <p:nvSpPr>
            <p:cNvPr id="162" name="object 158">
              <a:extLst>
                <a:ext uri="{FF2B5EF4-FFF2-40B4-BE49-F238E27FC236}">
                  <a16:creationId xmlns:a16="http://schemas.microsoft.com/office/drawing/2014/main" id="{343E53D5-AD7C-C54E-ACF3-32450E2532AE}"/>
                </a:ext>
              </a:extLst>
            </p:cNvPr>
            <p:cNvSpPr/>
            <p:nvPr/>
          </p:nvSpPr>
          <p:spPr>
            <a:xfrm>
              <a:off x="7543644" y="5569639"/>
              <a:ext cx="324485" cy="324485"/>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5493">
                <a:alpha val="4998"/>
              </a:srgbClr>
            </a:solidFill>
          </p:spPr>
          <p:txBody>
            <a:bodyPr wrap="square" lIns="0" tIns="0" rIns="0" bIns="0" rtlCol="0"/>
            <a:lstStyle/>
            <a:p>
              <a:endParaRPr/>
            </a:p>
          </p:txBody>
        </p:sp>
        <p:sp>
          <p:nvSpPr>
            <p:cNvPr id="163" name="object 159">
              <a:extLst>
                <a:ext uri="{FF2B5EF4-FFF2-40B4-BE49-F238E27FC236}">
                  <a16:creationId xmlns:a16="http://schemas.microsoft.com/office/drawing/2014/main" id="{1AE676E7-4701-AA48-99D4-89DE06174C80}"/>
                </a:ext>
              </a:extLst>
            </p:cNvPr>
            <p:cNvSpPr/>
            <p:nvPr/>
          </p:nvSpPr>
          <p:spPr>
            <a:xfrm>
              <a:off x="7543651" y="5569640"/>
              <a:ext cx="324485" cy="324485"/>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64" name="object 160">
              <a:extLst>
                <a:ext uri="{FF2B5EF4-FFF2-40B4-BE49-F238E27FC236}">
                  <a16:creationId xmlns:a16="http://schemas.microsoft.com/office/drawing/2014/main" id="{273A6071-21F6-4E4E-8141-CBC2032CEC98}"/>
                </a:ext>
              </a:extLst>
            </p:cNvPr>
            <p:cNvSpPr/>
            <p:nvPr/>
          </p:nvSpPr>
          <p:spPr>
            <a:xfrm>
              <a:off x="7660217" y="5693413"/>
              <a:ext cx="98336" cy="98336"/>
            </a:xfrm>
            <a:prstGeom prst="rect">
              <a:avLst/>
            </a:prstGeom>
            <a:blipFill>
              <a:blip r:embed="rId8" cstate="print"/>
              <a:stretch>
                <a:fillRect/>
              </a:stretch>
            </a:blipFill>
          </p:spPr>
          <p:txBody>
            <a:bodyPr wrap="square" lIns="0" tIns="0" rIns="0" bIns="0" rtlCol="0"/>
            <a:lstStyle/>
            <a:p>
              <a:endParaRPr/>
            </a:p>
          </p:txBody>
        </p:sp>
        <p:sp>
          <p:nvSpPr>
            <p:cNvPr id="165" name="object 161">
              <a:extLst>
                <a:ext uri="{FF2B5EF4-FFF2-40B4-BE49-F238E27FC236}">
                  <a16:creationId xmlns:a16="http://schemas.microsoft.com/office/drawing/2014/main" id="{163FE7C1-835D-EB4A-B48E-5778D1DB543E}"/>
                </a:ext>
              </a:extLst>
            </p:cNvPr>
            <p:cNvSpPr/>
            <p:nvPr/>
          </p:nvSpPr>
          <p:spPr>
            <a:xfrm>
              <a:off x="6885568" y="5893908"/>
              <a:ext cx="324485" cy="324485"/>
            </a:xfrm>
            <a:custGeom>
              <a:avLst/>
              <a:gdLst/>
              <a:ahLst/>
              <a:cxnLst/>
              <a:rect l="l" t="t" r="r" b="b"/>
              <a:pathLst>
                <a:path w="324484" h="324484">
                  <a:moveTo>
                    <a:pt x="0" y="0"/>
                  </a:moveTo>
                  <a:lnTo>
                    <a:pt x="324269" y="0"/>
                  </a:lnTo>
                  <a:lnTo>
                    <a:pt x="324269" y="324272"/>
                  </a:lnTo>
                  <a:lnTo>
                    <a:pt x="0" y="324272"/>
                  </a:lnTo>
                  <a:lnTo>
                    <a:pt x="0" y="0"/>
                  </a:lnTo>
                  <a:close/>
                </a:path>
              </a:pathLst>
            </a:custGeom>
            <a:solidFill>
              <a:srgbClr val="005493">
                <a:alpha val="4998"/>
              </a:srgbClr>
            </a:solidFill>
          </p:spPr>
          <p:txBody>
            <a:bodyPr wrap="square" lIns="0" tIns="0" rIns="0" bIns="0" rtlCol="0"/>
            <a:lstStyle/>
            <a:p>
              <a:endParaRPr/>
            </a:p>
          </p:txBody>
        </p:sp>
        <p:sp>
          <p:nvSpPr>
            <p:cNvPr id="166" name="object 162">
              <a:extLst>
                <a:ext uri="{FF2B5EF4-FFF2-40B4-BE49-F238E27FC236}">
                  <a16:creationId xmlns:a16="http://schemas.microsoft.com/office/drawing/2014/main" id="{E3507FB7-5901-4649-B150-001F397B4C26}"/>
                </a:ext>
              </a:extLst>
            </p:cNvPr>
            <p:cNvSpPr/>
            <p:nvPr/>
          </p:nvSpPr>
          <p:spPr>
            <a:xfrm>
              <a:off x="6885570"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67" name="object 163">
              <a:extLst>
                <a:ext uri="{FF2B5EF4-FFF2-40B4-BE49-F238E27FC236}">
                  <a16:creationId xmlns:a16="http://schemas.microsoft.com/office/drawing/2014/main" id="{7E3B3E2B-473C-AE4A-BA77-29C07D552D9A}"/>
                </a:ext>
              </a:extLst>
            </p:cNvPr>
            <p:cNvSpPr/>
            <p:nvPr/>
          </p:nvSpPr>
          <p:spPr>
            <a:xfrm>
              <a:off x="7009126" y="6018952"/>
              <a:ext cx="98339" cy="98344"/>
            </a:xfrm>
            <a:prstGeom prst="rect">
              <a:avLst/>
            </a:prstGeom>
            <a:blipFill>
              <a:blip r:embed="rId17" cstate="print"/>
              <a:stretch>
                <a:fillRect/>
              </a:stretch>
            </a:blipFill>
          </p:spPr>
          <p:txBody>
            <a:bodyPr wrap="square" lIns="0" tIns="0" rIns="0" bIns="0" rtlCol="0"/>
            <a:lstStyle/>
            <a:p>
              <a:endParaRPr/>
            </a:p>
          </p:txBody>
        </p:sp>
        <p:sp>
          <p:nvSpPr>
            <p:cNvPr id="168" name="object 164">
              <a:extLst>
                <a:ext uri="{FF2B5EF4-FFF2-40B4-BE49-F238E27FC236}">
                  <a16:creationId xmlns:a16="http://schemas.microsoft.com/office/drawing/2014/main" id="{980E6F76-D0BB-B644-AFD8-2460D64DF8FA}"/>
                </a:ext>
              </a:extLst>
            </p:cNvPr>
            <p:cNvSpPr/>
            <p:nvPr/>
          </p:nvSpPr>
          <p:spPr>
            <a:xfrm>
              <a:off x="7209837" y="5893908"/>
              <a:ext cx="324485" cy="324485"/>
            </a:xfrm>
            <a:custGeom>
              <a:avLst/>
              <a:gdLst/>
              <a:ahLst/>
              <a:cxnLst/>
              <a:rect l="l" t="t" r="r" b="b"/>
              <a:pathLst>
                <a:path w="324484" h="324484">
                  <a:moveTo>
                    <a:pt x="0" y="0"/>
                  </a:moveTo>
                  <a:lnTo>
                    <a:pt x="324269" y="0"/>
                  </a:lnTo>
                  <a:lnTo>
                    <a:pt x="324269" y="324272"/>
                  </a:lnTo>
                  <a:lnTo>
                    <a:pt x="0" y="324272"/>
                  </a:lnTo>
                  <a:lnTo>
                    <a:pt x="0" y="0"/>
                  </a:lnTo>
                  <a:close/>
                </a:path>
              </a:pathLst>
            </a:custGeom>
            <a:solidFill>
              <a:srgbClr val="005493">
                <a:alpha val="4998"/>
              </a:srgbClr>
            </a:solidFill>
          </p:spPr>
          <p:txBody>
            <a:bodyPr wrap="square" lIns="0" tIns="0" rIns="0" bIns="0" rtlCol="0"/>
            <a:lstStyle/>
            <a:p>
              <a:endParaRPr/>
            </a:p>
          </p:txBody>
        </p:sp>
        <p:sp>
          <p:nvSpPr>
            <p:cNvPr id="169" name="object 165">
              <a:extLst>
                <a:ext uri="{FF2B5EF4-FFF2-40B4-BE49-F238E27FC236}">
                  <a16:creationId xmlns:a16="http://schemas.microsoft.com/office/drawing/2014/main" id="{E80EBDCD-4352-9B43-A301-23A0B187E6A9}"/>
                </a:ext>
              </a:extLst>
            </p:cNvPr>
            <p:cNvSpPr/>
            <p:nvPr/>
          </p:nvSpPr>
          <p:spPr>
            <a:xfrm>
              <a:off x="7209842"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70" name="object 166">
              <a:extLst>
                <a:ext uri="{FF2B5EF4-FFF2-40B4-BE49-F238E27FC236}">
                  <a16:creationId xmlns:a16="http://schemas.microsoft.com/office/drawing/2014/main" id="{B37D4D01-1FD0-7F47-87E2-F3B294A8171E}"/>
                </a:ext>
              </a:extLst>
            </p:cNvPr>
            <p:cNvSpPr/>
            <p:nvPr/>
          </p:nvSpPr>
          <p:spPr>
            <a:xfrm>
              <a:off x="7334675" y="6018952"/>
              <a:ext cx="98339" cy="98344"/>
            </a:xfrm>
            <a:prstGeom prst="rect">
              <a:avLst/>
            </a:prstGeom>
            <a:blipFill>
              <a:blip r:embed="rId13" cstate="print"/>
              <a:stretch>
                <a:fillRect/>
              </a:stretch>
            </a:blipFill>
          </p:spPr>
          <p:txBody>
            <a:bodyPr wrap="square" lIns="0" tIns="0" rIns="0" bIns="0" rtlCol="0"/>
            <a:lstStyle/>
            <a:p>
              <a:endParaRPr/>
            </a:p>
          </p:txBody>
        </p:sp>
        <p:sp>
          <p:nvSpPr>
            <p:cNvPr id="171" name="object 167">
              <a:extLst>
                <a:ext uri="{FF2B5EF4-FFF2-40B4-BE49-F238E27FC236}">
                  <a16:creationId xmlns:a16="http://schemas.microsoft.com/office/drawing/2014/main" id="{0D7AED34-F266-EC4C-B460-A2FEB6BE7C13}"/>
                </a:ext>
              </a:extLst>
            </p:cNvPr>
            <p:cNvSpPr/>
            <p:nvPr/>
          </p:nvSpPr>
          <p:spPr>
            <a:xfrm>
              <a:off x="7543644" y="5893908"/>
              <a:ext cx="324485" cy="324485"/>
            </a:xfrm>
            <a:custGeom>
              <a:avLst/>
              <a:gdLst/>
              <a:ahLst/>
              <a:cxnLst/>
              <a:rect l="l" t="t" r="r" b="b"/>
              <a:pathLst>
                <a:path w="324484" h="324484">
                  <a:moveTo>
                    <a:pt x="0" y="0"/>
                  </a:moveTo>
                  <a:lnTo>
                    <a:pt x="324269" y="0"/>
                  </a:lnTo>
                  <a:lnTo>
                    <a:pt x="324269" y="324272"/>
                  </a:lnTo>
                  <a:lnTo>
                    <a:pt x="0" y="324272"/>
                  </a:lnTo>
                  <a:lnTo>
                    <a:pt x="0" y="0"/>
                  </a:lnTo>
                  <a:close/>
                </a:path>
              </a:pathLst>
            </a:custGeom>
            <a:solidFill>
              <a:srgbClr val="005493">
                <a:alpha val="4998"/>
              </a:srgbClr>
            </a:solidFill>
          </p:spPr>
          <p:txBody>
            <a:bodyPr wrap="square" lIns="0" tIns="0" rIns="0" bIns="0" rtlCol="0"/>
            <a:lstStyle/>
            <a:p>
              <a:endParaRPr/>
            </a:p>
          </p:txBody>
        </p:sp>
        <p:sp>
          <p:nvSpPr>
            <p:cNvPr id="172" name="object 168">
              <a:extLst>
                <a:ext uri="{FF2B5EF4-FFF2-40B4-BE49-F238E27FC236}">
                  <a16:creationId xmlns:a16="http://schemas.microsoft.com/office/drawing/2014/main" id="{295C6A85-A841-ED43-8223-C915FF0B9B2B}"/>
                </a:ext>
              </a:extLst>
            </p:cNvPr>
            <p:cNvSpPr/>
            <p:nvPr/>
          </p:nvSpPr>
          <p:spPr>
            <a:xfrm>
              <a:off x="7543651" y="5893912"/>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73" name="object 169">
              <a:extLst>
                <a:ext uri="{FF2B5EF4-FFF2-40B4-BE49-F238E27FC236}">
                  <a16:creationId xmlns:a16="http://schemas.microsoft.com/office/drawing/2014/main" id="{7DAAD8B1-4930-1445-B4AB-68BA3B6424D8}"/>
                </a:ext>
              </a:extLst>
            </p:cNvPr>
            <p:cNvSpPr/>
            <p:nvPr/>
          </p:nvSpPr>
          <p:spPr>
            <a:xfrm>
              <a:off x="7660217" y="6018952"/>
              <a:ext cx="98336" cy="98344"/>
            </a:xfrm>
            <a:prstGeom prst="rect">
              <a:avLst/>
            </a:prstGeom>
            <a:blipFill>
              <a:blip r:embed="rId11" cstate="print"/>
              <a:stretch>
                <a:fillRect/>
              </a:stretch>
            </a:blipFill>
          </p:spPr>
          <p:txBody>
            <a:bodyPr wrap="square" lIns="0" tIns="0" rIns="0" bIns="0" rtlCol="0"/>
            <a:lstStyle/>
            <a:p>
              <a:endParaRPr/>
            </a:p>
          </p:txBody>
        </p:sp>
        <p:sp>
          <p:nvSpPr>
            <p:cNvPr id="174" name="object 170">
              <a:extLst>
                <a:ext uri="{FF2B5EF4-FFF2-40B4-BE49-F238E27FC236}">
                  <a16:creationId xmlns:a16="http://schemas.microsoft.com/office/drawing/2014/main" id="{9549F5F9-DBBC-D240-AB96-BD1D0442AF98}"/>
                </a:ext>
              </a:extLst>
            </p:cNvPr>
            <p:cNvSpPr/>
            <p:nvPr/>
          </p:nvSpPr>
          <p:spPr>
            <a:xfrm>
              <a:off x="6885568" y="6218181"/>
              <a:ext cx="324485" cy="324485"/>
            </a:xfrm>
            <a:custGeom>
              <a:avLst/>
              <a:gdLst/>
              <a:ahLst/>
              <a:cxnLst/>
              <a:rect l="l" t="t" r="r" b="b"/>
              <a:pathLst>
                <a:path w="324484" h="324484">
                  <a:moveTo>
                    <a:pt x="0" y="0"/>
                  </a:moveTo>
                  <a:lnTo>
                    <a:pt x="324269" y="0"/>
                  </a:lnTo>
                  <a:lnTo>
                    <a:pt x="324269" y="324271"/>
                  </a:lnTo>
                  <a:lnTo>
                    <a:pt x="0" y="324271"/>
                  </a:lnTo>
                  <a:lnTo>
                    <a:pt x="0" y="0"/>
                  </a:lnTo>
                  <a:close/>
                </a:path>
              </a:pathLst>
            </a:custGeom>
            <a:solidFill>
              <a:srgbClr val="005493">
                <a:alpha val="4998"/>
              </a:srgbClr>
            </a:solidFill>
          </p:spPr>
          <p:txBody>
            <a:bodyPr wrap="square" lIns="0" tIns="0" rIns="0" bIns="0" rtlCol="0"/>
            <a:lstStyle/>
            <a:p>
              <a:endParaRPr/>
            </a:p>
          </p:txBody>
        </p:sp>
        <p:sp>
          <p:nvSpPr>
            <p:cNvPr id="175" name="object 171">
              <a:extLst>
                <a:ext uri="{FF2B5EF4-FFF2-40B4-BE49-F238E27FC236}">
                  <a16:creationId xmlns:a16="http://schemas.microsoft.com/office/drawing/2014/main" id="{F4B6C609-412F-9546-AC7E-FE34D744E0F5}"/>
                </a:ext>
              </a:extLst>
            </p:cNvPr>
            <p:cNvSpPr/>
            <p:nvPr/>
          </p:nvSpPr>
          <p:spPr>
            <a:xfrm>
              <a:off x="6885570"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76" name="object 172">
              <a:extLst>
                <a:ext uri="{FF2B5EF4-FFF2-40B4-BE49-F238E27FC236}">
                  <a16:creationId xmlns:a16="http://schemas.microsoft.com/office/drawing/2014/main" id="{495EB1A5-D83D-4F49-AB3A-EEF89A77527F}"/>
                </a:ext>
              </a:extLst>
            </p:cNvPr>
            <p:cNvSpPr/>
            <p:nvPr/>
          </p:nvSpPr>
          <p:spPr>
            <a:xfrm>
              <a:off x="7009126" y="6344498"/>
              <a:ext cx="98339" cy="98341"/>
            </a:xfrm>
            <a:prstGeom prst="rect">
              <a:avLst/>
            </a:prstGeom>
            <a:blipFill>
              <a:blip r:embed="rId15" cstate="print"/>
              <a:stretch>
                <a:fillRect/>
              </a:stretch>
            </a:blipFill>
          </p:spPr>
          <p:txBody>
            <a:bodyPr wrap="square" lIns="0" tIns="0" rIns="0" bIns="0" rtlCol="0"/>
            <a:lstStyle/>
            <a:p>
              <a:endParaRPr/>
            </a:p>
          </p:txBody>
        </p:sp>
        <p:sp>
          <p:nvSpPr>
            <p:cNvPr id="177" name="object 173">
              <a:extLst>
                <a:ext uri="{FF2B5EF4-FFF2-40B4-BE49-F238E27FC236}">
                  <a16:creationId xmlns:a16="http://schemas.microsoft.com/office/drawing/2014/main" id="{9058C107-4D76-264C-A765-B59C4B6A0100}"/>
                </a:ext>
              </a:extLst>
            </p:cNvPr>
            <p:cNvSpPr/>
            <p:nvPr/>
          </p:nvSpPr>
          <p:spPr>
            <a:xfrm>
              <a:off x="7209837" y="6218181"/>
              <a:ext cx="324485" cy="324485"/>
            </a:xfrm>
            <a:custGeom>
              <a:avLst/>
              <a:gdLst/>
              <a:ahLst/>
              <a:cxnLst/>
              <a:rect l="l" t="t" r="r" b="b"/>
              <a:pathLst>
                <a:path w="324484" h="324484">
                  <a:moveTo>
                    <a:pt x="0" y="0"/>
                  </a:moveTo>
                  <a:lnTo>
                    <a:pt x="324269" y="0"/>
                  </a:lnTo>
                  <a:lnTo>
                    <a:pt x="324269" y="324271"/>
                  </a:lnTo>
                  <a:lnTo>
                    <a:pt x="0" y="324271"/>
                  </a:lnTo>
                  <a:lnTo>
                    <a:pt x="0" y="0"/>
                  </a:lnTo>
                  <a:close/>
                </a:path>
              </a:pathLst>
            </a:custGeom>
            <a:solidFill>
              <a:srgbClr val="005493">
                <a:alpha val="4998"/>
              </a:srgbClr>
            </a:solidFill>
          </p:spPr>
          <p:txBody>
            <a:bodyPr wrap="square" lIns="0" tIns="0" rIns="0" bIns="0" rtlCol="0"/>
            <a:lstStyle/>
            <a:p>
              <a:endParaRPr/>
            </a:p>
          </p:txBody>
        </p:sp>
        <p:sp>
          <p:nvSpPr>
            <p:cNvPr id="178" name="object 174">
              <a:extLst>
                <a:ext uri="{FF2B5EF4-FFF2-40B4-BE49-F238E27FC236}">
                  <a16:creationId xmlns:a16="http://schemas.microsoft.com/office/drawing/2014/main" id="{A48022DD-90FD-1341-9CC1-F8CFBD8B9DAC}"/>
                </a:ext>
              </a:extLst>
            </p:cNvPr>
            <p:cNvSpPr/>
            <p:nvPr/>
          </p:nvSpPr>
          <p:spPr>
            <a:xfrm>
              <a:off x="7209842"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79" name="object 175">
              <a:extLst>
                <a:ext uri="{FF2B5EF4-FFF2-40B4-BE49-F238E27FC236}">
                  <a16:creationId xmlns:a16="http://schemas.microsoft.com/office/drawing/2014/main" id="{0644AB89-D013-554F-B138-5E8FE751CB65}"/>
                </a:ext>
              </a:extLst>
            </p:cNvPr>
            <p:cNvSpPr/>
            <p:nvPr/>
          </p:nvSpPr>
          <p:spPr>
            <a:xfrm>
              <a:off x="7334675" y="6344498"/>
              <a:ext cx="98339" cy="98341"/>
            </a:xfrm>
            <a:prstGeom prst="rect">
              <a:avLst/>
            </a:prstGeom>
            <a:blipFill>
              <a:blip r:embed="rId7" cstate="print"/>
              <a:stretch>
                <a:fillRect/>
              </a:stretch>
            </a:blipFill>
          </p:spPr>
          <p:txBody>
            <a:bodyPr wrap="square" lIns="0" tIns="0" rIns="0" bIns="0" rtlCol="0"/>
            <a:lstStyle/>
            <a:p>
              <a:endParaRPr/>
            </a:p>
          </p:txBody>
        </p:sp>
        <p:sp>
          <p:nvSpPr>
            <p:cNvPr id="180" name="object 176">
              <a:extLst>
                <a:ext uri="{FF2B5EF4-FFF2-40B4-BE49-F238E27FC236}">
                  <a16:creationId xmlns:a16="http://schemas.microsoft.com/office/drawing/2014/main" id="{78BCFCB7-A55C-624D-97A6-89F1A237F809}"/>
                </a:ext>
              </a:extLst>
            </p:cNvPr>
            <p:cNvSpPr/>
            <p:nvPr/>
          </p:nvSpPr>
          <p:spPr>
            <a:xfrm>
              <a:off x="7543644" y="6218181"/>
              <a:ext cx="324485" cy="324485"/>
            </a:xfrm>
            <a:custGeom>
              <a:avLst/>
              <a:gdLst/>
              <a:ahLst/>
              <a:cxnLst/>
              <a:rect l="l" t="t" r="r" b="b"/>
              <a:pathLst>
                <a:path w="324484" h="324484">
                  <a:moveTo>
                    <a:pt x="0" y="0"/>
                  </a:moveTo>
                  <a:lnTo>
                    <a:pt x="324269" y="0"/>
                  </a:lnTo>
                  <a:lnTo>
                    <a:pt x="324269" y="324271"/>
                  </a:lnTo>
                  <a:lnTo>
                    <a:pt x="0" y="324271"/>
                  </a:lnTo>
                  <a:lnTo>
                    <a:pt x="0" y="0"/>
                  </a:lnTo>
                  <a:close/>
                </a:path>
              </a:pathLst>
            </a:custGeom>
            <a:solidFill>
              <a:srgbClr val="005493">
                <a:alpha val="4998"/>
              </a:srgbClr>
            </a:solidFill>
          </p:spPr>
          <p:txBody>
            <a:bodyPr wrap="square" lIns="0" tIns="0" rIns="0" bIns="0" rtlCol="0"/>
            <a:lstStyle/>
            <a:p>
              <a:endParaRPr/>
            </a:p>
          </p:txBody>
        </p:sp>
        <p:sp>
          <p:nvSpPr>
            <p:cNvPr id="181" name="object 177">
              <a:extLst>
                <a:ext uri="{FF2B5EF4-FFF2-40B4-BE49-F238E27FC236}">
                  <a16:creationId xmlns:a16="http://schemas.microsoft.com/office/drawing/2014/main" id="{A1EAEB02-E24E-5749-876B-12964D04C1C7}"/>
                </a:ext>
              </a:extLst>
            </p:cNvPr>
            <p:cNvSpPr/>
            <p:nvPr/>
          </p:nvSpPr>
          <p:spPr>
            <a:xfrm>
              <a:off x="7543651" y="6218184"/>
              <a:ext cx="324485" cy="324485"/>
            </a:xfrm>
            <a:custGeom>
              <a:avLst/>
              <a:gdLst/>
              <a:ahLst/>
              <a:cxnLst/>
              <a:rect l="l" t="t" r="r" b="b"/>
              <a:pathLst>
                <a:path w="324484" h="324484">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a:p>
          </p:txBody>
        </p:sp>
        <p:sp>
          <p:nvSpPr>
            <p:cNvPr id="182" name="object 178">
              <a:extLst>
                <a:ext uri="{FF2B5EF4-FFF2-40B4-BE49-F238E27FC236}">
                  <a16:creationId xmlns:a16="http://schemas.microsoft.com/office/drawing/2014/main" id="{E251B99A-109C-DA4C-8170-B52B2FAD59D3}"/>
                </a:ext>
              </a:extLst>
            </p:cNvPr>
            <p:cNvSpPr/>
            <p:nvPr/>
          </p:nvSpPr>
          <p:spPr>
            <a:xfrm>
              <a:off x="7660217" y="6344498"/>
              <a:ext cx="98336" cy="98341"/>
            </a:xfrm>
            <a:prstGeom prst="rect">
              <a:avLst/>
            </a:prstGeom>
            <a:blipFill>
              <a:blip r:embed="rId5" cstate="print"/>
              <a:stretch>
                <a:fillRect/>
              </a:stretch>
            </a:blipFill>
          </p:spPr>
          <p:txBody>
            <a:bodyPr wrap="square" lIns="0" tIns="0" rIns="0" bIns="0" rtlCol="0"/>
            <a:lstStyle/>
            <a:p>
              <a:endParaRPr/>
            </a:p>
          </p:txBody>
        </p:sp>
        <p:sp>
          <p:nvSpPr>
            <p:cNvPr id="183" name="object 179">
              <a:extLst>
                <a:ext uri="{FF2B5EF4-FFF2-40B4-BE49-F238E27FC236}">
                  <a16:creationId xmlns:a16="http://schemas.microsoft.com/office/drawing/2014/main" id="{18068EB2-3A7C-A24C-88C1-18ABE1165B89}"/>
                </a:ext>
              </a:extLst>
            </p:cNvPr>
            <p:cNvSpPr/>
            <p:nvPr/>
          </p:nvSpPr>
          <p:spPr>
            <a:xfrm>
              <a:off x="6408061" y="5466207"/>
              <a:ext cx="0" cy="227329"/>
            </a:xfrm>
            <a:custGeom>
              <a:avLst/>
              <a:gdLst/>
              <a:ahLst/>
              <a:cxnLst/>
              <a:rect l="l" t="t" r="r" b="b"/>
              <a:pathLst>
                <a:path h="227329">
                  <a:moveTo>
                    <a:pt x="0" y="0"/>
                  </a:moveTo>
                  <a:lnTo>
                    <a:pt x="0" y="227209"/>
                  </a:lnTo>
                </a:path>
              </a:pathLst>
            </a:custGeom>
            <a:ln w="19074">
              <a:solidFill>
                <a:srgbClr val="000000"/>
              </a:solidFill>
            </a:ln>
          </p:spPr>
          <p:txBody>
            <a:bodyPr wrap="square" lIns="0" tIns="0" rIns="0" bIns="0" rtlCol="0"/>
            <a:lstStyle/>
            <a:p>
              <a:endParaRPr/>
            </a:p>
          </p:txBody>
        </p:sp>
        <p:sp>
          <p:nvSpPr>
            <p:cNvPr id="184" name="object 180">
              <a:extLst>
                <a:ext uri="{FF2B5EF4-FFF2-40B4-BE49-F238E27FC236}">
                  <a16:creationId xmlns:a16="http://schemas.microsoft.com/office/drawing/2014/main" id="{4E1F93A4-516A-F04D-B9BC-BAFB9424EDFC}"/>
                </a:ext>
              </a:extLst>
            </p:cNvPr>
            <p:cNvSpPr/>
            <p:nvPr/>
          </p:nvSpPr>
          <p:spPr>
            <a:xfrm>
              <a:off x="6733601" y="5466207"/>
              <a:ext cx="0" cy="324485"/>
            </a:xfrm>
            <a:custGeom>
              <a:avLst/>
              <a:gdLst/>
              <a:ahLst/>
              <a:cxnLst/>
              <a:rect l="l" t="t" r="r" b="b"/>
              <a:pathLst>
                <a:path h="324485">
                  <a:moveTo>
                    <a:pt x="0" y="324271"/>
                  </a:moveTo>
                  <a:lnTo>
                    <a:pt x="0" y="0"/>
                  </a:lnTo>
                </a:path>
              </a:pathLst>
            </a:custGeom>
            <a:ln w="19074">
              <a:solidFill>
                <a:srgbClr val="000000"/>
              </a:solidFill>
            </a:ln>
          </p:spPr>
          <p:txBody>
            <a:bodyPr wrap="square" lIns="0" tIns="0" rIns="0" bIns="0" rtlCol="0"/>
            <a:lstStyle/>
            <a:p>
              <a:endParaRPr/>
            </a:p>
          </p:txBody>
        </p:sp>
        <p:sp>
          <p:nvSpPr>
            <p:cNvPr id="185" name="object 181">
              <a:extLst>
                <a:ext uri="{FF2B5EF4-FFF2-40B4-BE49-F238E27FC236}">
                  <a16:creationId xmlns:a16="http://schemas.microsoft.com/office/drawing/2014/main" id="{A52D80B6-47CE-4B48-BBD6-841A8AE321D1}"/>
                </a:ext>
              </a:extLst>
            </p:cNvPr>
            <p:cNvSpPr/>
            <p:nvPr/>
          </p:nvSpPr>
          <p:spPr>
            <a:xfrm>
              <a:off x="6456386" y="5417891"/>
              <a:ext cx="227329" cy="0"/>
            </a:xfrm>
            <a:custGeom>
              <a:avLst/>
              <a:gdLst/>
              <a:ahLst/>
              <a:cxnLst/>
              <a:rect l="l" t="t" r="r" b="b"/>
              <a:pathLst>
                <a:path w="227329">
                  <a:moveTo>
                    <a:pt x="0" y="0"/>
                  </a:moveTo>
                  <a:lnTo>
                    <a:pt x="227209" y="0"/>
                  </a:lnTo>
                </a:path>
              </a:pathLst>
            </a:custGeom>
            <a:ln w="19074">
              <a:solidFill>
                <a:srgbClr val="000000"/>
              </a:solidFill>
            </a:ln>
          </p:spPr>
          <p:txBody>
            <a:bodyPr wrap="square" lIns="0" tIns="0" rIns="0" bIns="0" rtlCol="0"/>
            <a:lstStyle/>
            <a:p>
              <a:endParaRPr/>
            </a:p>
          </p:txBody>
        </p:sp>
        <p:sp>
          <p:nvSpPr>
            <p:cNvPr id="186" name="object 182">
              <a:extLst>
                <a:ext uri="{FF2B5EF4-FFF2-40B4-BE49-F238E27FC236}">
                  <a16:creationId xmlns:a16="http://schemas.microsoft.com/office/drawing/2014/main" id="{F9AAB67E-89B1-E44F-8166-41D1759FF7E7}"/>
                </a:ext>
              </a:extLst>
            </p:cNvPr>
            <p:cNvSpPr/>
            <p:nvPr/>
          </p:nvSpPr>
          <p:spPr>
            <a:xfrm>
              <a:off x="6456386" y="5743431"/>
              <a:ext cx="227329" cy="0"/>
            </a:xfrm>
            <a:custGeom>
              <a:avLst/>
              <a:gdLst/>
              <a:ahLst/>
              <a:cxnLst/>
              <a:rect l="l" t="t" r="r" b="b"/>
              <a:pathLst>
                <a:path w="227329">
                  <a:moveTo>
                    <a:pt x="0" y="0"/>
                  </a:moveTo>
                  <a:lnTo>
                    <a:pt x="227209" y="0"/>
                  </a:lnTo>
                </a:path>
              </a:pathLst>
            </a:custGeom>
            <a:ln w="19074">
              <a:solidFill>
                <a:srgbClr val="000000"/>
              </a:solidFill>
            </a:ln>
          </p:spPr>
          <p:txBody>
            <a:bodyPr wrap="square" lIns="0" tIns="0" rIns="0" bIns="0" rtlCol="0"/>
            <a:lstStyle/>
            <a:p>
              <a:endParaRPr/>
            </a:p>
          </p:txBody>
        </p:sp>
        <p:sp>
          <p:nvSpPr>
            <p:cNvPr id="187" name="object 183">
              <a:extLst>
                <a:ext uri="{FF2B5EF4-FFF2-40B4-BE49-F238E27FC236}">
                  <a16:creationId xmlns:a16="http://schemas.microsoft.com/office/drawing/2014/main" id="{E1EF05DC-1085-5141-87E9-D458674D4F60}"/>
                </a:ext>
              </a:extLst>
            </p:cNvPr>
            <p:cNvSpPr/>
            <p:nvPr/>
          </p:nvSpPr>
          <p:spPr>
            <a:xfrm>
              <a:off x="6781927" y="5417891"/>
              <a:ext cx="227329" cy="0"/>
            </a:xfrm>
            <a:custGeom>
              <a:avLst/>
              <a:gdLst/>
              <a:ahLst/>
              <a:cxnLst/>
              <a:rect l="l" t="t" r="r" b="b"/>
              <a:pathLst>
                <a:path w="227329">
                  <a:moveTo>
                    <a:pt x="0" y="0"/>
                  </a:moveTo>
                  <a:lnTo>
                    <a:pt x="227209" y="0"/>
                  </a:lnTo>
                </a:path>
              </a:pathLst>
            </a:custGeom>
            <a:ln w="19074">
              <a:solidFill>
                <a:srgbClr val="000000"/>
              </a:solidFill>
            </a:ln>
          </p:spPr>
          <p:txBody>
            <a:bodyPr wrap="square" lIns="0" tIns="0" rIns="0" bIns="0" rtlCol="0"/>
            <a:lstStyle/>
            <a:p>
              <a:endParaRPr/>
            </a:p>
          </p:txBody>
        </p:sp>
        <p:sp>
          <p:nvSpPr>
            <p:cNvPr id="188" name="object 184">
              <a:extLst>
                <a:ext uri="{FF2B5EF4-FFF2-40B4-BE49-F238E27FC236}">
                  <a16:creationId xmlns:a16="http://schemas.microsoft.com/office/drawing/2014/main" id="{DE02E8EC-8E70-5B47-81C7-D75FCE3231D0}"/>
                </a:ext>
              </a:extLst>
            </p:cNvPr>
            <p:cNvSpPr/>
            <p:nvPr/>
          </p:nvSpPr>
          <p:spPr>
            <a:xfrm>
              <a:off x="6733610" y="5791757"/>
              <a:ext cx="0" cy="227329"/>
            </a:xfrm>
            <a:custGeom>
              <a:avLst/>
              <a:gdLst/>
              <a:ahLst/>
              <a:cxnLst/>
              <a:rect l="l" t="t" r="r" b="b"/>
              <a:pathLst>
                <a:path h="227329">
                  <a:moveTo>
                    <a:pt x="0" y="227200"/>
                  </a:moveTo>
                  <a:lnTo>
                    <a:pt x="0" y="0"/>
                  </a:lnTo>
                </a:path>
              </a:pathLst>
            </a:custGeom>
            <a:ln w="19074">
              <a:solidFill>
                <a:srgbClr val="000000"/>
              </a:solidFill>
            </a:ln>
          </p:spPr>
          <p:txBody>
            <a:bodyPr wrap="square" lIns="0" tIns="0" rIns="0" bIns="0" rtlCol="0"/>
            <a:lstStyle/>
            <a:p>
              <a:endParaRPr/>
            </a:p>
          </p:txBody>
        </p:sp>
        <p:sp>
          <p:nvSpPr>
            <p:cNvPr id="189" name="object 185">
              <a:extLst>
                <a:ext uri="{FF2B5EF4-FFF2-40B4-BE49-F238E27FC236}">
                  <a16:creationId xmlns:a16="http://schemas.microsoft.com/office/drawing/2014/main" id="{F2486A59-AB92-BA45-88F9-AC31F35C598A}"/>
                </a:ext>
              </a:extLst>
            </p:cNvPr>
            <p:cNvSpPr/>
            <p:nvPr/>
          </p:nvSpPr>
          <p:spPr>
            <a:xfrm>
              <a:off x="6456386" y="6068981"/>
              <a:ext cx="227329" cy="0"/>
            </a:xfrm>
            <a:custGeom>
              <a:avLst/>
              <a:gdLst/>
              <a:ahLst/>
              <a:cxnLst/>
              <a:rect l="l" t="t" r="r" b="b"/>
              <a:pathLst>
                <a:path w="227329">
                  <a:moveTo>
                    <a:pt x="0" y="0"/>
                  </a:moveTo>
                  <a:lnTo>
                    <a:pt x="227209" y="0"/>
                  </a:lnTo>
                </a:path>
              </a:pathLst>
            </a:custGeom>
            <a:ln w="19074">
              <a:solidFill>
                <a:srgbClr val="000000"/>
              </a:solidFill>
            </a:ln>
          </p:spPr>
          <p:txBody>
            <a:bodyPr wrap="square" lIns="0" tIns="0" rIns="0" bIns="0" rtlCol="0"/>
            <a:lstStyle/>
            <a:p>
              <a:endParaRPr/>
            </a:p>
          </p:txBody>
        </p:sp>
        <p:sp>
          <p:nvSpPr>
            <p:cNvPr id="190" name="object 186">
              <a:extLst>
                <a:ext uri="{FF2B5EF4-FFF2-40B4-BE49-F238E27FC236}">
                  <a16:creationId xmlns:a16="http://schemas.microsoft.com/office/drawing/2014/main" id="{F6035F5F-6091-CA4C-BFDD-C56D79F76133}"/>
                </a:ext>
              </a:extLst>
            </p:cNvPr>
            <p:cNvSpPr/>
            <p:nvPr/>
          </p:nvSpPr>
          <p:spPr>
            <a:xfrm>
              <a:off x="6408061" y="5791757"/>
              <a:ext cx="0" cy="227329"/>
            </a:xfrm>
            <a:custGeom>
              <a:avLst/>
              <a:gdLst/>
              <a:ahLst/>
              <a:cxnLst/>
              <a:rect l="l" t="t" r="r" b="b"/>
              <a:pathLst>
                <a:path h="227329">
                  <a:moveTo>
                    <a:pt x="0" y="0"/>
                  </a:moveTo>
                  <a:lnTo>
                    <a:pt x="0" y="227200"/>
                  </a:lnTo>
                </a:path>
              </a:pathLst>
            </a:custGeom>
            <a:ln w="19074">
              <a:solidFill>
                <a:srgbClr val="000000"/>
              </a:solidFill>
            </a:ln>
          </p:spPr>
          <p:txBody>
            <a:bodyPr wrap="square" lIns="0" tIns="0" rIns="0" bIns="0" rtlCol="0"/>
            <a:lstStyle/>
            <a:p>
              <a:endParaRPr/>
            </a:p>
          </p:txBody>
        </p:sp>
      </p:grpSp>
      <p:pic>
        <p:nvPicPr>
          <p:cNvPr id="1026" name="Picture 2">
            <a:extLst>
              <a:ext uri="{FF2B5EF4-FFF2-40B4-BE49-F238E27FC236}">
                <a16:creationId xmlns:a16="http://schemas.microsoft.com/office/drawing/2014/main" id="{BDDF3200-607A-6F47-D4C7-F8C8D8DBB6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24668" y="2257785"/>
            <a:ext cx="2388079" cy="2388079"/>
          </a:xfrm>
          <a:prstGeom prst="rect">
            <a:avLst/>
          </a:prstGeom>
          <a:noFill/>
          <a:extLst>
            <a:ext uri="{909E8E84-426E-40DD-AFC4-6F175D3DCCD1}">
              <a14:hiddenFill xmlns:a14="http://schemas.microsoft.com/office/drawing/2010/main">
                <a:solidFill>
                  <a:srgbClr val="FFFFFF"/>
                </a:solidFill>
              </a14:hiddenFill>
            </a:ext>
          </a:extLst>
        </p:spPr>
      </p:pic>
      <p:sp>
        <p:nvSpPr>
          <p:cNvPr id="1024" name="TextBox 1023">
            <a:extLst>
              <a:ext uri="{FF2B5EF4-FFF2-40B4-BE49-F238E27FC236}">
                <a16:creationId xmlns:a16="http://schemas.microsoft.com/office/drawing/2014/main" id="{F0789E8A-C89D-6FCC-D148-FCCAE9F198DB}"/>
              </a:ext>
            </a:extLst>
          </p:cNvPr>
          <p:cNvSpPr txBox="1"/>
          <p:nvPr/>
        </p:nvSpPr>
        <p:spPr>
          <a:xfrm>
            <a:off x="3414456" y="6561869"/>
            <a:ext cx="3146842" cy="315334"/>
          </a:xfrm>
          <a:prstGeom prst="rect">
            <a:avLst/>
          </a:prstGeom>
          <a:noFill/>
        </p:spPr>
        <p:txBody>
          <a:bodyPr wrap="square">
            <a:spAutoFit/>
          </a:bodyPr>
          <a:lstStyle/>
          <a:p>
            <a:endParaRPr lang="en-SE" sz="1400" dirty="0"/>
          </a:p>
        </p:txBody>
      </p:sp>
      <p:sp>
        <p:nvSpPr>
          <p:cNvPr id="1025" name="TextBox 1024">
            <a:extLst>
              <a:ext uri="{FF2B5EF4-FFF2-40B4-BE49-F238E27FC236}">
                <a16:creationId xmlns:a16="http://schemas.microsoft.com/office/drawing/2014/main" id="{F6289B0D-D0C2-8704-F437-A1CAD583A3DA}"/>
              </a:ext>
            </a:extLst>
          </p:cNvPr>
          <p:cNvSpPr txBox="1"/>
          <p:nvPr/>
        </p:nvSpPr>
        <p:spPr>
          <a:xfrm>
            <a:off x="3154814" y="6542669"/>
            <a:ext cx="3082203" cy="307777"/>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SE" sz="1400" dirty="0">
                <a:hlinkClick r:id="rId19"/>
              </a:rPr>
              <a:t>https://en.wikipedia.org/wiki/Flood_fill</a:t>
            </a:r>
            <a:r>
              <a:rPr lang="en-GB" sz="1400" dirty="0"/>
              <a:t> </a:t>
            </a:r>
            <a:endParaRPr lang="en-SE" sz="1400" dirty="0"/>
          </a:p>
        </p:txBody>
      </p:sp>
    </p:spTree>
    <p:extLst>
      <p:ext uri="{BB962C8B-B14F-4D97-AF65-F5344CB8AC3E}">
        <p14:creationId xmlns:p14="http://schemas.microsoft.com/office/powerpoint/2010/main" val="32016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dissolve">
                                      <p:cBhvr>
                                        <p:cTn id="1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0C-ECB4-0845-A4F0-BCF883D0A556}"/>
              </a:ext>
            </a:extLst>
          </p:cNvPr>
          <p:cNvSpPr>
            <a:spLocks noGrp="1"/>
          </p:cNvSpPr>
          <p:nvPr>
            <p:ph type="title"/>
          </p:nvPr>
        </p:nvSpPr>
        <p:spPr>
          <a:xfrm>
            <a:off x="457199" y="274638"/>
            <a:ext cx="8309295" cy="1143000"/>
          </a:xfrm>
        </p:spPr>
        <p:txBody>
          <a:bodyPr>
            <a:normAutofit/>
          </a:bodyPr>
          <a:lstStyle/>
          <a:p>
            <a:r>
              <a:rPr lang="en-US" sz="2400" spc="20" dirty="0">
                <a:latin typeface="Arial"/>
                <a:cs typeface="Arial"/>
              </a:rPr>
              <a:t>Reachability</a:t>
            </a:r>
            <a:r>
              <a:rPr lang="en-US" sz="2400" spc="95" dirty="0">
                <a:latin typeface="Arial"/>
                <a:cs typeface="Arial"/>
              </a:rPr>
              <a:t> </a:t>
            </a:r>
            <a:r>
              <a:rPr lang="en-US" sz="2400" spc="65" dirty="0">
                <a:latin typeface="Arial"/>
                <a:cs typeface="Arial"/>
              </a:rPr>
              <a:t>Application: </a:t>
            </a:r>
            <a:r>
              <a:rPr lang="en-US" sz="2400" spc="30" dirty="0">
                <a:latin typeface="Arial"/>
                <a:cs typeface="Arial"/>
              </a:rPr>
              <a:t>Mark–Sweep </a:t>
            </a:r>
            <a:r>
              <a:rPr lang="en-US" sz="2400" spc="95" dirty="0">
                <a:latin typeface="Arial"/>
                <a:cs typeface="Arial"/>
              </a:rPr>
              <a:t>Garbage </a:t>
            </a:r>
            <a:r>
              <a:rPr lang="en-US" sz="2400" spc="40" dirty="0">
                <a:latin typeface="Arial"/>
                <a:cs typeface="Arial"/>
              </a:rPr>
              <a:t>Collector</a:t>
            </a:r>
            <a:endParaRPr lang="en-US" sz="2400" dirty="0"/>
          </a:p>
        </p:txBody>
      </p:sp>
      <p:sp>
        <p:nvSpPr>
          <p:cNvPr id="4" name="Rectangle 3">
            <a:extLst>
              <a:ext uri="{FF2B5EF4-FFF2-40B4-BE49-F238E27FC236}">
                <a16:creationId xmlns:a16="http://schemas.microsoft.com/office/drawing/2014/main" id="{35694350-DBDE-D145-9428-D748227EA9E3}"/>
              </a:ext>
            </a:extLst>
          </p:cNvPr>
          <p:cNvSpPr/>
          <p:nvPr/>
        </p:nvSpPr>
        <p:spPr>
          <a:xfrm>
            <a:off x="679507" y="1430297"/>
            <a:ext cx="7342481" cy="1672253"/>
          </a:xfrm>
          <a:prstGeom prst="rect">
            <a:avLst/>
          </a:prstGeom>
          <a:solidFill>
            <a:srgbClr val="FFC000"/>
          </a:solidFill>
        </p:spPr>
        <p:txBody>
          <a:bodyPr wrap="square">
            <a:spAutoFit/>
          </a:bodyPr>
          <a:lstStyle/>
          <a:p>
            <a:pPr>
              <a:spcBef>
                <a:spcPts val="100"/>
              </a:spcBef>
              <a:spcAft>
                <a:spcPts val="100"/>
              </a:spcAft>
            </a:pPr>
            <a:r>
              <a:rPr lang="en-US" sz="1600" dirty="0">
                <a:solidFill>
                  <a:schemeClr val="accent1"/>
                </a:solidFill>
                <a:latin typeface="Arial" panose="020B0604020202020204" pitchFamily="34" charset="0"/>
                <a:cs typeface="Arial" panose="020B0604020202020204" pitchFamily="34" charset="0"/>
              </a:rPr>
              <a:t>Every data structure is a digraph.</a:t>
            </a:r>
          </a:p>
          <a:p>
            <a:pPr marL="285750" indent="-285750">
              <a:spcBef>
                <a:spcPts val="100"/>
              </a:spcBef>
              <a:spcAft>
                <a:spcPts val="1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Vertex = object.</a:t>
            </a:r>
          </a:p>
          <a:p>
            <a:pPr marL="285750" indent="-285750">
              <a:spcBef>
                <a:spcPts val="100"/>
              </a:spcBef>
              <a:spcAft>
                <a:spcPts val="1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Edge = reference.</a:t>
            </a:r>
          </a:p>
          <a:p>
            <a:pPr marL="285750" indent="-285750">
              <a:spcBef>
                <a:spcPts val="100"/>
              </a:spcBef>
              <a:spcAft>
                <a:spcPts val="1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Roots: Objects known to be directly accessible by program (e.g., stack).</a:t>
            </a:r>
          </a:p>
          <a:p>
            <a:pPr marL="285750" indent="-285750">
              <a:spcBef>
                <a:spcPts val="100"/>
              </a:spcBef>
              <a:spcAft>
                <a:spcPts val="100"/>
              </a:spcAft>
              <a:buClr>
                <a:schemeClr val="accent1"/>
              </a:buClr>
              <a:buFont typeface="Wingdings" pitchFamily="2" charset="2"/>
              <a:buChar char="§"/>
            </a:pPr>
            <a:r>
              <a:rPr lang="en-US" sz="1600" dirty="0">
                <a:solidFill>
                  <a:schemeClr val="accent1"/>
                </a:solidFill>
                <a:latin typeface="Arial" panose="020B0604020202020204" pitchFamily="34" charset="0"/>
                <a:cs typeface="Arial" panose="020B0604020202020204" pitchFamily="34" charset="0"/>
              </a:rPr>
              <a:t>Reachable objects:</a:t>
            </a:r>
            <a:r>
              <a:rPr lang="en-US" sz="1600" dirty="0">
                <a:latin typeface="Arial" panose="020B0604020202020204" pitchFamily="34" charset="0"/>
                <a:cs typeface="Arial" panose="020B0604020202020204" pitchFamily="34" charset="0"/>
              </a:rPr>
              <a:t> Objects indirectly accessible by program  (starting at a root and following a chain of pointers).</a:t>
            </a:r>
          </a:p>
        </p:txBody>
      </p:sp>
      <p:grpSp>
        <p:nvGrpSpPr>
          <p:cNvPr id="100" name="Group 99">
            <a:extLst>
              <a:ext uri="{FF2B5EF4-FFF2-40B4-BE49-F238E27FC236}">
                <a16:creationId xmlns:a16="http://schemas.microsoft.com/office/drawing/2014/main" id="{78BE455D-9314-154D-A47F-3A3D13A95AF2}"/>
              </a:ext>
            </a:extLst>
          </p:cNvPr>
          <p:cNvGrpSpPr/>
          <p:nvPr/>
        </p:nvGrpSpPr>
        <p:grpSpPr>
          <a:xfrm>
            <a:off x="5814593" y="3278000"/>
            <a:ext cx="2830710" cy="3437932"/>
            <a:chOff x="5663591" y="3395445"/>
            <a:chExt cx="2830710" cy="3437932"/>
          </a:xfrm>
        </p:grpSpPr>
        <p:sp>
          <p:nvSpPr>
            <p:cNvPr id="6" name="object 3">
              <a:extLst>
                <a:ext uri="{FF2B5EF4-FFF2-40B4-BE49-F238E27FC236}">
                  <a16:creationId xmlns:a16="http://schemas.microsoft.com/office/drawing/2014/main" id="{D3BA0E5E-B323-164B-9C71-919CD48A9BDC}"/>
                </a:ext>
              </a:extLst>
            </p:cNvPr>
            <p:cNvSpPr/>
            <p:nvPr/>
          </p:nvSpPr>
          <p:spPr>
            <a:xfrm>
              <a:off x="5663591" y="3966951"/>
              <a:ext cx="506990" cy="1572017"/>
            </a:xfrm>
            <a:prstGeom prst="rect">
              <a:avLst/>
            </a:prstGeom>
            <a:blipFill>
              <a:blip r:embed="rId2" cstate="print"/>
              <a:stretch>
                <a:fillRect/>
              </a:stretch>
            </a:blipFill>
          </p:spPr>
          <p:txBody>
            <a:bodyPr wrap="square" lIns="0" tIns="0" rIns="0" bIns="0" rtlCol="0"/>
            <a:lstStyle/>
            <a:p>
              <a:endParaRPr sz="1266"/>
            </a:p>
          </p:txBody>
        </p:sp>
        <p:sp>
          <p:nvSpPr>
            <p:cNvPr id="7" name="object 4">
              <a:extLst>
                <a:ext uri="{FF2B5EF4-FFF2-40B4-BE49-F238E27FC236}">
                  <a16:creationId xmlns:a16="http://schemas.microsoft.com/office/drawing/2014/main" id="{0CFC4DB2-4372-A54D-968F-102CA79E89FF}"/>
                </a:ext>
              </a:extLst>
            </p:cNvPr>
            <p:cNvSpPr/>
            <p:nvPr/>
          </p:nvSpPr>
          <p:spPr>
            <a:xfrm>
              <a:off x="5715000" y="4018360"/>
              <a:ext cx="8930" cy="1393478"/>
            </a:xfrm>
            <a:custGeom>
              <a:avLst/>
              <a:gdLst/>
              <a:ahLst/>
              <a:cxnLst/>
              <a:rect l="l" t="t" r="r" b="b"/>
              <a:pathLst>
                <a:path w="12700" h="1981834">
                  <a:moveTo>
                    <a:pt x="0" y="1981758"/>
                  </a:moveTo>
                  <a:lnTo>
                    <a:pt x="12700" y="1981758"/>
                  </a:lnTo>
                  <a:lnTo>
                    <a:pt x="12700" y="0"/>
                  </a:lnTo>
                  <a:lnTo>
                    <a:pt x="0" y="0"/>
                  </a:lnTo>
                  <a:lnTo>
                    <a:pt x="0" y="1981758"/>
                  </a:lnTo>
                  <a:close/>
                </a:path>
              </a:pathLst>
            </a:custGeom>
            <a:solidFill>
              <a:srgbClr val="BABABA"/>
            </a:solidFill>
          </p:spPr>
          <p:txBody>
            <a:bodyPr wrap="square" lIns="0" tIns="0" rIns="0" bIns="0" rtlCol="0"/>
            <a:lstStyle/>
            <a:p>
              <a:endParaRPr sz="1266"/>
            </a:p>
          </p:txBody>
        </p:sp>
        <p:sp>
          <p:nvSpPr>
            <p:cNvPr id="8" name="object 5">
              <a:extLst>
                <a:ext uri="{FF2B5EF4-FFF2-40B4-BE49-F238E27FC236}">
                  <a16:creationId xmlns:a16="http://schemas.microsoft.com/office/drawing/2014/main" id="{0BEE7712-76FD-5A45-843E-27D0A0060A76}"/>
                </a:ext>
              </a:extLst>
            </p:cNvPr>
            <p:cNvSpPr/>
            <p:nvPr/>
          </p:nvSpPr>
          <p:spPr>
            <a:xfrm>
              <a:off x="6431544" y="3395445"/>
              <a:ext cx="474951" cy="522946"/>
            </a:xfrm>
            <a:prstGeom prst="rect">
              <a:avLst/>
            </a:prstGeom>
            <a:blipFill>
              <a:blip r:embed="rId3" cstate="print"/>
              <a:stretch>
                <a:fillRect/>
              </a:stretch>
            </a:blipFill>
          </p:spPr>
          <p:txBody>
            <a:bodyPr wrap="square" lIns="0" tIns="0" rIns="0" bIns="0" rtlCol="0"/>
            <a:lstStyle/>
            <a:p>
              <a:endParaRPr sz="1266"/>
            </a:p>
          </p:txBody>
        </p:sp>
        <p:sp>
          <p:nvSpPr>
            <p:cNvPr id="9" name="object 6">
              <a:extLst>
                <a:ext uri="{FF2B5EF4-FFF2-40B4-BE49-F238E27FC236}">
                  <a16:creationId xmlns:a16="http://schemas.microsoft.com/office/drawing/2014/main" id="{FF7B6548-EFC5-E54A-9A7D-8D4030869356}"/>
                </a:ext>
              </a:extLst>
            </p:cNvPr>
            <p:cNvSpPr/>
            <p:nvPr/>
          </p:nvSpPr>
          <p:spPr>
            <a:xfrm>
              <a:off x="6482953" y="3446859"/>
              <a:ext cx="10268" cy="344686"/>
            </a:xfrm>
            <a:custGeom>
              <a:avLst/>
              <a:gdLst/>
              <a:ahLst/>
              <a:cxnLst/>
              <a:rect l="l" t="t" r="r" b="b"/>
              <a:pathLst>
                <a:path w="14604" h="490220">
                  <a:moveTo>
                    <a:pt x="0" y="489750"/>
                  </a:moveTo>
                  <a:lnTo>
                    <a:pt x="14084" y="489750"/>
                  </a:lnTo>
                  <a:lnTo>
                    <a:pt x="14084" y="0"/>
                  </a:lnTo>
                  <a:lnTo>
                    <a:pt x="0" y="0"/>
                  </a:lnTo>
                  <a:lnTo>
                    <a:pt x="0" y="489750"/>
                  </a:lnTo>
                  <a:close/>
                </a:path>
              </a:pathLst>
            </a:custGeom>
            <a:solidFill>
              <a:srgbClr val="BABABA"/>
            </a:solidFill>
          </p:spPr>
          <p:txBody>
            <a:bodyPr wrap="square" lIns="0" tIns="0" rIns="0" bIns="0" rtlCol="0"/>
            <a:lstStyle/>
            <a:p>
              <a:endParaRPr sz="1266"/>
            </a:p>
          </p:txBody>
        </p:sp>
        <p:sp>
          <p:nvSpPr>
            <p:cNvPr id="10" name="object 7">
              <a:extLst>
                <a:ext uri="{FF2B5EF4-FFF2-40B4-BE49-F238E27FC236}">
                  <a16:creationId xmlns:a16="http://schemas.microsoft.com/office/drawing/2014/main" id="{446FCB3B-E71C-7344-9AFE-60BED2C454A5}"/>
                </a:ext>
              </a:extLst>
            </p:cNvPr>
            <p:cNvSpPr/>
            <p:nvPr/>
          </p:nvSpPr>
          <p:spPr>
            <a:xfrm>
              <a:off x="6985185" y="3609757"/>
              <a:ext cx="474951" cy="522946"/>
            </a:xfrm>
            <a:prstGeom prst="rect">
              <a:avLst/>
            </a:prstGeom>
            <a:blipFill>
              <a:blip r:embed="rId3" cstate="print"/>
              <a:stretch>
                <a:fillRect/>
              </a:stretch>
            </a:blipFill>
          </p:spPr>
          <p:txBody>
            <a:bodyPr wrap="square" lIns="0" tIns="0" rIns="0" bIns="0" rtlCol="0"/>
            <a:lstStyle/>
            <a:p>
              <a:endParaRPr sz="1266"/>
            </a:p>
          </p:txBody>
        </p:sp>
        <p:sp>
          <p:nvSpPr>
            <p:cNvPr id="11" name="object 8">
              <a:extLst>
                <a:ext uri="{FF2B5EF4-FFF2-40B4-BE49-F238E27FC236}">
                  <a16:creationId xmlns:a16="http://schemas.microsoft.com/office/drawing/2014/main" id="{745CDC11-E4D6-7C44-B89F-36D10888D8FB}"/>
                </a:ext>
              </a:extLst>
            </p:cNvPr>
            <p:cNvSpPr/>
            <p:nvPr/>
          </p:nvSpPr>
          <p:spPr>
            <a:xfrm>
              <a:off x="7036594" y="3661172"/>
              <a:ext cx="8930" cy="344686"/>
            </a:xfrm>
            <a:custGeom>
              <a:avLst/>
              <a:gdLst/>
              <a:ahLst/>
              <a:cxnLst/>
              <a:rect l="l" t="t" r="r" b="b"/>
              <a:pathLst>
                <a:path w="12700" h="490220">
                  <a:moveTo>
                    <a:pt x="0" y="489750"/>
                  </a:moveTo>
                  <a:lnTo>
                    <a:pt x="12700" y="489750"/>
                  </a:lnTo>
                  <a:lnTo>
                    <a:pt x="12700" y="0"/>
                  </a:lnTo>
                  <a:lnTo>
                    <a:pt x="0" y="0"/>
                  </a:lnTo>
                  <a:lnTo>
                    <a:pt x="0" y="489750"/>
                  </a:lnTo>
                  <a:close/>
                </a:path>
              </a:pathLst>
            </a:custGeom>
            <a:solidFill>
              <a:srgbClr val="BABABA"/>
            </a:solidFill>
          </p:spPr>
          <p:txBody>
            <a:bodyPr wrap="square" lIns="0" tIns="0" rIns="0" bIns="0" rtlCol="0"/>
            <a:lstStyle/>
            <a:p>
              <a:endParaRPr sz="1266"/>
            </a:p>
          </p:txBody>
        </p:sp>
        <p:sp>
          <p:nvSpPr>
            <p:cNvPr id="12" name="object 9">
              <a:extLst>
                <a:ext uri="{FF2B5EF4-FFF2-40B4-BE49-F238E27FC236}">
                  <a16:creationId xmlns:a16="http://schemas.microsoft.com/office/drawing/2014/main" id="{0B32E6AA-C2EE-654C-A9E4-CE7768CE4EDE}"/>
                </a:ext>
              </a:extLst>
            </p:cNvPr>
            <p:cNvSpPr/>
            <p:nvPr/>
          </p:nvSpPr>
          <p:spPr>
            <a:xfrm>
              <a:off x="6672646" y="4056242"/>
              <a:ext cx="474951" cy="522946"/>
            </a:xfrm>
            <a:prstGeom prst="rect">
              <a:avLst/>
            </a:prstGeom>
            <a:blipFill>
              <a:blip r:embed="rId3" cstate="print"/>
              <a:stretch>
                <a:fillRect/>
              </a:stretch>
            </a:blipFill>
          </p:spPr>
          <p:txBody>
            <a:bodyPr wrap="square" lIns="0" tIns="0" rIns="0" bIns="0" rtlCol="0"/>
            <a:lstStyle/>
            <a:p>
              <a:endParaRPr sz="1266"/>
            </a:p>
          </p:txBody>
        </p:sp>
        <p:sp>
          <p:nvSpPr>
            <p:cNvPr id="13" name="object 10">
              <a:extLst>
                <a:ext uri="{FF2B5EF4-FFF2-40B4-BE49-F238E27FC236}">
                  <a16:creationId xmlns:a16="http://schemas.microsoft.com/office/drawing/2014/main" id="{67E24F75-8902-A340-AFBA-7064AF6563B9}"/>
                </a:ext>
              </a:extLst>
            </p:cNvPr>
            <p:cNvSpPr/>
            <p:nvPr/>
          </p:nvSpPr>
          <p:spPr>
            <a:xfrm>
              <a:off x="6724055" y="4107656"/>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BABABA"/>
            </a:solidFill>
          </p:spPr>
          <p:txBody>
            <a:bodyPr wrap="square" lIns="0" tIns="0" rIns="0" bIns="0" rtlCol="0"/>
            <a:lstStyle/>
            <a:p>
              <a:endParaRPr sz="1266"/>
            </a:p>
          </p:txBody>
        </p:sp>
        <p:sp>
          <p:nvSpPr>
            <p:cNvPr id="14" name="object 11">
              <a:extLst>
                <a:ext uri="{FF2B5EF4-FFF2-40B4-BE49-F238E27FC236}">
                  <a16:creationId xmlns:a16="http://schemas.microsoft.com/office/drawing/2014/main" id="{45C05818-97DF-7F42-94FC-2DAF49F565B2}"/>
                </a:ext>
              </a:extLst>
            </p:cNvPr>
            <p:cNvSpPr/>
            <p:nvPr/>
          </p:nvSpPr>
          <p:spPr>
            <a:xfrm>
              <a:off x="7494177" y="4056242"/>
              <a:ext cx="474951" cy="522946"/>
            </a:xfrm>
            <a:prstGeom prst="rect">
              <a:avLst/>
            </a:prstGeom>
            <a:blipFill>
              <a:blip r:embed="rId3" cstate="print"/>
              <a:stretch>
                <a:fillRect/>
              </a:stretch>
            </a:blipFill>
          </p:spPr>
          <p:txBody>
            <a:bodyPr wrap="square" lIns="0" tIns="0" rIns="0" bIns="0" rtlCol="0"/>
            <a:lstStyle/>
            <a:p>
              <a:endParaRPr sz="1266"/>
            </a:p>
          </p:txBody>
        </p:sp>
        <p:sp>
          <p:nvSpPr>
            <p:cNvPr id="15" name="object 12">
              <a:extLst>
                <a:ext uri="{FF2B5EF4-FFF2-40B4-BE49-F238E27FC236}">
                  <a16:creationId xmlns:a16="http://schemas.microsoft.com/office/drawing/2014/main" id="{D158C832-48C7-3948-A358-652F332225B7}"/>
                </a:ext>
              </a:extLst>
            </p:cNvPr>
            <p:cNvSpPr/>
            <p:nvPr/>
          </p:nvSpPr>
          <p:spPr>
            <a:xfrm>
              <a:off x="7545586" y="4107656"/>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BABABA"/>
            </a:solidFill>
          </p:spPr>
          <p:txBody>
            <a:bodyPr wrap="square" lIns="0" tIns="0" rIns="0" bIns="0" rtlCol="0"/>
            <a:lstStyle/>
            <a:p>
              <a:endParaRPr sz="1266"/>
            </a:p>
          </p:txBody>
        </p:sp>
        <p:sp>
          <p:nvSpPr>
            <p:cNvPr id="16" name="object 13">
              <a:extLst>
                <a:ext uri="{FF2B5EF4-FFF2-40B4-BE49-F238E27FC236}">
                  <a16:creationId xmlns:a16="http://schemas.microsoft.com/office/drawing/2014/main" id="{399E01A6-B69B-FD40-A553-987E442C9769}"/>
                </a:ext>
              </a:extLst>
            </p:cNvPr>
            <p:cNvSpPr/>
            <p:nvPr/>
          </p:nvSpPr>
          <p:spPr>
            <a:xfrm>
              <a:off x="6985185" y="4743828"/>
              <a:ext cx="474951" cy="522946"/>
            </a:xfrm>
            <a:prstGeom prst="rect">
              <a:avLst/>
            </a:prstGeom>
            <a:blipFill>
              <a:blip r:embed="rId3" cstate="print"/>
              <a:stretch>
                <a:fillRect/>
              </a:stretch>
            </a:blipFill>
          </p:spPr>
          <p:txBody>
            <a:bodyPr wrap="square" lIns="0" tIns="0" rIns="0" bIns="0" rtlCol="0"/>
            <a:lstStyle/>
            <a:p>
              <a:endParaRPr sz="1266"/>
            </a:p>
          </p:txBody>
        </p:sp>
        <p:sp>
          <p:nvSpPr>
            <p:cNvPr id="17" name="object 14">
              <a:extLst>
                <a:ext uri="{FF2B5EF4-FFF2-40B4-BE49-F238E27FC236}">
                  <a16:creationId xmlns:a16="http://schemas.microsoft.com/office/drawing/2014/main" id="{B4D94929-1242-3846-9FF6-C3A77CAF5BDF}"/>
                </a:ext>
              </a:extLst>
            </p:cNvPr>
            <p:cNvSpPr/>
            <p:nvPr/>
          </p:nvSpPr>
          <p:spPr>
            <a:xfrm>
              <a:off x="7036594" y="4795242"/>
              <a:ext cx="8930" cy="344686"/>
            </a:xfrm>
            <a:custGeom>
              <a:avLst/>
              <a:gdLst/>
              <a:ahLst/>
              <a:cxnLst/>
              <a:rect l="l" t="t" r="r" b="b"/>
              <a:pathLst>
                <a:path w="12700" h="490220">
                  <a:moveTo>
                    <a:pt x="0" y="489750"/>
                  </a:moveTo>
                  <a:lnTo>
                    <a:pt x="12700" y="489750"/>
                  </a:lnTo>
                  <a:lnTo>
                    <a:pt x="12700" y="0"/>
                  </a:lnTo>
                  <a:lnTo>
                    <a:pt x="0" y="0"/>
                  </a:lnTo>
                  <a:lnTo>
                    <a:pt x="0" y="489750"/>
                  </a:lnTo>
                  <a:close/>
                </a:path>
              </a:pathLst>
            </a:custGeom>
            <a:solidFill>
              <a:srgbClr val="BABABA"/>
            </a:solidFill>
          </p:spPr>
          <p:txBody>
            <a:bodyPr wrap="square" lIns="0" tIns="0" rIns="0" bIns="0" rtlCol="0"/>
            <a:lstStyle/>
            <a:p>
              <a:endParaRPr sz="1266"/>
            </a:p>
          </p:txBody>
        </p:sp>
        <p:sp>
          <p:nvSpPr>
            <p:cNvPr id="18" name="object 15">
              <a:extLst>
                <a:ext uri="{FF2B5EF4-FFF2-40B4-BE49-F238E27FC236}">
                  <a16:creationId xmlns:a16="http://schemas.microsoft.com/office/drawing/2014/main" id="{73047B13-DA0B-CF4F-9A27-0C6DEDD421A1}"/>
                </a:ext>
              </a:extLst>
            </p:cNvPr>
            <p:cNvSpPr/>
            <p:nvPr/>
          </p:nvSpPr>
          <p:spPr>
            <a:xfrm>
              <a:off x="7378091" y="4743828"/>
              <a:ext cx="474951" cy="522946"/>
            </a:xfrm>
            <a:prstGeom prst="rect">
              <a:avLst/>
            </a:prstGeom>
            <a:blipFill>
              <a:blip r:embed="rId3" cstate="print"/>
              <a:stretch>
                <a:fillRect/>
              </a:stretch>
            </a:blipFill>
          </p:spPr>
          <p:txBody>
            <a:bodyPr wrap="square" lIns="0" tIns="0" rIns="0" bIns="0" rtlCol="0"/>
            <a:lstStyle/>
            <a:p>
              <a:endParaRPr sz="1266"/>
            </a:p>
          </p:txBody>
        </p:sp>
        <p:sp>
          <p:nvSpPr>
            <p:cNvPr id="19" name="object 16">
              <a:extLst>
                <a:ext uri="{FF2B5EF4-FFF2-40B4-BE49-F238E27FC236}">
                  <a16:creationId xmlns:a16="http://schemas.microsoft.com/office/drawing/2014/main" id="{B959AB59-5A7A-1749-962E-1CFCF1E586FD}"/>
                </a:ext>
              </a:extLst>
            </p:cNvPr>
            <p:cNvSpPr/>
            <p:nvPr/>
          </p:nvSpPr>
          <p:spPr>
            <a:xfrm>
              <a:off x="7429500" y="4795242"/>
              <a:ext cx="8930" cy="344686"/>
            </a:xfrm>
            <a:custGeom>
              <a:avLst/>
              <a:gdLst/>
              <a:ahLst/>
              <a:cxnLst/>
              <a:rect l="l" t="t" r="r" b="b"/>
              <a:pathLst>
                <a:path w="12700" h="490220">
                  <a:moveTo>
                    <a:pt x="0" y="489750"/>
                  </a:moveTo>
                  <a:lnTo>
                    <a:pt x="12077" y="489750"/>
                  </a:lnTo>
                  <a:lnTo>
                    <a:pt x="12077" y="0"/>
                  </a:lnTo>
                  <a:lnTo>
                    <a:pt x="0" y="0"/>
                  </a:lnTo>
                  <a:lnTo>
                    <a:pt x="0" y="489750"/>
                  </a:lnTo>
                  <a:close/>
                </a:path>
              </a:pathLst>
            </a:custGeom>
            <a:solidFill>
              <a:srgbClr val="BABABA"/>
            </a:solidFill>
          </p:spPr>
          <p:txBody>
            <a:bodyPr wrap="square" lIns="0" tIns="0" rIns="0" bIns="0" rtlCol="0"/>
            <a:lstStyle/>
            <a:p>
              <a:endParaRPr sz="1266"/>
            </a:p>
          </p:txBody>
        </p:sp>
        <p:sp>
          <p:nvSpPr>
            <p:cNvPr id="20" name="object 17">
              <a:extLst>
                <a:ext uri="{FF2B5EF4-FFF2-40B4-BE49-F238E27FC236}">
                  <a16:creationId xmlns:a16="http://schemas.microsoft.com/office/drawing/2014/main" id="{C8AA50E9-2D28-9748-BDC8-00F1D92B953F}"/>
                </a:ext>
              </a:extLst>
            </p:cNvPr>
            <p:cNvSpPr/>
            <p:nvPr/>
          </p:nvSpPr>
          <p:spPr>
            <a:xfrm>
              <a:off x="6672646" y="5342117"/>
              <a:ext cx="474951" cy="522946"/>
            </a:xfrm>
            <a:prstGeom prst="rect">
              <a:avLst/>
            </a:prstGeom>
            <a:blipFill>
              <a:blip r:embed="rId3" cstate="print"/>
              <a:stretch>
                <a:fillRect/>
              </a:stretch>
            </a:blipFill>
          </p:spPr>
          <p:txBody>
            <a:bodyPr wrap="square" lIns="0" tIns="0" rIns="0" bIns="0" rtlCol="0"/>
            <a:lstStyle/>
            <a:p>
              <a:endParaRPr sz="1266"/>
            </a:p>
          </p:txBody>
        </p:sp>
        <p:sp>
          <p:nvSpPr>
            <p:cNvPr id="21" name="object 18">
              <a:extLst>
                <a:ext uri="{FF2B5EF4-FFF2-40B4-BE49-F238E27FC236}">
                  <a16:creationId xmlns:a16="http://schemas.microsoft.com/office/drawing/2014/main" id="{828FD69B-F2FD-7345-9B58-9A1E3E6A22ED}"/>
                </a:ext>
              </a:extLst>
            </p:cNvPr>
            <p:cNvSpPr/>
            <p:nvPr/>
          </p:nvSpPr>
          <p:spPr>
            <a:xfrm>
              <a:off x="6724055" y="5393531"/>
              <a:ext cx="9376" cy="344686"/>
            </a:xfrm>
            <a:custGeom>
              <a:avLst/>
              <a:gdLst/>
              <a:ahLst/>
              <a:cxnLst/>
              <a:rect l="l" t="t" r="r" b="b"/>
              <a:pathLst>
                <a:path w="13334" h="490220">
                  <a:moveTo>
                    <a:pt x="0" y="489750"/>
                  </a:moveTo>
                  <a:lnTo>
                    <a:pt x="12928" y="489750"/>
                  </a:lnTo>
                  <a:lnTo>
                    <a:pt x="12928" y="0"/>
                  </a:lnTo>
                  <a:lnTo>
                    <a:pt x="0" y="0"/>
                  </a:lnTo>
                  <a:lnTo>
                    <a:pt x="0" y="489750"/>
                  </a:lnTo>
                  <a:close/>
                </a:path>
              </a:pathLst>
            </a:custGeom>
            <a:solidFill>
              <a:srgbClr val="BABABA"/>
            </a:solidFill>
          </p:spPr>
          <p:txBody>
            <a:bodyPr wrap="square" lIns="0" tIns="0" rIns="0" bIns="0" rtlCol="0"/>
            <a:lstStyle/>
            <a:p>
              <a:endParaRPr sz="1266"/>
            </a:p>
          </p:txBody>
        </p:sp>
        <p:sp>
          <p:nvSpPr>
            <p:cNvPr id="22" name="object 19">
              <a:extLst>
                <a:ext uri="{FF2B5EF4-FFF2-40B4-BE49-F238E27FC236}">
                  <a16:creationId xmlns:a16="http://schemas.microsoft.com/office/drawing/2014/main" id="{BC015324-F47C-4047-B047-15424D40F6C3}"/>
                </a:ext>
              </a:extLst>
            </p:cNvPr>
            <p:cNvSpPr/>
            <p:nvPr/>
          </p:nvSpPr>
          <p:spPr>
            <a:xfrm>
              <a:off x="6208302" y="4743828"/>
              <a:ext cx="474951" cy="522946"/>
            </a:xfrm>
            <a:prstGeom prst="rect">
              <a:avLst/>
            </a:prstGeom>
            <a:blipFill>
              <a:blip r:embed="rId3" cstate="print"/>
              <a:stretch>
                <a:fillRect/>
              </a:stretch>
            </a:blipFill>
          </p:spPr>
          <p:txBody>
            <a:bodyPr wrap="square" lIns="0" tIns="0" rIns="0" bIns="0" rtlCol="0"/>
            <a:lstStyle/>
            <a:p>
              <a:endParaRPr sz="1266"/>
            </a:p>
          </p:txBody>
        </p:sp>
        <p:sp>
          <p:nvSpPr>
            <p:cNvPr id="23" name="object 20">
              <a:extLst>
                <a:ext uri="{FF2B5EF4-FFF2-40B4-BE49-F238E27FC236}">
                  <a16:creationId xmlns:a16="http://schemas.microsoft.com/office/drawing/2014/main" id="{E4CC7B45-8206-7C47-B535-5CBDCC6DCDC2}"/>
                </a:ext>
              </a:extLst>
            </p:cNvPr>
            <p:cNvSpPr/>
            <p:nvPr/>
          </p:nvSpPr>
          <p:spPr>
            <a:xfrm>
              <a:off x="6259711" y="4795242"/>
              <a:ext cx="8930" cy="344686"/>
            </a:xfrm>
            <a:custGeom>
              <a:avLst/>
              <a:gdLst/>
              <a:ahLst/>
              <a:cxnLst/>
              <a:rect l="l" t="t" r="r" b="b"/>
              <a:pathLst>
                <a:path w="12700" h="490220">
                  <a:moveTo>
                    <a:pt x="0" y="489750"/>
                  </a:moveTo>
                  <a:lnTo>
                    <a:pt x="12623" y="489750"/>
                  </a:lnTo>
                  <a:lnTo>
                    <a:pt x="12623" y="0"/>
                  </a:lnTo>
                  <a:lnTo>
                    <a:pt x="0" y="0"/>
                  </a:lnTo>
                  <a:lnTo>
                    <a:pt x="0" y="489750"/>
                  </a:lnTo>
                  <a:close/>
                </a:path>
              </a:pathLst>
            </a:custGeom>
            <a:solidFill>
              <a:srgbClr val="BABABA"/>
            </a:solidFill>
          </p:spPr>
          <p:txBody>
            <a:bodyPr wrap="square" lIns="0" tIns="0" rIns="0" bIns="0" rtlCol="0"/>
            <a:lstStyle/>
            <a:p>
              <a:endParaRPr sz="1266"/>
            </a:p>
          </p:txBody>
        </p:sp>
        <p:sp>
          <p:nvSpPr>
            <p:cNvPr id="24" name="object 21">
              <a:extLst>
                <a:ext uri="{FF2B5EF4-FFF2-40B4-BE49-F238E27FC236}">
                  <a16:creationId xmlns:a16="http://schemas.microsoft.com/office/drawing/2014/main" id="{2F02B365-F338-E14D-9860-751D21B193D0}"/>
                </a:ext>
              </a:extLst>
            </p:cNvPr>
            <p:cNvSpPr/>
            <p:nvPr/>
          </p:nvSpPr>
          <p:spPr>
            <a:xfrm>
              <a:off x="6074357" y="5556432"/>
              <a:ext cx="474951" cy="522946"/>
            </a:xfrm>
            <a:prstGeom prst="rect">
              <a:avLst/>
            </a:prstGeom>
            <a:blipFill>
              <a:blip r:embed="rId3" cstate="print"/>
              <a:stretch>
                <a:fillRect/>
              </a:stretch>
            </a:blipFill>
          </p:spPr>
          <p:txBody>
            <a:bodyPr wrap="square" lIns="0" tIns="0" rIns="0" bIns="0" rtlCol="0"/>
            <a:lstStyle/>
            <a:p>
              <a:endParaRPr sz="1266"/>
            </a:p>
          </p:txBody>
        </p:sp>
        <p:sp>
          <p:nvSpPr>
            <p:cNvPr id="25" name="object 22">
              <a:extLst>
                <a:ext uri="{FF2B5EF4-FFF2-40B4-BE49-F238E27FC236}">
                  <a16:creationId xmlns:a16="http://schemas.microsoft.com/office/drawing/2014/main" id="{D81A4298-3C76-1849-BC67-A0E42F39DE31}"/>
                </a:ext>
              </a:extLst>
            </p:cNvPr>
            <p:cNvSpPr/>
            <p:nvPr/>
          </p:nvSpPr>
          <p:spPr>
            <a:xfrm>
              <a:off x="6125766" y="5607844"/>
              <a:ext cx="6697" cy="344686"/>
            </a:xfrm>
            <a:custGeom>
              <a:avLst/>
              <a:gdLst/>
              <a:ahLst/>
              <a:cxnLst/>
              <a:rect l="l" t="t" r="r" b="b"/>
              <a:pathLst>
                <a:path w="9525" h="490220">
                  <a:moveTo>
                    <a:pt x="0" y="489750"/>
                  </a:moveTo>
                  <a:lnTo>
                    <a:pt x="9461" y="489750"/>
                  </a:lnTo>
                  <a:lnTo>
                    <a:pt x="9461" y="0"/>
                  </a:lnTo>
                  <a:lnTo>
                    <a:pt x="0" y="0"/>
                  </a:lnTo>
                  <a:lnTo>
                    <a:pt x="0" y="489750"/>
                  </a:lnTo>
                  <a:close/>
                </a:path>
              </a:pathLst>
            </a:custGeom>
            <a:solidFill>
              <a:srgbClr val="BABABA"/>
            </a:solidFill>
          </p:spPr>
          <p:txBody>
            <a:bodyPr wrap="square" lIns="0" tIns="0" rIns="0" bIns="0" rtlCol="0"/>
            <a:lstStyle/>
            <a:p>
              <a:endParaRPr sz="1266"/>
            </a:p>
          </p:txBody>
        </p:sp>
        <p:sp>
          <p:nvSpPr>
            <p:cNvPr id="26" name="object 23">
              <a:extLst>
                <a:ext uri="{FF2B5EF4-FFF2-40B4-BE49-F238E27FC236}">
                  <a16:creationId xmlns:a16="http://schemas.microsoft.com/office/drawing/2014/main" id="{D2B7F359-BD08-C54D-AD92-48EAFAA5AC99}"/>
                </a:ext>
              </a:extLst>
            </p:cNvPr>
            <p:cNvSpPr/>
            <p:nvPr/>
          </p:nvSpPr>
          <p:spPr>
            <a:xfrm>
              <a:off x="7904943" y="3609757"/>
              <a:ext cx="474951" cy="522946"/>
            </a:xfrm>
            <a:prstGeom prst="rect">
              <a:avLst/>
            </a:prstGeom>
            <a:blipFill>
              <a:blip r:embed="rId3" cstate="print"/>
              <a:stretch>
                <a:fillRect/>
              </a:stretch>
            </a:blipFill>
          </p:spPr>
          <p:txBody>
            <a:bodyPr wrap="square" lIns="0" tIns="0" rIns="0" bIns="0" rtlCol="0"/>
            <a:lstStyle/>
            <a:p>
              <a:endParaRPr sz="1266"/>
            </a:p>
          </p:txBody>
        </p:sp>
        <p:sp>
          <p:nvSpPr>
            <p:cNvPr id="27" name="object 24">
              <a:extLst>
                <a:ext uri="{FF2B5EF4-FFF2-40B4-BE49-F238E27FC236}">
                  <a16:creationId xmlns:a16="http://schemas.microsoft.com/office/drawing/2014/main" id="{E59AD8E1-02CC-D54E-B0DA-C24D339968FB}"/>
                </a:ext>
              </a:extLst>
            </p:cNvPr>
            <p:cNvSpPr/>
            <p:nvPr/>
          </p:nvSpPr>
          <p:spPr>
            <a:xfrm>
              <a:off x="7956351" y="3661172"/>
              <a:ext cx="10716" cy="344686"/>
            </a:xfrm>
            <a:custGeom>
              <a:avLst/>
              <a:gdLst/>
              <a:ahLst/>
              <a:cxnLst/>
              <a:rect l="l" t="t" r="r" b="b"/>
              <a:pathLst>
                <a:path w="15240" h="490220">
                  <a:moveTo>
                    <a:pt x="0" y="489750"/>
                  </a:moveTo>
                  <a:lnTo>
                    <a:pt x="14617" y="489750"/>
                  </a:lnTo>
                  <a:lnTo>
                    <a:pt x="14617" y="0"/>
                  </a:lnTo>
                  <a:lnTo>
                    <a:pt x="0" y="0"/>
                  </a:lnTo>
                  <a:lnTo>
                    <a:pt x="0" y="489750"/>
                  </a:lnTo>
                  <a:close/>
                </a:path>
              </a:pathLst>
            </a:custGeom>
            <a:solidFill>
              <a:srgbClr val="BABABA"/>
            </a:solidFill>
          </p:spPr>
          <p:txBody>
            <a:bodyPr wrap="square" lIns="0" tIns="0" rIns="0" bIns="0" rtlCol="0"/>
            <a:lstStyle/>
            <a:p>
              <a:endParaRPr sz="1266"/>
            </a:p>
          </p:txBody>
        </p:sp>
        <p:sp>
          <p:nvSpPr>
            <p:cNvPr id="28" name="object 25">
              <a:extLst>
                <a:ext uri="{FF2B5EF4-FFF2-40B4-BE49-F238E27FC236}">
                  <a16:creationId xmlns:a16="http://schemas.microsoft.com/office/drawing/2014/main" id="{C45A99A9-43C8-854B-AF55-4F6CD5C526D6}"/>
                </a:ext>
              </a:extLst>
            </p:cNvPr>
            <p:cNvSpPr/>
            <p:nvPr/>
          </p:nvSpPr>
          <p:spPr>
            <a:xfrm>
              <a:off x="7904943" y="4484867"/>
              <a:ext cx="474951" cy="522946"/>
            </a:xfrm>
            <a:prstGeom prst="rect">
              <a:avLst/>
            </a:prstGeom>
            <a:blipFill>
              <a:blip r:embed="rId3" cstate="print"/>
              <a:stretch>
                <a:fillRect/>
              </a:stretch>
            </a:blipFill>
          </p:spPr>
          <p:txBody>
            <a:bodyPr wrap="square" lIns="0" tIns="0" rIns="0" bIns="0" rtlCol="0"/>
            <a:lstStyle/>
            <a:p>
              <a:endParaRPr sz="1266"/>
            </a:p>
          </p:txBody>
        </p:sp>
        <p:sp>
          <p:nvSpPr>
            <p:cNvPr id="29" name="object 26">
              <a:extLst>
                <a:ext uri="{FF2B5EF4-FFF2-40B4-BE49-F238E27FC236}">
                  <a16:creationId xmlns:a16="http://schemas.microsoft.com/office/drawing/2014/main" id="{A60C8058-C170-F543-A58E-F7F505664F42}"/>
                </a:ext>
              </a:extLst>
            </p:cNvPr>
            <p:cNvSpPr/>
            <p:nvPr/>
          </p:nvSpPr>
          <p:spPr>
            <a:xfrm>
              <a:off x="7956351" y="4536281"/>
              <a:ext cx="10716" cy="344686"/>
            </a:xfrm>
            <a:custGeom>
              <a:avLst/>
              <a:gdLst/>
              <a:ahLst/>
              <a:cxnLst/>
              <a:rect l="l" t="t" r="r" b="b"/>
              <a:pathLst>
                <a:path w="15240" h="490220">
                  <a:moveTo>
                    <a:pt x="0" y="489750"/>
                  </a:moveTo>
                  <a:lnTo>
                    <a:pt x="14617" y="489750"/>
                  </a:lnTo>
                  <a:lnTo>
                    <a:pt x="14617" y="0"/>
                  </a:lnTo>
                  <a:lnTo>
                    <a:pt x="0" y="0"/>
                  </a:lnTo>
                  <a:lnTo>
                    <a:pt x="0" y="489750"/>
                  </a:lnTo>
                  <a:close/>
                </a:path>
              </a:pathLst>
            </a:custGeom>
            <a:solidFill>
              <a:srgbClr val="BABABA"/>
            </a:solidFill>
          </p:spPr>
          <p:txBody>
            <a:bodyPr wrap="square" lIns="0" tIns="0" rIns="0" bIns="0" rtlCol="0"/>
            <a:lstStyle/>
            <a:p>
              <a:endParaRPr sz="1266"/>
            </a:p>
          </p:txBody>
        </p:sp>
        <p:sp>
          <p:nvSpPr>
            <p:cNvPr id="30" name="object 27">
              <a:extLst>
                <a:ext uri="{FF2B5EF4-FFF2-40B4-BE49-F238E27FC236}">
                  <a16:creationId xmlns:a16="http://schemas.microsoft.com/office/drawing/2014/main" id="{EBD4B456-D4C2-B74A-88C7-9D956E1B9720}"/>
                </a:ext>
              </a:extLst>
            </p:cNvPr>
            <p:cNvSpPr/>
            <p:nvPr/>
          </p:nvSpPr>
          <p:spPr>
            <a:xfrm>
              <a:off x="7437991" y="4792233"/>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FFFFFF"/>
            </a:solidFill>
          </p:spPr>
          <p:txBody>
            <a:bodyPr wrap="square" lIns="0" tIns="0" rIns="0" bIns="0" rtlCol="0"/>
            <a:lstStyle/>
            <a:p>
              <a:endParaRPr sz="1266"/>
            </a:p>
          </p:txBody>
        </p:sp>
        <p:sp>
          <p:nvSpPr>
            <p:cNvPr id="31" name="object 28">
              <a:extLst>
                <a:ext uri="{FF2B5EF4-FFF2-40B4-BE49-F238E27FC236}">
                  <a16:creationId xmlns:a16="http://schemas.microsoft.com/office/drawing/2014/main" id="{D6CC5B6F-431A-494B-9733-42EA8034DB92}"/>
                </a:ext>
              </a:extLst>
            </p:cNvPr>
            <p:cNvSpPr/>
            <p:nvPr/>
          </p:nvSpPr>
          <p:spPr>
            <a:xfrm>
              <a:off x="7045523" y="3663082"/>
              <a:ext cx="296466" cy="344686"/>
            </a:xfrm>
            <a:custGeom>
              <a:avLst/>
              <a:gdLst/>
              <a:ahLst/>
              <a:cxnLst/>
              <a:rect l="l" t="t" r="r" b="b"/>
              <a:pathLst>
                <a:path w="421640" h="490220">
                  <a:moveTo>
                    <a:pt x="0" y="0"/>
                  </a:moveTo>
                  <a:lnTo>
                    <a:pt x="421487" y="0"/>
                  </a:lnTo>
                  <a:lnTo>
                    <a:pt x="421487" y="489737"/>
                  </a:lnTo>
                  <a:lnTo>
                    <a:pt x="0" y="489737"/>
                  </a:lnTo>
                  <a:lnTo>
                    <a:pt x="0" y="0"/>
                  </a:lnTo>
                  <a:close/>
                </a:path>
              </a:pathLst>
            </a:custGeom>
            <a:solidFill>
              <a:srgbClr val="FFFFFF"/>
            </a:solidFill>
          </p:spPr>
          <p:txBody>
            <a:bodyPr wrap="square" lIns="0" tIns="0" rIns="0" bIns="0" rtlCol="0"/>
            <a:lstStyle/>
            <a:p>
              <a:endParaRPr sz="1266"/>
            </a:p>
          </p:txBody>
        </p:sp>
        <p:sp>
          <p:nvSpPr>
            <p:cNvPr id="32" name="object 29">
              <a:extLst>
                <a:ext uri="{FF2B5EF4-FFF2-40B4-BE49-F238E27FC236}">
                  <a16:creationId xmlns:a16="http://schemas.microsoft.com/office/drawing/2014/main" id="{F94F6544-FDB5-C240-A08E-F69753AD1A17}"/>
                </a:ext>
              </a:extLst>
            </p:cNvPr>
            <p:cNvSpPr/>
            <p:nvPr/>
          </p:nvSpPr>
          <p:spPr>
            <a:xfrm>
              <a:off x="7045523" y="4792233"/>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FFFFFF"/>
            </a:solidFill>
          </p:spPr>
          <p:txBody>
            <a:bodyPr wrap="square" lIns="0" tIns="0" rIns="0" bIns="0" rtlCol="0"/>
            <a:lstStyle/>
            <a:p>
              <a:endParaRPr sz="1266"/>
            </a:p>
          </p:txBody>
        </p:sp>
        <p:sp>
          <p:nvSpPr>
            <p:cNvPr id="33" name="object 30">
              <a:extLst>
                <a:ext uri="{FF2B5EF4-FFF2-40B4-BE49-F238E27FC236}">
                  <a16:creationId xmlns:a16="http://schemas.microsoft.com/office/drawing/2014/main" id="{B9AC35DB-F675-E949-8D26-0E007835E098}"/>
                </a:ext>
              </a:extLst>
            </p:cNvPr>
            <p:cNvSpPr/>
            <p:nvPr/>
          </p:nvSpPr>
          <p:spPr>
            <a:xfrm>
              <a:off x="6733145" y="5392852"/>
              <a:ext cx="296466" cy="344686"/>
            </a:xfrm>
            <a:custGeom>
              <a:avLst/>
              <a:gdLst/>
              <a:ahLst/>
              <a:cxnLst/>
              <a:rect l="l" t="t" r="r" b="b"/>
              <a:pathLst>
                <a:path w="421640" h="490220">
                  <a:moveTo>
                    <a:pt x="0" y="0"/>
                  </a:moveTo>
                  <a:lnTo>
                    <a:pt x="421487" y="0"/>
                  </a:lnTo>
                  <a:lnTo>
                    <a:pt x="421487" y="489737"/>
                  </a:lnTo>
                  <a:lnTo>
                    <a:pt x="0" y="489737"/>
                  </a:lnTo>
                  <a:lnTo>
                    <a:pt x="0" y="0"/>
                  </a:lnTo>
                  <a:close/>
                </a:path>
              </a:pathLst>
            </a:custGeom>
            <a:solidFill>
              <a:srgbClr val="FFFFFF"/>
            </a:solidFill>
          </p:spPr>
          <p:txBody>
            <a:bodyPr wrap="square" lIns="0" tIns="0" rIns="0" bIns="0" rtlCol="0"/>
            <a:lstStyle/>
            <a:p>
              <a:endParaRPr sz="1266"/>
            </a:p>
          </p:txBody>
        </p:sp>
        <p:sp>
          <p:nvSpPr>
            <p:cNvPr id="34" name="object 31">
              <a:extLst>
                <a:ext uri="{FF2B5EF4-FFF2-40B4-BE49-F238E27FC236}">
                  <a16:creationId xmlns:a16="http://schemas.microsoft.com/office/drawing/2014/main" id="{DB387781-BB70-EC47-81FF-31F8456E290C}"/>
                </a:ext>
              </a:extLst>
            </p:cNvPr>
            <p:cNvSpPr/>
            <p:nvPr/>
          </p:nvSpPr>
          <p:spPr>
            <a:xfrm>
              <a:off x="6733145" y="4103530"/>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FFFFFF"/>
            </a:solidFill>
          </p:spPr>
          <p:txBody>
            <a:bodyPr wrap="square" lIns="0" tIns="0" rIns="0" bIns="0" rtlCol="0"/>
            <a:lstStyle/>
            <a:p>
              <a:endParaRPr sz="1266"/>
            </a:p>
          </p:txBody>
        </p:sp>
        <p:sp>
          <p:nvSpPr>
            <p:cNvPr id="35" name="object 32">
              <a:extLst>
                <a:ext uri="{FF2B5EF4-FFF2-40B4-BE49-F238E27FC236}">
                  <a16:creationId xmlns:a16="http://schemas.microsoft.com/office/drawing/2014/main" id="{05F93C9C-D0B5-4A4C-A8FB-07A031A59BCC}"/>
                </a:ext>
              </a:extLst>
            </p:cNvPr>
            <p:cNvSpPr/>
            <p:nvPr/>
          </p:nvSpPr>
          <p:spPr>
            <a:xfrm>
              <a:off x="6492856" y="3446859"/>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FFFFFF"/>
            </a:solidFill>
          </p:spPr>
          <p:txBody>
            <a:bodyPr wrap="square" lIns="0" tIns="0" rIns="0" bIns="0" rtlCol="0"/>
            <a:lstStyle/>
            <a:p>
              <a:endParaRPr sz="1266"/>
            </a:p>
          </p:txBody>
        </p:sp>
        <p:sp>
          <p:nvSpPr>
            <p:cNvPr id="36" name="object 33">
              <a:extLst>
                <a:ext uri="{FF2B5EF4-FFF2-40B4-BE49-F238E27FC236}">
                  <a16:creationId xmlns:a16="http://schemas.microsoft.com/office/drawing/2014/main" id="{A598C11C-7588-C14B-A74E-807ECE241C6B}"/>
                </a:ext>
              </a:extLst>
            </p:cNvPr>
            <p:cNvSpPr/>
            <p:nvPr/>
          </p:nvSpPr>
          <p:spPr>
            <a:xfrm>
              <a:off x="6268587" y="4792233"/>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FFFFFF"/>
            </a:solidFill>
          </p:spPr>
          <p:txBody>
            <a:bodyPr wrap="square" lIns="0" tIns="0" rIns="0" bIns="0" rtlCol="0"/>
            <a:lstStyle/>
            <a:p>
              <a:endParaRPr sz="1266"/>
            </a:p>
          </p:txBody>
        </p:sp>
        <p:sp>
          <p:nvSpPr>
            <p:cNvPr id="37" name="object 34">
              <a:extLst>
                <a:ext uri="{FF2B5EF4-FFF2-40B4-BE49-F238E27FC236}">
                  <a16:creationId xmlns:a16="http://schemas.microsoft.com/office/drawing/2014/main" id="{FF5C02B5-A890-B24A-A9BE-06D25875AC26}"/>
                </a:ext>
              </a:extLst>
            </p:cNvPr>
            <p:cNvSpPr/>
            <p:nvPr/>
          </p:nvSpPr>
          <p:spPr>
            <a:xfrm>
              <a:off x="6132418" y="5609076"/>
              <a:ext cx="296466" cy="344686"/>
            </a:xfrm>
            <a:custGeom>
              <a:avLst/>
              <a:gdLst/>
              <a:ahLst/>
              <a:cxnLst/>
              <a:rect l="l" t="t" r="r" b="b"/>
              <a:pathLst>
                <a:path w="421640" h="490220">
                  <a:moveTo>
                    <a:pt x="0" y="0"/>
                  </a:moveTo>
                  <a:lnTo>
                    <a:pt x="421487" y="0"/>
                  </a:lnTo>
                  <a:lnTo>
                    <a:pt x="421487" y="489737"/>
                  </a:lnTo>
                  <a:lnTo>
                    <a:pt x="0" y="489737"/>
                  </a:lnTo>
                  <a:lnTo>
                    <a:pt x="0" y="0"/>
                  </a:lnTo>
                  <a:close/>
                </a:path>
              </a:pathLst>
            </a:custGeom>
            <a:solidFill>
              <a:srgbClr val="FFFFFF"/>
            </a:solidFill>
          </p:spPr>
          <p:txBody>
            <a:bodyPr wrap="square" lIns="0" tIns="0" rIns="0" bIns="0" rtlCol="0"/>
            <a:lstStyle/>
            <a:p>
              <a:endParaRPr sz="1266"/>
            </a:p>
          </p:txBody>
        </p:sp>
        <p:sp>
          <p:nvSpPr>
            <p:cNvPr id="38" name="object 35">
              <a:extLst>
                <a:ext uri="{FF2B5EF4-FFF2-40B4-BE49-F238E27FC236}">
                  <a16:creationId xmlns:a16="http://schemas.microsoft.com/office/drawing/2014/main" id="{D8ACC087-5DBD-8F4C-BFC2-91F71E5C8D48}"/>
                </a:ext>
              </a:extLst>
            </p:cNvPr>
            <p:cNvSpPr/>
            <p:nvPr/>
          </p:nvSpPr>
          <p:spPr>
            <a:xfrm>
              <a:off x="7558141" y="4103530"/>
              <a:ext cx="296466" cy="344686"/>
            </a:xfrm>
            <a:custGeom>
              <a:avLst/>
              <a:gdLst/>
              <a:ahLst/>
              <a:cxnLst/>
              <a:rect l="l" t="t" r="r" b="b"/>
              <a:pathLst>
                <a:path w="421640" h="490220">
                  <a:moveTo>
                    <a:pt x="0" y="0"/>
                  </a:moveTo>
                  <a:lnTo>
                    <a:pt x="421487" y="0"/>
                  </a:lnTo>
                  <a:lnTo>
                    <a:pt x="421487" y="489750"/>
                  </a:lnTo>
                  <a:lnTo>
                    <a:pt x="0" y="489750"/>
                  </a:lnTo>
                  <a:lnTo>
                    <a:pt x="0" y="0"/>
                  </a:lnTo>
                  <a:close/>
                </a:path>
              </a:pathLst>
            </a:custGeom>
            <a:solidFill>
              <a:srgbClr val="FFFFFF"/>
            </a:solidFill>
          </p:spPr>
          <p:txBody>
            <a:bodyPr wrap="square" lIns="0" tIns="0" rIns="0" bIns="0" rtlCol="0"/>
            <a:lstStyle/>
            <a:p>
              <a:endParaRPr sz="1266"/>
            </a:p>
          </p:txBody>
        </p:sp>
        <p:sp>
          <p:nvSpPr>
            <p:cNvPr id="39" name="object 36">
              <a:extLst>
                <a:ext uri="{FF2B5EF4-FFF2-40B4-BE49-F238E27FC236}">
                  <a16:creationId xmlns:a16="http://schemas.microsoft.com/office/drawing/2014/main" id="{63B54557-6DDF-9746-A2EB-84EF2F139815}"/>
                </a:ext>
              </a:extLst>
            </p:cNvPr>
            <p:cNvSpPr/>
            <p:nvPr/>
          </p:nvSpPr>
          <p:spPr>
            <a:xfrm>
              <a:off x="7966629" y="3663082"/>
              <a:ext cx="296466" cy="344686"/>
            </a:xfrm>
            <a:custGeom>
              <a:avLst/>
              <a:gdLst/>
              <a:ahLst/>
              <a:cxnLst/>
              <a:rect l="l" t="t" r="r" b="b"/>
              <a:pathLst>
                <a:path w="421640" h="490220">
                  <a:moveTo>
                    <a:pt x="0" y="0"/>
                  </a:moveTo>
                  <a:lnTo>
                    <a:pt x="421487" y="0"/>
                  </a:lnTo>
                  <a:lnTo>
                    <a:pt x="421487" y="489737"/>
                  </a:lnTo>
                  <a:lnTo>
                    <a:pt x="0" y="489737"/>
                  </a:lnTo>
                  <a:lnTo>
                    <a:pt x="0" y="0"/>
                  </a:lnTo>
                  <a:close/>
                </a:path>
              </a:pathLst>
            </a:custGeom>
            <a:solidFill>
              <a:srgbClr val="FFFFFF"/>
            </a:solidFill>
          </p:spPr>
          <p:txBody>
            <a:bodyPr wrap="square" lIns="0" tIns="0" rIns="0" bIns="0" rtlCol="0"/>
            <a:lstStyle/>
            <a:p>
              <a:endParaRPr sz="1266"/>
            </a:p>
          </p:txBody>
        </p:sp>
        <p:sp>
          <p:nvSpPr>
            <p:cNvPr id="40" name="object 37">
              <a:extLst>
                <a:ext uri="{FF2B5EF4-FFF2-40B4-BE49-F238E27FC236}">
                  <a16:creationId xmlns:a16="http://schemas.microsoft.com/office/drawing/2014/main" id="{1A4F2351-8576-F641-99AC-9AD2F97A82F9}"/>
                </a:ext>
              </a:extLst>
            </p:cNvPr>
            <p:cNvSpPr/>
            <p:nvPr/>
          </p:nvSpPr>
          <p:spPr>
            <a:xfrm>
              <a:off x="7966629" y="4535977"/>
              <a:ext cx="296466" cy="344686"/>
            </a:xfrm>
            <a:custGeom>
              <a:avLst/>
              <a:gdLst/>
              <a:ahLst/>
              <a:cxnLst/>
              <a:rect l="l" t="t" r="r" b="b"/>
              <a:pathLst>
                <a:path w="421640" h="490220">
                  <a:moveTo>
                    <a:pt x="0" y="0"/>
                  </a:moveTo>
                  <a:lnTo>
                    <a:pt x="421487" y="0"/>
                  </a:lnTo>
                  <a:lnTo>
                    <a:pt x="421487" y="489737"/>
                  </a:lnTo>
                  <a:lnTo>
                    <a:pt x="0" y="489737"/>
                  </a:lnTo>
                  <a:lnTo>
                    <a:pt x="0" y="0"/>
                  </a:lnTo>
                  <a:close/>
                </a:path>
              </a:pathLst>
            </a:custGeom>
            <a:solidFill>
              <a:srgbClr val="FFFFFF"/>
            </a:solidFill>
          </p:spPr>
          <p:txBody>
            <a:bodyPr wrap="square" lIns="0" tIns="0" rIns="0" bIns="0" rtlCol="0"/>
            <a:lstStyle/>
            <a:p>
              <a:endParaRPr sz="1266"/>
            </a:p>
          </p:txBody>
        </p:sp>
        <p:sp>
          <p:nvSpPr>
            <p:cNvPr id="41" name="object 39">
              <a:extLst>
                <a:ext uri="{FF2B5EF4-FFF2-40B4-BE49-F238E27FC236}">
                  <a16:creationId xmlns:a16="http://schemas.microsoft.com/office/drawing/2014/main" id="{4FB20BBE-19B8-8949-AFC5-719BC06E5568}"/>
                </a:ext>
              </a:extLst>
            </p:cNvPr>
            <p:cNvSpPr/>
            <p:nvPr/>
          </p:nvSpPr>
          <p:spPr>
            <a:xfrm>
              <a:off x="7226394" y="5229326"/>
              <a:ext cx="474951" cy="522946"/>
            </a:xfrm>
            <a:prstGeom prst="rect">
              <a:avLst/>
            </a:prstGeom>
            <a:blipFill>
              <a:blip r:embed="rId3" cstate="print"/>
              <a:stretch>
                <a:fillRect/>
              </a:stretch>
            </a:blipFill>
          </p:spPr>
          <p:txBody>
            <a:bodyPr wrap="square" lIns="0" tIns="0" rIns="0" bIns="0" rtlCol="0"/>
            <a:lstStyle/>
            <a:p>
              <a:endParaRPr sz="1266"/>
            </a:p>
          </p:txBody>
        </p:sp>
        <p:sp>
          <p:nvSpPr>
            <p:cNvPr id="42" name="object 40">
              <a:extLst>
                <a:ext uri="{FF2B5EF4-FFF2-40B4-BE49-F238E27FC236}">
                  <a16:creationId xmlns:a16="http://schemas.microsoft.com/office/drawing/2014/main" id="{CA0E7A31-8D3C-7942-BDFB-E066FDC7502A}"/>
                </a:ext>
              </a:extLst>
            </p:cNvPr>
            <p:cNvSpPr/>
            <p:nvPr/>
          </p:nvSpPr>
          <p:spPr>
            <a:xfrm>
              <a:off x="7277802" y="5280740"/>
              <a:ext cx="296466" cy="344686"/>
            </a:xfrm>
            <a:custGeom>
              <a:avLst/>
              <a:gdLst/>
              <a:ahLst/>
              <a:cxnLst/>
              <a:rect l="l" t="t" r="r" b="b"/>
              <a:pathLst>
                <a:path w="421640" h="490220">
                  <a:moveTo>
                    <a:pt x="0" y="0"/>
                  </a:moveTo>
                  <a:lnTo>
                    <a:pt x="421487" y="0"/>
                  </a:lnTo>
                  <a:lnTo>
                    <a:pt x="421487" y="489737"/>
                  </a:lnTo>
                  <a:lnTo>
                    <a:pt x="0" y="489737"/>
                  </a:lnTo>
                  <a:lnTo>
                    <a:pt x="0" y="0"/>
                  </a:lnTo>
                  <a:close/>
                </a:path>
              </a:pathLst>
            </a:custGeom>
            <a:solidFill>
              <a:srgbClr val="C0C0C0"/>
            </a:solidFill>
          </p:spPr>
          <p:txBody>
            <a:bodyPr wrap="square" lIns="0" tIns="0" rIns="0" bIns="0" rtlCol="0"/>
            <a:lstStyle/>
            <a:p>
              <a:endParaRPr sz="1266"/>
            </a:p>
          </p:txBody>
        </p:sp>
        <p:sp>
          <p:nvSpPr>
            <p:cNvPr id="43" name="object 41">
              <a:extLst>
                <a:ext uri="{FF2B5EF4-FFF2-40B4-BE49-F238E27FC236}">
                  <a16:creationId xmlns:a16="http://schemas.microsoft.com/office/drawing/2014/main" id="{A5F5FCA2-227C-4947-AC3C-D77A8B6A4D34}"/>
                </a:ext>
              </a:extLst>
            </p:cNvPr>
            <p:cNvSpPr/>
            <p:nvPr/>
          </p:nvSpPr>
          <p:spPr>
            <a:xfrm>
              <a:off x="7226394" y="5645750"/>
              <a:ext cx="474951" cy="522946"/>
            </a:xfrm>
            <a:prstGeom prst="rect">
              <a:avLst/>
            </a:prstGeom>
            <a:blipFill>
              <a:blip r:embed="rId3" cstate="print"/>
              <a:stretch>
                <a:fillRect/>
              </a:stretch>
            </a:blipFill>
          </p:spPr>
          <p:txBody>
            <a:bodyPr wrap="square" lIns="0" tIns="0" rIns="0" bIns="0" rtlCol="0"/>
            <a:lstStyle/>
            <a:p>
              <a:endParaRPr sz="1266"/>
            </a:p>
          </p:txBody>
        </p:sp>
        <p:sp>
          <p:nvSpPr>
            <p:cNvPr id="44" name="object 42">
              <a:extLst>
                <a:ext uri="{FF2B5EF4-FFF2-40B4-BE49-F238E27FC236}">
                  <a16:creationId xmlns:a16="http://schemas.microsoft.com/office/drawing/2014/main" id="{4EFDDEA0-3364-D849-A149-CE7211570EE0}"/>
                </a:ext>
              </a:extLst>
            </p:cNvPr>
            <p:cNvSpPr/>
            <p:nvPr/>
          </p:nvSpPr>
          <p:spPr>
            <a:xfrm>
              <a:off x="7277802" y="5697158"/>
              <a:ext cx="296466" cy="344686"/>
            </a:xfrm>
            <a:custGeom>
              <a:avLst/>
              <a:gdLst/>
              <a:ahLst/>
              <a:cxnLst/>
              <a:rect l="l" t="t" r="r" b="b"/>
              <a:pathLst>
                <a:path w="421640" h="490220">
                  <a:moveTo>
                    <a:pt x="0" y="0"/>
                  </a:moveTo>
                  <a:lnTo>
                    <a:pt x="421487" y="0"/>
                  </a:lnTo>
                  <a:lnTo>
                    <a:pt x="421487" y="489751"/>
                  </a:lnTo>
                  <a:lnTo>
                    <a:pt x="0" y="489751"/>
                  </a:lnTo>
                  <a:lnTo>
                    <a:pt x="0" y="0"/>
                  </a:lnTo>
                  <a:close/>
                </a:path>
              </a:pathLst>
            </a:custGeom>
            <a:solidFill>
              <a:srgbClr val="C0C0C0"/>
            </a:solidFill>
          </p:spPr>
          <p:txBody>
            <a:bodyPr wrap="square" lIns="0" tIns="0" rIns="0" bIns="0" rtlCol="0"/>
            <a:lstStyle/>
            <a:p>
              <a:endParaRPr sz="1266"/>
            </a:p>
          </p:txBody>
        </p:sp>
        <p:sp>
          <p:nvSpPr>
            <p:cNvPr id="45" name="object 43">
              <a:extLst>
                <a:ext uri="{FF2B5EF4-FFF2-40B4-BE49-F238E27FC236}">
                  <a16:creationId xmlns:a16="http://schemas.microsoft.com/office/drawing/2014/main" id="{671FD9FC-228B-144A-A636-E74087AB0FDD}"/>
                </a:ext>
              </a:extLst>
            </p:cNvPr>
            <p:cNvSpPr/>
            <p:nvPr/>
          </p:nvSpPr>
          <p:spPr>
            <a:xfrm>
              <a:off x="6833916" y="5805914"/>
              <a:ext cx="474951" cy="522946"/>
            </a:xfrm>
            <a:prstGeom prst="rect">
              <a:avLst/>
            </a:prstGeom>
            <a:blipFill>
              <a:blip r:embed="rId3" cstate="print"/>
              <a:stretch>
                <a:fillRect/>
              </a:stretch>
            </a:blipFill>
          </p:spPr>
          <p:txBody>
            <a:bodyPr wrap="square" lIns="0" tIns="0" rIns="0" bIns="0" rtlCol="0"/>
            <a:lstStyle/>
            <a:p>
              <a:endParaRPr sz="1266"/>
            </a:p>
          </p:txBody>
        </p:sp>
        <p:sp>
          <p:nvSpPr>
            <p:cNvPr id="46" name="object 44">
              <a:extLst>
                <a:ext uri="{FF2B5EF4-FFF2-40B4-BE49-F238E27FC236}">
                  <a16:creationId xmlns:a16="http://schemas.microsoft.com/office/drawing/2014/main" id="{3783D342-FAC1-FE46-975D-C5DCBEDA4FD4}"/>
                </a:ext>
              </a:extLst>
            </p:cNvPr>
            <p:cNvSpPr/>
            <p:nvPr/>
          </p:nvSpPr>
          <p:spPr>
            <a:xfrm>
              <a:off x="6885333" y="5857321"/>
              <a:ext cx="296466" cy="344686"/>
            </a:xfrm>
            <a:custGeom>
              <a:avLst/>
              <a:gdLst/>
              <a:ahLst/>
              <a:cxnLst/>
              <a:rect l="l" t="t" r="r" b="b"/>
              <a:pathLst>
                <a:path w="421640" h="490220">
                  <a:moveTo>
                    <a:pt x="0" y="0"/>
                  </a:moveTo>
                  <a:lnTo>
                    <a:pt x="421487" y="0"/>
                  </a:lnTo>
                  <a:lnTo>
                    <a:pt x="421487" y="489751"/>
                  </a:lnTo>
                  <a:lnTo>
                    <a:pt x="0" y="489751"/>
                  </a:lnTo>
                  <a:lnTo>
                    <a:pt x="0" y="0"/>
                  </a:lnTo>
                  <a:close/>
                </a:path>
              </a:pathLst>
            </a:custGeom>
            <a:solidFill>
              <a:srgbClr val="C0C0C0"/>
            </a:solidFill>
          </p:spPr>
          <p:txBody>
            <a:bodyPr wrap="square" lIns="0" tIns="0" rIns="0" bIns="0" rtlCol="0"/>
            <a:lstStyle/>
            <a:p>
              <a:endParaRPr sz="1266"/>
            </a:p>
          </p:txBody>
        </p:sp>
        <p:sp>
          <p:nvSpPr>
            <p:cNvPr id="47" name="object 45">
              <a:extLst>
                <a:ext uri="{FF2B5EF4-FFF2-40B4-BE49-F238E27FC236}">
                  <a16:creationId xmlns:a16="http://schemas.microsoft.com/office/drawing/2014/main" id="{8FA5F47A-FC8A-0444-AC1A-F2F8AA3EC3DB}"/>
                </a:ext>
              </a:extLst>
            </p:cNvPr>
            <p:cNvSpPr/>
            <p:nvPr/>
          </p:nvSpPr>
          <p:spPr>
            <a:xfrm>
              <a:off x="7787071" y="5229326"/>
              <a:ext cx="474951" cy="522946"/>
            </a:xfrm>
            <a:prstGeom prst="rect">
              <a:avLst/>
            </a:prstGeom>
            <a:blipFill>
              <a:blip r:embed="rId3" cstate="print"/>
              <a:stretch>
                <a:fillRect/>
              </a:stretch>
            </a:blipFill>
          </p:spPr>
          <p:txBody>
            <a:bodyPr wrap="square" lIns="0" tIns="0" rIns="0" bIns="0" rtlCol="0"/>
            <a:lstStyle/>
            <a:p>
              <a:endParaRPr sz="1266"/>
            </a:p>
          </p:txBody>
        </p:sp>
        <p:sp>
          <p:nvSpPr>
            <p:cNvPr id="48" name="object 46">
              <a:extLst>
                <a:ext uri="{FF2B5EF4-FFF2-40B4-BE49-F238E27FC236}">
                  <a16:creationId xmlns:a16="http://schemas.microsoft.com/office/drawing/2014/main" id="{84BF2DE0-2F75-2F46-98A0-48D063A20D15}"/>
                </a:ext>
              </a:extLst>
            </p:cNvPr>
            <p:cNvSpPr/>
            <p:nvPr/>
          </p:nvSpPr>
          <p:spPr>
            <a:xfrm>
              <a:off x="7838479" y="5280740"/>
              <a:ext cx="296466" cy="344686"/>
            </a:xfrm>
            <a:custGeom>
              <a:avLst/>
              <a:gdLst/>
              <a:ahLst/>
              <a:cxnLst/>
              <a:rect l="l" t="t" r="r" b="b"/>
              <a:pathLst>
                <a:path w="421640" h="490220">
                  <a:moveTo>
                    <a:pt x="0" y="0"/>
                  </a:moveTo>
                  <a:lnTo>
                    <a:pt x="421487" y="0"/>
                  </a:lnTo>
                  <a:lnTo>
                    <a:pt x="421487" y="489737"/>
                  </a:lnTo>
                  <a:lnTo>
                    <a:pt x="0" y="489737"/>
                  </a:lnTo>
                  <a:lnTo>
                    <a:pt x="0" y="0"/>
                  </a:lnTo>
                  <a:close/>
                </a:path>
              </a:pathLst>
            </a:custGeom>
            <a:solidFill>
              <a:srgbClr val="C0C0C0"/>
            </a:solidFill>
          </p:spPr>
          <p:txBody>
            <a:bodyPr wrap="square" lIns="0" tIns="0" rIns="0" bIns="0" rtlCol="0"/>
            <a:lstStyle/>
            <a:p>
              <a:endParaRPr sz="1266"/>
            </a:p>
          </p:txBody>
        </p:sp>
        <p:sp>
          <p:nvSpPr>
            <p:cNvPr id="49" name="object 47">
              <a:extLst>
                <a:ext uri="{FF2B5EF4-FFF2-40B4-BE49-F238E27FC236}">
                  <a16:creationId xmlns:a16="http://schemas.microsoft.com/office/drawing/2014/main" id="{83FC7A4E-DBAE-D240-AAAA-FB51D38586CF}"/>
                </a:ext>
              </a:extLst>
            </p:cNvPr>
            <p:cNvSpPr/>
            <p:nvPr/>
          </p:nvSpPr>
          <p:spPr>
            <a:xfrm>
              <a:off x="8019350" y="5645750"/>
              <a:ext cx="474951" cy="522946"/>
            </a:xfrm>
            <a:prstGeom prst="rect">
              <a:avLst/>
            </a:prstGeom>
            <a:blipFill>
              <a:blip r:embed="rId3" cstate="print"/>
              <a:stretch>
                <a:fillRect/>
              </a:stretch>
            </a:blipFill>
          </p:spPr>
          <p:txBody>
            <a:bodyPr wrap="square" lIns="0" tIns="0" rIns="0" bIns="0" rtlCol="0"/>
            <a:lstStyle/>
            <a:p>
              <a:endParaRPr sz="1266"/>
            </a:p>
          </p:txBody>
        </p:sp>
        <p:sp>
          <p:nvSpPr>
            <p:cNvPr id="50" name="object 48">
              <a:extLst>
                <a:ext uri="{FF2B5EF4-FFF2-40B4-BE49-F238E27FC236}">
                  <a16:creationId xmlns:a16="http://schemas.microsoft.com/office/drawing/2014/main" id="{9C677A7E-529F-6748-A306-A173782550AF}"/>
                </a:ext>
              </a:extLst>
            </p:cNvPr>
            <p:cNvSpPr/>
            <p:nvPr/>
          </p:nvSpPr>
          <p:spPr>
            <a:xfrm>
              <a:off x="8070758" y="5697158"/>
              <a:ext cx="296466" cy="344686"/>
            </a:xfrm>
            <a:custGeom>
              <a:avLst/>
              <a:gdLst/>
              <a:ahLst/>
              <a:cxnLst/>
              <a:rect l="l" t="t" r="r" b="b"/>
              <a:pathLst>
                <a:path w="421640" h="490220">
                  <a:moveTo>
                    <a:pt x="0" y="0"/>
                  </a:moveTo>
                  <a:lnTo>
                    <a:pt x="421487" y="0"/>
                  </a:lnTo>
                  <a:lnTo>
                    <a:pt x="421487" y="489751"/>
                  </a:lnTo>
                  <a:lnTo>
                    <a:pt x="0" y="489751"/>
                  </a:lnTo>
                  <a:lnTo>
                    <a:pt x="0" y="0"/>
                  </a:lnTo>
                  <a:close/>
                </a:path>
              </a:pathLst>
            </a:custGeom>
            <a:solidFill>
              <a:srgbClr val="C0C0C0"/>
            </a:solidFill>
          </p:spPr>
          <p:txBody>
            <a:bodyPr wrap="square" lIns="0" tIns="0" rIns="0" bIns="0" rtlCol="0"/>
            <a:lstStyle/>
            <a:p>
              <a:endParaRPr sz="1266"/>
            </a:p>
          </p:txBody>
        </p:sp>
        <p:sp>
          <p:nvSpPr>
            <p:cNvPr id="51" name="object 49">
              <a:extLst>
                <a:ext uri="{FF2B5EF4-FFF2-40B4-BE49-F238E27FC236}">
                  <a16:creationId xmlns:a16="http://schemas.microsoft.com/office/drawing/2014/main" id="{D23A9115-4AE6-924D-B8A3-5A58380B2208}"/>
                </a:ext>
              </a:extLst>
            </p:cNvPr>
            <p:cNvSpPr/>
            <p:nvPr/>
          </p:nvSpPr>
          <p:spPr>
            <a:xfrm>
              <a:off x="7650902" y="6102217"/>
              <a:ext cx="474951" cy="522946"/>
            </a:xfrm>
            <a:prstGeom prst="rect">
              <a:avLst/>
            </a:prstGeom>
            <a:blipFill>
              <a:blip r:embed="rId3" cstate="print"/>
              <a:stretch>
                <a:fillRect/>
              </a:stretch>
            </a:blipFill>
          </p:spPr>
          <p:txBody>
            <a:bodyPr wrap="square" lIns="0" tIns="0" rIns="0" bIns="0" rtlCol="0"/>
            <a:lstStyle/>
            <a:p>
              <a:endParaRPr sz="1266"/>
            </a:p>
          </p:txBody>
        </p:sp>
        <p:sp>
          <p:nvSpPr>
            <p:cNvPr id="52" name="object 50">
              <a:extLst>
                <a:ext uri="{FF2B5EF4-FFF2-40B4-BE49-F238E27FC236}">
                  <a16:creationId xmlns:a16="http://schemas.microsoft.com/office/drawing/2014/main" id="{FC58A2D9-469C-6644-AAA4-A18E00B83E36}"/>
                </a:ext>
              </a:extLst>
            </p:cNvPr>
            <p:cNvSpPr/>
            <p:nvPr/>
          </p:nvSpPr>
          <p:spPr>
            <a:xfrm>
              <a:off x="7702311" y="6153630"/>
              <a:ext cx="296466" cy="344686"/>
            </a:xfrm>
            <a:custGeom>
              <a:avLst/>
              <a:gdLst/>
              <a:ahLst/>
              <a:cxnLst/>
              <a:rect l="l" t="t" r="r" b="b"/>
              <a:pathLst>
                <a:path w="421640" h="490220">
                  <a:moveTo>
                    <a:pt x="0" y="0"/>
                  </a:moveTo>
                  <a:lnTo>
                    <a:pt x="421487" y="0"/>
                  </a:lnTo>
                  <a:lnTo>
                    <a:pt x="421487" y="489745"/>
                  </a:lnTo>
                  <a:lnTo>
                    <a:pt x="0" y="489745"/>
                  </a:lnTo>
                  <a:lnTo>
                    <a:pt x="0" y="0"/>
                  </a:lnTo>
                  <a:close/>
                </a:path>
              </a:pathLst>
            </a:custGeom>
            <a:solidFill>
              <a:srgbClr val="C0C0C0"/>
            </a:solidFill>
          </p:spPr>
          <p:txBody>
            <a:bodyPr wrap="square" lIns="0" tIns="0" rIns="0" bIns="0" rtlCol="0"/>
            <a:lstStyle/>
            <a:p>
              <a:endParaRPr sz="1266"/>
            </a:p>
          </p:txBody>
        </p:sp>
        <p:sp>
          <p:nvSpPr>
            <p:cNvPr id="53" name="object 51">
              <a:extLst>
                <a:ext uri="{FF2B5EF4-FFF2-40B4-BE49-F238E27FC236}">
                  <a16:creationId xmlns:a16="http://schemas.microsoft.com/office/drawing/2014/main" id="{870A8F9E-4D13-CC48-A6A0-992B5ED32530}"/>
                </a:ext>
              </a:extLst>
            </p:cNvPr>
            <p:cNvSpPr/>
            <p:nvPr/>
          </p:nvSpPr>
          <p:spPr>
            <a:xfrm>
              <a:off x="7114255" y="6310431"/>
              <a:ext cx="474951" cy="522946"/>
            </a:xfrm>
            <a:prstGeom prst="rect">
              <a:avLst/>
            </a:prstGeom>
            <a:blipFill>
              <a:blip r:embed="rId3" cstate="print"/>
              <a:stretch>
                <a:fillRect/>
              </a:stretch>
            </a:blipFill>
          </p:spPr>
          <p:txBody>
            <a:bodyPr wrap="square" lIns="0" tIns="0" rIns="0" bIns="0" rtlCol="0"/>
            <a:lstStyle/>
            <a:p>
              <a:endParaRPr sz="1266"/>
            </a:p>
          </p:txBody>
        </p:sp>
        <p:sp>
          <p:nvSpPr>
            <p:cNvPr id="54" name="object 52">
              <a:extLst>
                <a:ext uri="{FF2B5EF4-FFF2-40B4-BE49-F238E27FC236}">
                  <a16:creationId xmlns:a16="http://schemas.microsoft.com/office/drawing/2014/main" id="{4604F35C-83C2-4540-A3F7-4E1E9390930A}"/>
                </a:ext>
              </a:extLst>
            </p:cNvPr>
            <p:cNvSpPr/>
            <p:nvPr/>
          </p:nvSpPr>
          <p:spPr>
            <a:xfrm>
              <a:off x="7165663" y="6361843"/>
              <a:ext cx="296466" cy="344686"/>
            </a:xfrm>
            <a:custGeom>
              <a:avLst/>
              <a:gdLst/>
              <a:ahLst/>
              <a:cxnLst/>
              <a:rect l="l" t="t" r="r" b="b"/>
              <a:pathLst>
                <a:path w="421640" h="490220">
                  <a:moveTo>
                    <a:pt x="0" y="0"/>
                  </a:moveTo>
                  <a:lnTo>
                    <a:pt x="421487" y="0"/>
                  </a:lnTo>
                  <a:lnTo>
                    <a:pt x="421487" y="489745"/>
                  </a:lnTo>
                  <a:lnTo>
                    <a:pt x="0" y="489745"/>
                  </a:lnTo>
                  <a:lnTo>
                    <a:pt x="0" y="0"/>
                  </a:lnTo>
                  <a:close/>
                </a:path>
              </a:pathLst>
            </a:custGeom>
            <a:solidFill>
              <a:srgbClr val="C0C0C0"/>
            </a:solidFill>
          </p:spPr>
          <p:txBody>
            <a:bodyPr wrap="square" lIns="0" tIns="0" rIns="0" bIns="0" rtlCol="0"/>
            <a:lstStyle/>
            <a:p>
              <a:endParaRPr sz="1266"/>
            </a:p>
          </p:txBody>
        </p:sp>
        <p:sp>
          <p:nvSpPr>
            <p:cNvPr id="55" name="object 53">
              <a:extLst>
                <a:ext uri="{FF2B5EF4-FFF2-40B4-BE49-F238E27FC236}">
                  <a16:creationId xmlns:a16="http://schemas.microsoft.com/office/drawing/2014/main" id="{681FDCAB-7EA2-5B48-82C6-C766FEF07F48}"/>
                </a:ext>
              </a:extLst>
            </p:cNvPr>
            <p:cNvSpPr/>
            <p:nvPr/>
          </p:nvSpPr>
          <p:spPr>
            <a:xfrm>
              <a:off x="5723930" y="4015440"/>
              <a:ext cx="328612" cy="1393478"/>
            </a:xfrm>
            <a:custGeom>
              <a:avLst/>
              <a:gdLst/>
              <a:ahLst/>
              <a:cxnLst/>
              <a:rect l="l" t="t" r="r" b="b"/>
              <a:pathLst>
                <a:path w="467359" h="1981834">
                  <a:moveTo>
                    <a:pt x="0" y="0"/>
                  </a:moveTo>
                  <a:lnTo>
                    <a:pt x="467055" y="0"/>
                  </a:lnTo>
                  <a:lnTo>
                    <a:pt x="467055" y="1981758"/>
                  </a:lnTo>
                  <a:lnTo>
                    <a:pt x="0" y="1981758"/>
                  </a:lnTo>
                  <a:lnTo>
                    <a:pt x="0" y="0"/>
                  </a:lnTo>
                  <a:close/>
                </a:path>
              </a:pathLst>
            </a:custGeom>
            <a:solidFill>
              <a:srgbClr val="FFFFFF"/>
            </a:solidFill>
          </p:spPr>
          <p:txBody>
            <a:bodyPr wrap="square" lIns="0" tIns="0" rIns="0" bIns="0" rtlCol="0"/>
            <a:lstStyle/>
            <a:p>
              <a:endParaRPr sz="1266"/>
            </a:p>
          </p:txBody>
        </p:sp>
        <p:sp>
          <p:nvSpPr>
            <p:cNvPr id="56" name="object 54">
              <a:extLst>
                <a:ext uri="{FF2B5EF4-FFF2-40B4-BE49-F238E27FC236}">
                  <a16:creationId xmlns:a16="http://schemas.microsoft.com/office/drawing/2014/main" id="{518ECD24-B552-834D-83DF-E80BB8694E66}"/>
                </a:ext>
              </a:extLst>
            </p:cNvPr>
            <p:cNvSpPr txBox="1"/>
            <p:nvPr/>
          </p:nvSpPr>
          <p:spPr>
            <a:xfrm>
              <a:off x="5778289" y="4509492"/>
              <a:ext cx="173124" cy="583796"/>
            </a:xfrm>
            <a:prstGeom prst="rect">
              <a:avLst/>
            </a:prstGeom>
          </p:spPr>
          <p:txBody>
            <a:bodyPr vert="vert" wrap="square" lIns="0" tIns="4018" rIns="0" bIns="0" rtlCol="0">
              <a:spAutoFit/>
            </a:bodyPr>
            <a:lstStyle/>
            <a:p>
              <a:pPr marL="8929">
                <a:spcBef>
                  <a:spcPts val="32"/>
                </a:spcBef>
              </a:pPr>
              <a:r>
                <a:rPr sz="1125" b="1" kern="0" dirty="0">
                  <a:latin typeface="Times New Roman" panose="02020603050405020304" pitchFamily="18" charset="0"/>
                  <a:cs typeface="Times New Roman" panose="02020603050405020304" pitchFamily="18" charset="0"/>
                </a:rPr>
                <a:t>roots</a:t>
              </a:r>
              <a:endParaRPr sz="1125" kern="0" dirty="0">
                <a:latin typeface="Times New Roman" panose="02020603050405020304" pitchFamily="18" charset="0"/>
                <a:cs typeface="Times New Roman" panose="02020603050405020304" pitchFamily="18" charset="0"/>
              </a:endParaRPr>
            </a:p>
          </p:txBody>
        </p:sp>
        <p:sp>
          <p:nvSpPr>
            <p:cNvPr id="57" name="object 55">
              <a:extLst>
                <a:ext uri="{FF2B5EF4-FFF2-40B4-BE49-F238E27FC236}">
                  <a16:creationId xmlns:a16="http://schemas.microsoft.com/office/drawing/2014/main" id="{8CB5F187-212C-8D46-9C5C-80CC61F6C665}"/>
                </a:ext>
              </a:extLst>
            </p:cNvPr>
            <p:cNvSpPr/>
            <p:nvPr/>
          </p:nvSpPr>
          <p:spPr>
            <a:xfrm>
              <a:off x="5940189" y="3661095"/>
              <a:ext cx="597843" cy="565696"/>
            </a:xfrm>
            <a:custGeom>
              <a:avLst/>
              <a:gdLst/>
              <a:ahLst/>
              <a:cxnLst/>
              <a:rect l="l" t="t" r="r" b="b"/>
              <a:pathLst>
                <a:path w="850265" h="804545">
                  <a:moveTo>
                    <a:pt x="850077" y="0"/>
                  </a:moveTo>
                  <a:lnTo>
                    <a:pt x="840851" y="8728"/>
                  </a:lnTo>
                  <a:lnTo>
                    <a:pt x="0" y="804391"/>
                  </a:lnTo>
                </a:path>
              </a:pathLst>
            </a:custGeom>
            <a:ln w="25400">
              <a:solidFill>
                <a:srgbClr val="8A8A8A"/>
              </a:solidFill>
            </a:ln>
          </p:spPr>
          <p:txBody>
            <a:bodyPr wrap="square" lIns="0" tIns="0" rIns="0" bIns="0" rtlCol="0"/>
            <a:lstStyle/>
            <a:p>
              <a:endParaRPr sz="1266"/>
            </a:p>
          </p:txBody>
        </p:sp>
        <p:sp>
          <p:nvSpPr>
            <p:cNvPr id="58" name="object 56">
              <a:extLst>
                <a:ext uri="{FF2B5EF4-FFF2-40B4-BE49-F238E27FC236}">
                  <a16:creationId xmlns:a16="http://schemas.microsoft.com/office/drawing/2014/main" id="{4CF2454F-129F-3D42-8BE4-6E4E582DA54A}"/>
                </a:ext>
              </a:extLst>
            </p:cNvPr>
            <p:cNvSpPr/>
            <p:nvPr/>
          </p:nvSpPr>
          <p:spPr>
            <a:xfrm>
              <a:off x="6486391" y="3623042"/>
              <a:ext cx="91976" cy="90190"/>
            </a:xfrm>
            <a:custGeom>
              <a:avLst/>
              <a:gdLst/>
              <a:ahLst/>
              <a:cxnLst/>
              <a:rect l="l" t="t" r="r" b="b"/>
              <a:pathLst>
                <a:path w="130809" h="128270">
                  <a:moveTo>
                    <a:pt x="130454" y="0"/>
                  </a:moveTo>
                  <a:lnTo>
                    <a:pt x="0" y="39509"/>
                  </a:lnTo>
                  <a:lnTo>
                    <a:pt x="64033" y="62839"/>
                  </a:lnTo>
                  <a:lnTo>
                    <a:pt x="83794" y="128079"/>
                  </a:lnTo>
                  <a:lnTo>
                    <a:pt x="130454" y="0"/>
                  </a:lnTo>
                  <a:close/>
                </a:path>
              </a:pathLst>
            </a:custGeom>
            <a:solidFill>
              <a:srgbClr val="8A8A8A"/>
            </a:solidFill>
          </p:spPr>
          <p:txBody>
            <a:bodyPr wrap="square" lIns="0" tIns="0" rIns="0" bIns="0" rtlCol="0"/>
            <a:lstStyle/>
            <a:p>
              <a:endParaRPr sz="1266"/>
            </a:p>
          </p:txBody>
        </p:sp>
        <p:sp>
          <p:nvSpPr>
            <p:cNvPr id="59" name="object 57">
              <a:extLst>
                <a:ext uri="{FF2B5EF4-FFF2-40B4-BE49-F238E27FC236}">
                  <a16:creationId xmlns:a16="http://schemas.microsoft.com/office/drawing/2014/main" id="{31C90B01-0952-F544-B3C2-17A2F6B2A7F3}"/>
                </a:ext>
              </a:extLst>
            </p:cNvPr>
            <p:cNvSpPr/>
            <p:nvPr/>
          </p:nvSpPr>
          <p:spPr>
            <a:xfrm>
              <a:off x="7213723" y="4635780"/>
              <a:ext cx="768400" cy="277713"/>
            </a:xfrm>
            <a:custGeom>
              <a:avLst/>
              <a:gdLst/>
              <a:ahLst/>
              <a:cxnLst/>
              <a:rect l="l" t="t" r="r" b="b"/>
              <a:pathLst>
                <a:path w="1092834" h="394970">
                  <a:moveTo>
                    <a:pt x="1092431" y="0"/>
                  </a:moveTo>
                  <a:lnTo>
                    <a:pt x="1080485" y="4312"/>
                  </a:lnTo>
                  <a:lnTo>
                    <a:pt x="0" y="394418"/>
                  </a:lnTo>
                </a:path>
              </a:pathLst>
            </a:custGeom>
            <a:ln w="25400">
              <a:solidFill>
                <a:srgbClr val="8A8A8A"/>
              </a:solidFill>
            </a:ln>
          </p:spPr>
          <p:txBody>
            <a:bodyPr wrap="square" lIns="0" tIns="0" rIns="0" bIns="0" rtlCol="0"/>
            <a:lstStyle/>
            <a:p>
              <a:endParaRPr sz="1266"/>
            </a:p>
          </p:txBody>
        </p:sp>
        <p:sp>
          <p:nvSpPr>
            <p:cNvPr id="60" name="object 58">
              <a:extLst>
                <a:ext uri="{FF2B5EF4-FFF2-40B4-BE49-F238E27FC236}">
                  <a16:creationId xmlns:a16="http://schemas.microsoft.com/office/drawing/2014/main" id="{FA1B9B54-117F-1540-AACC-F0A13EDA6055}"/>
                </a:ext>
              </a:extLst>
            </p:cNvPr>
            <p:cNvSpPr/>
            <p:nvPr/>
          </p:nvSpPr>
          <p:spPr>
            <a:xfrm>
              <a:off x="7938724" y="4605772"/>
              <a:ext cx="95548" cy="80814"/>
            </a:xfrm>
            <a:custGeom>
              <a:avLst/>
              <a:gdLst/>
              <a:ahLst/>
              <a:cxnLst/>
              <a:rect l="l" t="t" r="r" b="b"/>
              <a:pathLst>
                <a:path w="135890" h="114934">
                  <a:moveTo>
                    <a:pt x="0" y="0"/>
                  </a:moveTo>
                  <a:lnTo>
                    <a:pt x="49377" y="46989"/>
                  </a:lnTo>
                  <a:lnTo>
                    <a:pt x="41401" y="114680"/>
                  </a:lnTo>
                  <a:lnTo>
                    <a:pt x="135382" y="15938"/>
                  </a:lnTo>
                  <a:lnTo>
                    <a:pt x="0" y="0"/>
                  </a:lnTo>
                  <a:close/>
                </a:path>
              </a:pathLst>
            </a:custGeom>
            <a:solidFill>
              <a:srgbClr val="8A8A8A"/>
            </a:solidFill>
          </p:spPr>
          <p:txBody>
            <a:bodyPr wrap="square" lIns="0" tIns="0" rIns="0" bIns="0" rtlCol="0"/>
            <a:lstStyle/>
            <a:p>
              <a:endParaRPr sz="1266"/>
            </a:p>
          </p:txBody>
        </p:sp>
        <p:sp>
          <p:nvSpPr>
            <p:cNvPr id="61" name="object 59">
              <a:extLst>
                <a:ext uri="{FF2B5EF4-FFF2-40B4-BE49-F238E27FC236}">
                  <a16:creationId xmlns:a16="http://schemas.microsoft.com/office/drawing/2014/main" id="{C30BB93C-1985-C546-B5E4-F6D88D1FA384}"/>
                </a:ext>
              </a:extLst>
            </p:cNvPr>
            <p:cNvSpPr/>
            <p:nvPr/>
          </p:nvSpPr>
          <p:spPr>
            <a:xfrm>
              <a:off x="7509161" y="5454440"/>
              <a:ext cx="472380" cy="0"/>
            </a:xfrm>
            <a:custGeom>
              <a:avLst/>
              <a:gdLst/>
              <a:ahLst/>
              <a:cxnLst/>
              <a:rect l="l" t="t" r="r" b="b"/>
              <a:pathLst>
                <a:path w="671829">
                  <a:moveTo>
                    <a:pt x="671601" y="0"/>
                  </a:moveTo>
                  <a:lnTo>
                    <a:pt x="658901" y="0"/>
                  </a:lnTo>
                  <a:lnTo>
                    <a:pt x="0" y="0"/>
                  </a:lnTo>
                </a:path>
              </a:pathLst>
            </a:custGeom>
            <a:ln w="25400">
              <a:solidFill>
                <a:srgbClr val="8A8A8A"/>
              </a:solidFill>
            </a:ln>
          </p:spPr>
          <p:txBody>
            <a:bodyPr wrap="square" lIns="0" tIns="0" rIns="0" bIns="0" rtlCol="0"/>
            <a:lstStyle/>
            <a:p>
              <a:endParaRPr sz="1266"/>
            </a:p>
          </p:txBody>
        </p:sp>
        <p:sp>
          <p:nvSpPr>
            <p:cNvPr id="62" name="object 60">
              <a:extLst>
                <a:ext uri="{FF2B5EF4-FFF2-40B4-BE49-F238E27FC236}">
                  <a16:creationId xmlns:a16="http://schemas.microsoft.com/office/drawing/2014/main" id="{4C5B58A9-6FC5-8741-BBBE-36BE5184B8B3}"/>
                </a:ext>
              </a:extLst>
            </p:cNvPr>
            <p:cNvSpPr/>
            <p:nvPr/>
          </p:nvSpPr>
          <p:spPr>
            <a:xfrm>
              <a:off x="7951020" y="5411578"/>
              <a:ext cx="85725" cy="85725"/>
            </a:xfrm>
            <a:custGeom>
              <a:avLst/>
              <a:gdLst/>
              <a:ahLst/>
              <a:cxnLst/>
              <a:rect l="l" t="t" r="r" b="b"/>
              <a:pathLst>
                <a:path w="121920" h="121920">
                  <a:moveTo>
                    <a:pt x="0" y="0"/>
                  </a:moveTo>
                  <a:lnTo>
                    <a:pt x="30479" y="60960"/>
                  </a:lnTo>
                  <a:lnTo>
                    <a:pt x="0" y="121920"/>
                  </a:lnTo>
                  <a:lnTo>
                    <a:pt x="121920" y="60960"/>
                  </a:lnTo>
                  <a:lnTo>
                    <a:pt x="0" y="0"/>
                  </a:lnTo>
                  <a:close/>
                </a:path>
              </a:pathLst>
            </a:custGeom>
            <a:solidFill>
              <a:srgbClr val="8A8A8A"/>
            </a:solidFill>
          </p:spPr>
          <p:txBody>
            <a:bodyPr wrap="square" lIns="0" tIns="0" rIns="0" bIns="0" rtlCol="0"/>
            <a:lstStyle/>
            <a:p>
              <a:endParaRPr sz="1266"/>
            </a:p>
          </p:txBody>
        </p:sp>
        <p:sp>
          <p:nvSpPr>
            <p:cNvPr id="63" name="object 61">
              <a:extLst>
                <a:ext uri="{FF2B5EF4-FFF2-40B4-BE49-F238E27FC236}">
                  <a16:creationId xmlns:a16="http://schemas.microsoft.com/office/drawing/2014/main" id="{12CD8D9E-4BCB-ED4C-BC55-E931B08EE8E6}"/>
                </a:ext>
              </a:extLst>
            </p:cNvPr>
            <p:cNvSpPr/>
            <p:nvPr/>
          </p:nvSpPr>
          <p:spPr>
            <a:xfrm>
              <a:off x="7437992" y="5823692"/>
              <a:ext cx="767060" cy="0"/>
            </a:xfrm>
            <a:custGeom>
              <a:avLst/>
              <a:gdLst/>
              <a:ahLst/>
              <a:cxnLst/>
              <a:rect l="l" t="t" r="r" b="b"/>
              <a:pathLst>
                <a:path w="1090929">
                  <a:moveTo>
                    <a:pt x="1090340" y="0"/>
                  </a:moveTo>
                  <a:lnTo>
                    <a:pt x="1077640" y="0"/>
                  </a:lnTo>
                  <a:lnTo>
                    <a:pt x="0" y="0"/>
                  </a:lnTo>
                </a:path>
              </a:pathLst>
            </a:custGeom>
            <a:ln w="25400">
              <a:solidFill>
                <a:srgbClr val="8A8A8A"/>
              </a:solidFill>
            </a:ln>
          </p:spPr>
          <p:txBody>
            <a:bodyPr wrap="square" lIns="0" tIns="0" rIns="0" bIns="0" rtlCol="0"/>
            <a:lstStyle/>
            <a:p>
              <a:endParaRPr sz="1266"/>
            </a:p>
          </p:txBody>
        </p:sp>
        <p:sp>
          <p:nvSpPr>
            <p:cNvPr id="64" name="object 62">
              <a:extLst>
                <a:ext uri="{FF2B5EF4-FFF2-40B4-BE49-F238E27FC236}">
                  <a16:creationId xmlns:a16="http://schemas.microsoft.com/office/drawing/2014/main" id="{25EA28CA-100C-364B-B681-5A499E06FB25}"/>
                </a:ext>
              </a:extLst>
            </p:cNvPr>
            <p:cNvSpPr/>
            <p:nvPr/>
          </p:nvSpPr>
          <p:spPr>
            <a:xfrm>
              <a:off x="8174280" y="5780829"/>
              <a:ext cx="85725" cy="85725"/>
            </a:xfrm>
            <a:custGeom>
              <a:avLst/>
              <a:gdLst/>
              <a:ahLst/>
              <a:cxnLst/>
              <a:rect l="l" t="t" r="r" b="b"/>
              <a:pathLst>
                <a:path w="121920" h="121920">
                  <a:moveTo>
                    <a:pt x="0" y="0"/>
                  </a:moveTo>
                  <a:lnTo>
                    <a:pt x="30479" y="60960"/>
                  </a:lnTo>
                  <a:lnTo>
                    <a:pt x="0" y="121920"/>
                  </a:lnTo>
                  <a:lnTo>
                    <a:pt x="121920" y="60960"/>
                  </a:lnTo>
                  <a:lnTo>
                    <a:pt x="0" y="0"/>
                  </a:lnTo>
                  <a:close/>
                </a:path>
              </a:pathLst>
            </a:custGeom>
            <a:solidFill>
              <a:srgbClr val="8A8A8A"/>
            </a:solidFill>
          </p:spPr>
          <p:txBody>
            <a:bodyPr wrap="square" lIns="0" tIns="0" rIns="0" bIns="0" rtlCol="0"/>
            <a:lstStyle/>
            <a:p>
              <a:endParaRPr sz="1266"/>
            </a:p>
          </p:txBody>
        </p:sp>
        <p:sp>
          <p:nvSpPr>
            <p:cNvPr id="65" name="object 63">
              <a:extLst>
                <a:ext uri="{FF2B5EF4-FFF2-40B4-BE49-F238E27FC236}">
                  <a16:creationId xmlns:a16="http://schemas.microsoft.com/office/drawing/2014/main" id="{4DA8E8E9-C438-CA41-8870-E8470C395AA8}"/>
                </a:ext>
              </a:extLst>
            </p:cNvPr>
            <p:cNvSpPr/>
            <p:nvPr/>
          </p:nvSpPr>
          <p:spPr>
            <a:xfrm>
              <a:off x="7775302" y="4366894"/>
              <a:ext cx="279499" cy="198686"/>
            </a:xfrm>
            <a:custGeom>
              <a:avLst/>
              <a:gdLst/>
              <a:ahLst/>
              <a:cxnLst/>
              <a:rect l="l" t="t" r="r" b="b"/>
              <a:pathLst>
                <a:path w="397509" h="282575">
                  <a:moveTo>
                    <a:pt x="397304" y="282580"/>
                  </a:moveTo>
                  <a:lnTo>
                    <a:pt x="386955" y="275219"/>
                  </a:lnTo>
                  <a:lnTo>
                    <a:pt x="0" y="0"/>
                  </a:lnTo>
                </a:path>
              </a:pathLst>
            </a:custGeom>
            <a:ln w="25400">
              <a:solidFill>
                <a:srgbClr val="8A8A8A"/>
              </a:solidFill>
            </a:ln>
          </p:spPr>
          <p:txBody>
            <a:bodyPr wrap="square" lIns="0" tIns="0" rIns="0" bIns="0" rtlCol="0"/>
            <a:lstStyle/>
            <a:p>
              <a:endParaRPr sz="1266"/>
            </a:p>
          </p:txBody>
        </p:sp>
        <p:sp>
          <p:nvSpPr>
            <p:cNvPr id="66" name="object 64">
              <a:extLst>
                <a:ext uri="{FF2B5EF4-FFF2-40B4-BE49-F238E27FC236}">
                  <a16:creationId xmlns:a16="http://schemas.microsoft.com/office/drawing/2014/main" id="{5A000DEF-F478-1D47-9761-680C61C5A589}"/>
                </a:ext>
              </a:extLst>
            </p:cNvPr>
            <p:cNvSpPr/>
            <p:nvPr/>
          </p:nvSpPr>
          <p:spPr>
            <a:xfrm>
              <a:off x="8005072" y="4513063"/>
              <a:ext cx="95101" cy="84832"/>
            </a:xfrm>
            <a:custGeom>
              <a:avLst/>
              <a:gdLst/>
              <a:ahLst/>
              <a:cxnLst/>
              <a:rect l="l" t="t" r="r" b="b"/>
              <a:pathLst>
                <a:path w="135254" h="120650">
                  <a:moveTo>
                    <a:pt x="70662" y="0"/>
                  </a:moveTo>
                  <a:lnTo>
                    <a:pt x="60172" y="67335"/>
                  </a:lnTo>
                  <a:lnTo>
                    <a:pt x="0" y="99352"/>
                  </a:lnTo>
                  <a:lnTo>
                    <a:pt x="134683" y="120332"/>
                  </a:lnTo>
                  <a:lnTo>
                    <a:pt x="70662" y="0"/>
                  </a:lnTo>
                  <a:close/>
                </a:path>
              </a:pathLst>
            </a:custGeom>
            <a:solidFill>
              <a:srgbClr val="8A8A8A"/>
            </a:solidFill>
          </p:spPr>
          <p:txBody>
            <a:bodyPr wrap="square" lIns="0" tIns="0" rIns="0" bIns="0" rtlCol="0"/>
            <a:lstStyle/>
            <a:p>
              <a:endParaRPr sz="1266"/>
            </a:p>
          </p:txBody>
        </p:sp>
        <p:sp>
          <p:nvSpPr>
            <p:cNvPr id="67" name="object 65">
              <a:extLst>
                <a:ext uri="{FF2B5EF4-FFF2-40B4-BE49-F238E27FC236}">
                  <a16:creationId xmlns:a16="http://schemas.microsoft.com/office/drawing/2014/main" id="{7EB340A7-F05C-E142-B94E-037E0C7E090C}"/>
                </a:ext>
              </a:extLst>
            </p:cNvPr>
            <p:cNvSpPr/>
            <p:nvPr/>
          </p:nvSpPr>
          <p:spPr>
            <a:xfrm>
              <a:off x="8177415" y="3929143"/>
              <a:ext cx="9376" cy="703659"/>
            </a:xfrm>
            <a:custGeom>
              <a:avLst/>
              <a:gdLst/>
              <a:ahLst/>
              <a:cxnLst/>
              <a:rect l="l" t="t" r="r" b="b"/>
              <a:pathLst>
                <a:path w="13334" h="1000759">
                  <a:moveTo>
                    <a:pt x="0" y="1000652"/>
                  </a:moveTo>
                  <a:lnTo>
                    <a:pt x="163" y="987953"/>
                  </a:lnTo>
                  <a:lnTo>
                    <a:pt x="12914" y="0"/>
                  </a:lnTo>
                </a:path>
              </a:pathLst>
            </a:custGeom>
            <a:ln w="25399">
              <a:solidFill>
                <a:srgbClr val="8A8A8A"/>
              </a:solidFill>
            </a:ln>
          </p:spPr>
          <p:txBody>
            <a:bodyPr wrap="square" lIns="0" tIns="0" rIns="0" bIns="0" rtlCol="0"/>
            <a:lstStyle/>
            <a:p>
              <a:endParaRPr sz="1266"/>
            </a:p>
          </p:txBody>
        </p:sp>
        <p:sp>
          <p:nvSpPr>
            <p:cNvPr id="68" name="object 66">
              <a:extLst>
                <a:ext uri="{FF2B5EF4-FFF2-40B4-BE49-F238E27FC236}">
                  <a16:creationId xmlns:a16="http://schemas.microsoft.com/office/drawing/2014/main" id="{6D4502F5-7562-8448-B6A8-F3DBB7DE1170}"/>
                </a:ext>
              </a:extLst>
            </p:cNvPr>
            <p:cNvSpPr/>
            <p:nvPr/>
          </p:nvSpPr>
          <p:spPr>
            <a:xfrm>
              <a:off x="8134946" y="4601816"/>
              <a:ext cx="85716" cy="86269"/>
            </a:xfrm>
            <a:prstGeom prst="rect">
              <a:avLst/>
            </a:prstGeom>
            <a:blipFill>
              <a:blip r:embed="rId4" cstate="print"/>
              <a:stretch>
                <a:fillRect/>
              </a:stretch>
            </a:blipFill>
          </p:spPr>
          <p:txBody>
            <a:bodyPr wrap="square" lIns="0" tIns="0" rIns="0" bIns="0" rtlCol="0"/>
            <a:lstStyle/>
            <a:p>
              <a:endParaRPr sz="1266"/>
            </a:p>
          </p:txBody>
        </p:sp>
        <p:sp>
          <p:nvSpPr>
            <p:cNvPr id="69" name="object 67">
              <a:extLst>
                <a:ext uri="{FF2B5EF4-FFF2-40B4-BE49-F238E27FC236}">
                  <a16:creationId xmlns:a16="http://schemas.microsoft.com/office/drawing/2014/main" id="{5C9EB47E-2D32-7943-8D2C-6E1E978C6BC6}"/>
                </a:ext>
              </a:extLst>
            </p:cNvPr>
            <p:cNvSpPr/>
            <p:nvPr/>
          </p:nvSpPr>
          <p:spPr>
            <a:xfrm>
              <a:off x="6701105" y="3566982"/>
              <a:ext cx="429964" cy="230832"/>
            </a:xfrm>
            <a:custGeom>
              <a:avLst/>
              <a:gdLst/>
              <a:ahLst/>
              <a:cxnLst/>
              <a:rect l="l" t="t" r="r" b="b"/>
              <a:pathLst>
                <a:path w="611504" h="328295">
                  <a:moveTo>
                    <a:pt x="610950" y="327776"/>
                  </a:moveTo>
                  <a:lnTo>
                    <a:pt x="599758" y="321772"/>
                  </a:lnTo>
                  <a:lnTo>
                    <a:pt x="0" y="0"/>
                  </a:lnTo>
                </a:path>
              </a:pathLst>
            </a:custGeom>
            <a:ln w="25400">
              <a:solidFill>
                <a:srgbClr val="8A8A8A"/>
              </a:solidFill>
            </a:ln>
          </p:spPr>
          <p:txBody>
            <a:bodyPr wrap="square" lIns="0" tIns="0" rIns="0" bIns="0" rtlCol="0"/>
            <a:lstStyle/>
            <a:p>
              <a:endParaRPr sz="1266"/>
            </a:p>
          </p:txBody>
        </p:sp>
        <p:sp>
          <p:nvSpPr>
            <p:cNvPr id="70" name="object 68">
              <a:extLst>
                <a:ext uri="{FF2B5EF4-FFF2-40B4-BE49-F238E27FC236}">
                  <a16:creationId xmlns:a16="http://schemas.microsoft.com/office/drawing/2014/main" id="{4E036E6F-3976-5F40-BFB2-5F8835E42874}"/>
                </a:ext>
              </a:extLst>
            </p:cNvPr>
            <p:cNvSpPr/>
            <p:nvPr/>
          </p:nvSpPr>
          <p:spPr>
            <a:xfrm>
              <a:off x="7083662" y="3745325"/>
              <a:ext cx="95994" cy="78581"/>
            </a:xfrm>
            <a:custGeom>
              <a:avLst/>
              <a:gdLst/>
              <a:ahLst/>
              <a:cxnLst/>
              <a:rect l="l" t="t" r="r" b="b"/>
              <a:pathLst>
                <a:path w="136525" h="111760">
                  <a:moveTo>
                    <a:pt x="57645" y="0"/>
                  </a:moveTo>
                  <a:lnTo>
                    <a:pt x="55676" y="68135"/>
                  </a:lnTo>
                  <a:lnTo>
                    <a:pt x="0" y="107442"/>
                  </a:lnTo>
                  <a:lnTo>
                    <a:pt x="136258" y="111353"/>
                  </a:lnTo>
                  <a:lnTo>
                    <a:pt x="57645" y="0"/>
                  </a:lnTo>
                  <a:close/>
                </a:path>
              </a:pathLst>
            </a:custGeom>
            <a:solidFill>
              <a:srgbClr val="8A8A8A"/>
            </a:solidFill>
          </p:spPr>
          <p:txBody>
            <a:bodyPr wrap="square" lIns="0" tIns="0" rIns="0" bIns="0" rtlCol="0"/>
            <a:lstStyle/>
            <a:p>
              <a:endParaRPr sz="1266"/>
            </a:p>
          </p:txBody>
        </p:sp>
        <p:sp>
          <p:nvSpPr>
            <p:cNvPr id="71" name="object 69">
              <a:extLst>
                <a:ext uri="{FF2B5EF4-FFF2-40B4-BE49-F238E27FC236}">
                  <a16:creationId xmlns:a16="http://schemas.microsoft.com/office/drawing/2014/main" id="{68E18CB7-0FD9-6346-AF09-58622AE99EB1}"/>
                </a:ext>
              </a:extLst>
            </p:cNvPr>
            <p:cNvSpPr/>
            <p:nvPr/>
          </p:nvSpPr>
          <p:spPr>
            <a:xfrm>
              <a:off x="5940189" y="4185276"/>
              <a:ext cx="908149" cy="475506"/>
            </a:xfrm>
            <a:custGeom>
              <a:avLst/>
              <a:gdLst/>
              <a:ahLst/>
              <a:cxnLst/>
              <a:rect l="l" t="t" r="r" b="b"/>
              <a:pathLst>
                <a:path w="1291590" h="676275">
                  <a:moveTo>
                    <a:pt x="1291158" y="0"/>
                  </a:moveTo>
                  <a:lnTo>
                    <a:pt x="1279906" y="5891"/>
                  </a:lnTo>
                  <a:lnTo>
                    <a:pt x="0" y="676194"/>
                  </a:lnTo>
                </a:path>
              </a:pathLst>
            </a:custGeom>
            <a:ln w="25399">
              <a:solidFill>
                <a:srgbClr val="8A8A8A"/>
              </a:solidFill>
            </a:ln>
          </p:spPr>
          <p:txBody>
            <a:bodyPr wrap="square" lIns="0" tIns="0" rIns="0" bIns="0" rtlCol="0"/>
            <a:lstStyle/>
            <a:p>
              <a:endParaRPr sz="1266"/>
            </a:p>
          </p:txBody>
        </p:sp>
        <p:sp>
          <p:nvSpPr>
            <p:cNvPr id="72" name="object 70">
              <a:extLst>
                <a:ext uri="{FF2B5EF4-FFF2-40B4-BE49-F238E27FC236}">
                  <a16:creationId xmlns:a16="http://schemas.microsoft.com/office/drawing/2014/main" id="{C391566E-0F55-EC4A-9E1C-4104C6F0D165}"/>
                </a:ext>
              </a:extLst>
            </p:cNvPr>
            <p:cNvSpPr/>
            <p:nvPr/>
          </p:nvSpPr>
          <p:spPr>
            <a:xfrm>
              <a:off x="6801252" y="4159591"/>
              <a:ext cx="95994" cy="78135"/>
            </a:xfrm>
            <a:custGeom>
              <a:avLst/>
              <a:gdLst/>
              <a:ahLst/>
              <a:cxnLst/>
              <a:rect l="l" t="t" r="r" b="b"/>
              <a:pathLst>
                <a:path w="136525" h="111125">
                  <a:moveTo>
                    <a:pt x="136283" y="0"/>
                  </a:moveTo>
                  <a:lnTo>
                    <a:pt x="0" y="2552"/>
                  </a:lnTo>
                  <a:lnTo>
                    <a:pt x="55283" y="42418"/>
                  </a:lnTo>
                  <a:lnTo>
                    <a:pt x="56565" y="110566"/>
                  </a:lnTo>
                  <a:lnTo>
                    <a:pt x="136283" y="0"/>
                  </a:lnTo>
                  <a:close/>
                </a:path>
              </a:pathLst>
            </a:custGeom>
            <a:solidFill>
              <a:srgbClr val="8A8A8A"/>
            </a:solidFill>
          </p:spPr>
          <p:txBody>
            <a:bodyPr wrap="square" lIns="0" tIns="0" rIns="0" bIns="0" rtlCol="0"/>
            <a:lstStyle/>
            <a:p>
              <a:endParaRPr sz="1266"/>
            </a:p>
          </p:txBody>
        </p:sp>
        <p:sp>
          <p:nvSpPr>
            <p:cNvPr id="73" name="object 71">
              <a:extLst>
                <a:ext uri="{FF2B5EF4-FFF2-40B4-BE49-F238E27FC236}">
                  <a16:creationId xmlns:a16="http://schemas.microsoft.com/office/drawing/2014/main" id="{B5198DCE-4ECE-3843-9F8C-5BE957677AA9}"/>
                </a:ext>
              </a:extLst>
            </p:cNvPr>
            <p:cNvSpPr/>
            <p:nvPr/>
          </p:nvSpPr>
          <p:spPr>
            <a:xfrm>
              <a:off x="5940189" y="4904354"/>
              <a:ext cx="394246" cy="78581"/>
            </a:xfrm>
            <a:custGeom>
              <a:avLst/>
              <a:gdLst/>
              <a:ahLst/>
              <a:cxnLst/>
              <a:rect l="l" t="t" r="r" b="b"/>
              <a:pathLst>
                <a:path w="560704" h="111759">
                  <a:moveTo>
                    <a:pt x="560105" y="111189"/>
                  </a:moveTo>
                  <a:lnTo>
                    <a:pt x="547648" y="108716"/>
                  </a:lnTo>
                  <a:lnTo>
                    <a:pt x="0" y="0"/>
                  </a:lnTo>
                </a:path>
              </a:pathLst>
            </a:custGeom>
            <a:ln w="25400">
              <a:solidFill>
                <a:srgbClr val="8A8A8A"/>
              </a:solidFill>
            </a:ln>
          </p:spPr>
          <p:txBody>
            <a:bodyPr wrap="square" lIns="0" tIns="0" rIns="0" bIns="0" rtlCol="0"/>
            <a:lstStyle/>
            <a:p>
              <a:endParaRPr sz="1266"/>
            </a:p>
          </p:txBody>
        </p:sp>
        <p:sp>
          <p:nvSpPr>
            <p:cNvPr id="74" name="object 72">
              <a:extLst>
                <a:ext uri="{FF2B5EF4-FFF2-40B4-BE49-F238E27FC236}">
                  <a16:creationId xmlns:a16="http://schemas.microsoft.com/office/drawing/2014/main" id="{ED35A859-E5D5-8746-88F4-8CD00EE7122A}"/>
                </a:ext>
              </a:extLst>
            </p:cNvPr>
            <p:cNvSpPr/>
            <p:nvPr/>
          </p:nvSpPr>
          <p:spPr>
            <a:xfrm>
              <a:off x="6295885" y="4934580"/>
              <a:ext cx="92869" cy="84385"/>
            </a:xfrm>
            <a:custGeom>
              <a:avLst/>
              <a:gdLst/>
              <a:ahLst/>
              <a:cxnLst/>
              <a:rect l="l" t="t" r="r" b="b"/>
              <a:pathLst>
                <a:path w="132079" h="120015">
                  <a:moveTo>
                    <a:pt x="23749" y="0"/>
                  </a:moveTo>
                  <a:lnTo>
                    <a:pt x="41770" y="65722"/>
                  </a:lnTo>
                  <a:lnTo>
                    <a:pt x="0" y="119583"/>
                  </a:lnTo>
                  <a:lnTo>
                    <a:pt x="131457" y="83527"/>
                  </a:lnTo>
                  <a:lnTo>
                    <a:pt x="23749" y="0"/>
                  </a:lnTo>
                  <a:close/>
                </a:path>
              </a:pathLst>
            </a:custGeom>
            <a:solidFill>
              <a:srgbClr val="8A8A8A"/>
            </a:solidFill>
          </p:spPr>
          <p:txBody>
            <a:bodyPr wrap="square" lIns="0" tIns="0" rIns="0" bIns="0" rtlCol="0"/>
            <a:lstStyle/>
            <a:p>
              <a:endParaRPr sz="1266"/>
            </a:p>
          </p:txBody>
        </p:sp>
        <p:sp>
          <p:nvSpPr>
            <p:cNvPr id="75" name="object 73">
              <a:extLst>
                <a:ext uri="{FF2B5EF4-FFF2-40B4-BE49-F238E27FC236}">
                  <a16:creationId xmlns:a16="http://schemas.microsoft.com/office/drawing/2014/main" id="{2A99C103-1BF4-F946-8B52-53F93C878474}"/>
                </a:ext>
              </a:extLst>
            </p:cNvPr>
            <p:cNvSpPr/>
            <p:nvPr/>
          </p:nvSpPr>
          <p:spPr>
            <a:xfrm>
              <a:off x="5940189" y="5280740"/>
              <a:ext cx="255836" cy="408980"/>
            </a:xfrm>
            <a:custGeom>
              <a:avLst/>
              <a:gdLst/>
              <a:ahLst/>
              <a:cxnLst/>
              <a:rect l="l" t="t" r="r" b="b"/>
              <a:pathLst>
                <a:path w="363854" h="581659">
                  <a:moveTo>
                    <a:pt x="363294" y="581164"/>
                  </a:moveTo>
                  <a:lnTo>
                    <a:pt x="356562" y="570395"/>
                  </a:lnTo>
                  <a:lnTo>
                    <a:pt x="0" y="0"/>
                  </a:lnTo>
                </a:path>
              </a:pathLst>
            </a:custGeom>
            <a:ln w="25400">
              <a:solidFill>
                <a:srgbClr val="8A8A8A"/>
              </a:solidFill>
            </a:ln>
          </p:spPr>
          <p:txBody>
            <a:bodyPr wrap="square" lIns="0" tIns="0" rIns="0" bIns="0" rtlCol="0"/>
            <a:lstStyle/>
            <a:p>
              <a:endParaRPr sz="1266"/>
            </a:p>
          </p:txBody>
        </p:sp>
        <p:sp>
          <p:nvSpPr>
            <p:cNvPr id="76" name="object 74">
              <a:extLst>
                <a:ext uri="{FF2B5EF4-FFF2-40B4-BE49-F238E27FC236}">
                  <a16:creationId xmlns:a16="http://schemas.microsoft.com/office/drawing/2014/main" id="{1D425F6A-6FD6-E24C-A024-3A82C47CB074}"/>
                </a:ext>
              </a:extLst>
            </p:cNvPr>
            <p:cNvSpPr/>
            <p:nvPr/>
          </p:nvSpPr>
          <p:spPr>
            <a:xfrm>
              <a:off x="6143197" y="5640901"/>
              <a:ext cx="82152" cy="95548"/>
            </a:xfrm>
            <a:custGeom>
              <a:avLst/>
              <a:gdLst/>
              <a:ahLst/>
              <a:cxnLst/>
              <a:rect l="l" t="t" r="r" b="b"/>
              <a:pathLst>
                <a:path w="116840" h="135890">
                  <a:moveTo>
                    <a:pt x="103377" y="0"/>
                  </a:moveTo>
                  <a:lnTo>
                    <a:pt x="67843" y="58166"/>
                  </a:lnTo>
                  <a:lnTo>
                    <a:pt x="0" y="64630"/>
                  </a:lnTo>
                  <a:lnTo>
                    <a:pt x="116306" y="135699"/>
                  </a:lnTo>
                  <a:lnTo>
                    <a:pt x="103377" y="0"/>
                  </a:lnTo>
                  <a:close/>
                </a:path>
              </a:pathLst>
            </a:custGeom>
            <a:solidFill>
              <a:srgbClr val="8A8A8A"/>
            </a:solidFill>
          </p:spPr>
          <p:txBody>
            <a:bodyPr wrap="square" lIns="0" tIns="0" rIns="0" bIns="0" rtlCol="0"/>
            <a:lstStyle/>
            <a:p>
              <a:endParaRPr sz="1266"/>
            </a:p>
          </p:txBody>
        </p:sp>
        <p:sp>
          <p:nvSpPr>
            <p:cNvPr id="77" name="object 75">
              <a:extLst>
                <a:ext uri="{FF2B5EF4-FFF2-40B4-BE49-F238E27FC236}">
                  <a16:creationId xmlns:a16="http://schemas.microsoft.com/office/drawing/2014/main" id="{25279A94-CDD7-E64B-9701-9ED19CD75DB9}"/>
                </a:ext>
              </a:extLst>
            </p:cNvPr>
            <p:cNvSpPr/>
            <p:nvPr/>
          </p:nvSpPr>
          <p:spPr>
            <a:xfrm>
              <a:off x="6326434" y="5547981"/>
              <a:ext cx="501848" cy="302270"/>
            </a:xfrm>
            <a:custGeom>
              <a:avLst/>
              <a:gdLst/>
              <a:ahLst/>
              <a:cxnLst/>
              <a:rect l="l" t="t" r="r" b="b"/>
              <a:pathLst>
                <a:path w="713740" h="429895">
                  <a:moveTo>
                    <a:pt x="713411" y="0"/>
                  </a:moveTo>
                  <a:lnTo>
                    <a:pt x="702530" y="6551"/>
                  </a:lnTo>
                  <a:lnTo>
                    <a:pt x="0" y="429563"/>
                  </a:lnTo>
                </a:path>
              </a:pathLst>
            </a:custGeom>
            <a:ln w="25400">
              <a:solidFill>
                <a:srgbClr val="8A8A8A"/>
              </a:solidFill>
            </a:ln>
          </p:spPr>
          <p:txBody>
            <a:bodyPr wrap="square" lIns="0" tIns="0" rIns="0" bIns="0" rtlCol="0"/>
            <a:lstStyle/>
            <a:p>
              <a:endParaRPr sz="1266"/>
            </a:p>
          </p:txBody>
        </p:sp>
        <p:sp>
          <p:nvSpPr>
            <p:cNvPr id="78" name="object 76">
              <a:extLst>
                <a:ext uri="{FF2B5EF4-FFF2-40B4-BE49-F238E27FC236}">
                  <a16:creationId xmlns:a16="http://schemas.microsoft.com/office/drawing/2014/main" id="{DD7DFCE1-ADB2-644A-8A1E-0E80695EC2B5}"/>
                </a:ext>
              </a:extLst>
            </p:cNvPr>
            <p:cNvSpPr/>
            <p:nvPr/>
          </p:nvSpPr>
          <p:spPr>
            <a:xfrm>
              <a:off x="6779936" y="5519422"/>
              <a:ext cx="95548" cy="81260"/>
            </a:xfrm>
            <a:custGeom>
              <a:avLst/>
              <a:gdLst/>
              <a:ahLst/>
              <a:cxnLst/>
              <a:rect l="l" t="t" r="r" b="b"/>
              <a:pathLst>
                <a:path w="135890" h="115570">
                  <a:moveTo>
                    <a:pt x="135889" y="0"/>
                  </a:moveTo>
                  <a:lnTo>
                    <a:pt x="0" y="10668"/>
                  </a:lnTo>
                  <a:lnTo>
                    <a:pt x="57556" y="47167"/>
                  </a:lnTo>
                  <a:lnTo>
                    <a:pt x="62890" y="115112"/>
                  </a:lnTo>
                  <a:lnTo>
                    <a:pt x="135889" y="0"/>
                  </a:lnTo>
                  <a:close/>
                </a:path>
              </a:pathLst>
            </a:custGeom>
            <a:solidFill>
              <a:srgbClr val="8A8A8A"/>
            </a:solidFill>
          </p:spPr>
          <p:txBody>
            <a:bodyPr wrap="square" lIns="0" tIns="0" rIns="0" bIns="0" rtlCol="0"/>
            <a:lstStyle/>
            <a:p>
              <a:endParaRPr sz="1266"/>
            </a:p>
          </p:txBody>
        </p:sp>
        <p:sp>
          <p:nvSpPr>
            <p:cNvPr id="79" name="object 77">
              <a:extLst>
                <a:ext uri="{FF2B5EF4-FFF2-40B4-BE49-F238E27FC236}">
                  <a16:creationId xmlns:a16="http://schemas.microsoft.com/office/drawing/2014/main" id="{19A72A5C-94FB-D445-9DED-DB689606E0FA}"/>
                </a:ext>
              </a:extLst>
            </p:cNvPr>
            <p:cNvSpPr/>
            <p:nvPr/>
          </p:nvSpPr>
          <p:spPr>
            <a:xfrm>
              <a:off x="6445681" y="4962296"/>
              <a:ext cx="678656" cy="18305"/>
            </a:xfrm>
            <a:custGeom>
              <a:avLst/>
              <a:gdLst/>
              <a:ahLst/>
              <a:cxnLst/>
              <a:rect l="l" t="t" r="r" b="b"/>
              <a:pathLst>
                <a:path w="965200" h="26034">
                  <a:moveTo>
                    <a:pt x="964891" y="0"/>
                  </a:moveTo>
                  <a:lnTo>
                    <a:pt x="952195" y="339"/>
                  </a:lnTo>
                  <a:lnTo>
                    <a:pt x="0" y="25796"/>
                  </a:lnTo>
                </a:path>
              </a:pathLst>
            </a:custGeom>
            <a:ln w="25400">
              <a:solidFill>
                <a:srgbClr val="8A8A8A"/>
              </a:solidFill>
            </a:ln>
          </p:spPr>
          <p:txBody>
            <a:bodyPr wrap="square" lIns="0" tIns="0" rIns="0" bIns="0" rtlCol="0"/>
            <a:lstStyle/>
            <a:p>
              <a:endParaRPr sz="1266"/>
            </a:p>
          </p:txBody>
        </p:sp>
        <p:sp>
          <p:nvSpPr>
            <p:cNvPr id="80" name="object 78">
              <a:extLst>
                <a:ext uri="{FF2B5EF4-FFF2-40B4-BE49-F238E27FC236}">
                  <a16:creationId xmlns:a16="http://schemas.microsoft.com/office/drawing/2014/main" id="{4B8241DB-BD9E-FF4D-B24C-AD007BFA361C}"/>
                </a:ext>
              </a:extLst>
            </p:cNvPr>
            <p:cNvSpPr/>
            <p:nvPr/>
          </p:nvSpPr>
          <p:spPr>
            <a:xfrm>
              <a:off x="7092628" y="4920258"/>
              <a:ext cx="87064" cy="85725"/>
            </a:xfrm>
            <a:custGeom>
              <a:avLst/>
              <a:gdLst/>
              <a:ahLst/>
              <a:cxnLst/>
              <a:rect l="l" t="t" r="r" b="b"/>
              <a:pathLst>
                <a:path w="123825" h="121920">
                  <a:moveTo>
                    <a:pt x="0" y="0"/>
                  </a:moveTo>
                  <a:lnTo>
                    <a:pt x="32105" y="60121"/>
                  </a:lnTo>
                  <a:lnTo>
                    <a:pt x="3263" y="121881"/>
                  </a:lnTo>
                  <a:lnTo>
                    <a:pt x="123507" y="57683"/>
                  </a:lnTo>
                  <a:lnTo>
                    <a:pt x="0" y="0"/>
                  </a:lnTo>
                  <a:close/>
                </a:path>
              </a:pathLst>
            </a:custGeom>
            <a:solidFill>
              <a:srgbClr val="8A8A8A"/>
            </a:solidFill>
          </p:spPr>
          <p:txBody>
            <a:bodyPr wrap="square" lIns="0" tIns="0" rIns="0" bIns="0" rtlCol="0"/>
            <a:lstStyle/>
            <a:p>
              <a:endParaRPr sz="1266"/>
            </a:p>
          </p:txBody>
        </p:sp>
        <p:sp>
          <p:nvSpPr>
            <p:cNvPr id="81" name="object 79">
              <a:extLst>
                <a:ext uri="{FF2B5EF4-FFF2-40B4-BE49-F238E27FC236}">
                  <a16:creationId xmlns:a16="http://schemas.microsoft.com/office/drawing/2014/main" id="{B0741923-A216-B148-855E-87CEAA29D94E}"/>
                </a:ext>
              </a:extLst>
            </p:cNvPr>
            <p:cNvSpPr/>
            <p:nvPr/>
          </p:nvSpPr>
          <p:spPr>
            <a:xfrm>
              <a:off x="7050774" y="5932768"/>
              <a:ext cx="283071" cy="119658"/>
            </a:xfrm>
            <a:custGeom>
              <a:avLst/>
              <a:gdLst/>
              <a:ahLst/>
              <a:cxnLst/>
              <a:rect l="l" t="t" r="r" b="b"/>
              <a:pathLst>
                <a:path w="402590" h="170179">
                  <a:moveTo>
                    <a:pt x="402141" y="0"/>
                  </a:moveTo>
                  <a:lnTo>
                    <a:pt x="390442" y="4942"/>
                  </a:lnTo>
                  <a:lnTo>
                    <a:pt x="0" y="169914"/>
                  </a:lnTo>
                </a:path>
              </a:pathLst>
            </a:custGeom>
            <a:ln w="25400">
              <a:solidFill>
                <a:srgbClr val="8A8A8A"/>
              </a:solidFill>
            </a:ln>
          </p:spPr>
          <p:txBody>
            <a:bodyPr wrap="square" lIns="0" tIns="0" rIns="0" bIns="0" rtlCol="0"/>
            <a:lstStyle/>
            <a:p>
              <a:endParaRPr sz="1266"/>
            </a:p>
          </p:txBody>
        </p:sp>
        <p:sp>
          <p:nvSpPr>
            <p:cNvPr id="82" name="object 80">
              <a:extLst>
                <a:ext uri="{FF2B5EF4-FFF2-40B4-BE49-F238E27FC236}">
                  <a16:creationId xmlns:a16="http://schemas.microsoft.com/office/drawing/2014/main" id="{D7BCC549-E4DB-AF44-833F-D26DEAC32E58}"/>
                </a:ext>
              </a:extLst>
            </p:cNvPr>
            <p:cNvSpPr/>
            <p:nvPr/>
          </p:nvSpPr>
          <p:spPr>
            <a:xfrm>
              <a:off x="7288875" y="5905104"/>
              <a:ext cx="95994" cy="79028"/>
            </a:xfrm>
            <a:custGeom>
              <a:avLst/>
              <a:gdLst/>
              <a:ahLst/>
              <a:cxnLst/>
              <a:rect l="l" t="t" r="r" b="b"/>
              <a:pathLst>
                <a:path w="136525" h="112395">
                  <a:moveTo>
                    <a:pt x="0" y="0"/>
                  </a:moveTo>
                  <a:lnTo>
                    <a:pt x="51803" y="44297"/>
                  </a:lnTo>
                  <a:lnTo>
                    <a:pt x="47459" y="112308"/>
                  </a:lnTo>
                  <a:lnTo>
                    <a:pt x="136042" y="8699"/>
                  </a:lnTo>
                  <a:lnTo>
                    <a:pt x="0" y="0"/>
                  </a:lnTo>
                  <a:close/>
                </a:path>
              </a:pathLst>
            </a:custGeom>
            <a:solidFill>
              <a:srgbClr val="8A8A8A"/>
            </a:solidFill>
          </p:spPr>
          <p:txBody>
            <a:bodyPr wrap="square" lIns="0" tIns="0" rIns="0" bIns="0" rtlCol="0"/>
            <a:lstStyle/>
            <a:p>
              <a:endParaRPr sz="1266"/>
            </a:p>
          </p:txBody>
        </p:sp>
        <p:sp>
          <p:nvSpPr>
            <p:cNvPr id="83" name="object 81">
              <a:extLst>
                <a:ext uri="{FF2B5EF4-FFF2-40B4-BE49-F238E27FC236}">
                  <a16:creationId xmlns:a16="http://schemas.microsoft.com/office/drawing/2014/main" id="{0C4081D1-595C-0141-8014-0AF3FB0E8D32}"/>
                </a:ext>
              </a:extLst>
            </p:cNvPr>
            <p:cNvSpPr/>
            <p:nvPr/>
          </p:nvSpPr>
          <p:spPr>
            <a:xfrm>
              <a:off x="7328318" y="6362121"/>
              <a:ext cx="457200" cy="186630"/>
            </a:xfrm>
            <a:custGeom>
              <a:avLst/>
              <a:gdLst/>
              <a:ahLst/>
              <a:cxnLst/>
              <a:rect l="l" t="t" r="r" b="b"/>
              <a:pathLst>
                <a:path w="650240" h="265429">
                  <a:moveTo>
                    <a:pt x="650133" y="0"/>
                  </a:moveTo>
                  <a:lnTo>
                    <a:pt x="638375" y="4799"/>
                  </a:lnTo>
                  <a:lnTo>
                    <a:pt x="0" y="265360"/>
                  </a:lnTo>
                </a:path>
              </a:pathLst>
            </a:custGeom>
            <a:ln w="25400">
              <a:solidFill>
                <a:srgbClr val="8A8A8A"/>
              </a:solidFill>
            </a:ln>
          </p:spPr>
          <p:txBody>
            <a:bodyPr wrap="square" lIns="0" tIns="0" rIns="0" bIns="0" rtlCol="0"/>
            <a:lstStyle/>
            <a:p>
              <a:endParaRPr sz="1266"/>
            </a:p>
          </p:txBody>
        </p:sp>
        <p:sp>
          <p:nvSpPr>
            <p:cNvPr id="84" name="object 82">
              <a:extLst>
                <a:ext uri="{FF2B5EF4-FFF2-40B4-BE49-F238E27FC236}">
                  <a16:creationId xmlns:a16="http://schemas.microsoft.com/office/drawing/2014/main" id="{EFFE87DB-47BE-3046-BD05-8FEFD59528B8}"/>
                </a:ext>
              </a:extLst>
            </p:cNvPr>
            <p:cNvSpPr/>
            <p:nvPr/>
          </p:nvSpPr>
          <p:spPr>
            <a:xfrm>
              <a:off x="7741128" y="6333910"/>
              <a:ext cx="95994" cy="79474"/>
            </a:xfrm>
            <a:custGeom>
              <a:avLst/>
              <a:gdLst/>
              <a:ahLst/>
              <a:cxnLst/>
              <a:rect l="l" t="t" r="r" b="b"/>
              <a:pathLst>
                <a:path w="136525" h="113029">
                  <a:moveTo>
                    <a:pt x="0" y="0"/>
                  </a:moveTo>
                  <a:lnTo>
                    <a:pt x="51257" y="44921"/>
                  </a:lnTo>
                  <a:lnTo>
                    <a:pt x="46075" y="112878"/>
                  </a:lnTo>
                  <a:lnTo>
                    <a:pt x="135928" y="10367"/>
                  </a:lnTo>
                  <a:lnTo>
                    <a:pt x="0" y="0"/>
                  </a:lnTo>
                  <a:close/>
                </a:path>
              </a:pathLst>
            </a:custGeom>
            <a:solidFill>
              <a:srgbClr val="8A8A8A"/>
            </a:solidFill>
          </p:spPr>
          <p:txBody>
            <a:bodyPr wrap="square" lIns="0" tIns="0" rIns="0" bIns="0" rtlCol="0"/>
            <a:lstStyle/>
            <a:p>
              <a:endParaRPr sz="1266"/>
            </a:p>
          </p:txBody>
        </p:sp>
        <p:sp>
          <p:nvSpPr>
            <p:cNvPr id="85" name="object 83">
              <a:extLst>
                <a:ext uri="{FF2B5EF4-FFF2-40B4-BE49-F238E27FC236}">
                  <a16:creationId xmlns:a16="http://schemas.microsoft.com/office/drawing/2014/main" id="{646DCF5E-ED40-B144-9496-8FC84C89ADE5}"/>
                </a:ext>
              </a:extLst>
            </p:cNvPr>
            <p:cNvSpPr/>
            <p:nvPr/>
          </p:nvSpPr>
          <p:spPr>
            <a:xfrm>
              <a:off x="7025873" y="6138628"/>
              <a:ext cx="236637" cy="452289"/>
            </a:xfrm>
            <a:custGeom>
              <a:avLst/>
              <a:gdLst/>
              <a:ahLst/>
              <a:cxnLst/>
              <a:rect l="l" t="t" r="r" b="b"/>
              <a:pathLst>
                <a:path w="336550" h="643254">
                  <a:moveTo>
                    <a:pt x="0" y="0"/>
                  </a:moveTo>
                  <a:lnTo>
                    <a:pt x="5883" y="11254"/>
                  </a:lnTo>
                  <a:lnTo>
                    <a:pt x="336150" y="642946"/>
                  </a:lnTo>
                </a:path>
              </a:pathLst>
            </a:custGeom>
            <a:ln w="25400">
              <a:solidFill>
                <a:srgbClr val="8A8A8A"/>
              </a:solidFill>
            </a:ln>
          </p:spPr>
          <p:txBody>
            <a:bodyPr wrap="square" lIns="0" tIns="0" rIns="0" bIns="0" rtlCol="0"/>
            <a:lstStyle/>
            <a:p>
              <a:endParaRPr sz="1266"/>
            </a:p>
          </p:txBody>
        </p:sp>
        <p:sp>
          <p:nvSpPr>
            <p:cNvPr id="86" name="object 84">
              <a:extLst>
                <a:ext uri="{FF2B5EF4-FFF2-40B4-BE49-F238E27FC236}">
                  <a16:creationId xmlns:a16="http://schemas.microsoft.com/office/drawing/2014/main" id="{202ECF35-8266-8B4B-887E-784D90504089}"/>
                </a:ext>
              </a:extLst>
            </p:cNvPr>
            <p:cNvSpPr/>
            <p:nvPr/>
          </p:nvSpPr>
          <p:spPr>
            <a:xfrm>
              <a:off x="7000223" y="6089564"/>
              <a:ext cx="78135" cy="95994"/>
            </a:xfrm>
            <a:custGeom>
              <a:avLst/>
              <a:gdLst/>
              <a:ahLst/>
              <a:cxnLst/>
              <a:rect l="l" t="t" r="r" b="b"/>
              <a:pathLst>
                <a:path w="111125" h="136525">
                  <a:moveTo>
                    <a:pt x="0" y="0"/>
                  </a:moveTo>
                  <a:lnTo>
                    <a:pt x="2463" y="136288"/>
                  </a:lnTo>
                  <a:lnTo>
                    <a:pt x="42367" y="81033"/>
                  </a:lnTo>
                  <a:lnTo>
                    <a:pt x="110515" y="79801"/>
                  </a:lnTo>
                  <a:lnTo>
                    <a:pt x="0" y="0"/>
                  </a:lnTo>
                  <a:close/>
                </a:path>
              </a:pathLst>
            </a:custGeom>
            <a:solidFill>
              <a:srgbClr val="8A8A8A"/>
            </a:solidFill>
          </p:spPr>
          <p:txBody>
            <a:bodyPr wrap="square" lIns="0" tIns="0" rIns="0" bIns="0" rtlCol="0"/>
            <a:lstStyle/>
            <a:p>
              <a:endParaRPr sz="1266"/>
            </a:p>
          </p:txBody>
        </p:sp>
        <p:sp>
          <p:nvSpPr>
            <p:cNvPr id="87" name="object 85">
              <a:extLst>
                <a:ext uri="{FF2B5EF4-FFF2-40B4-BE49-F238E27FC236}">
                  <a16:creationId xmlns:a16="http://schemas.microsoft.com/office/drawing/2014/main" id="{45292409-4FE5-2B49-83A3-531A0A6ADD09}"/>
                </a:ext>
              </a:extLst>
            </p:cNvPr>
            <p:cNvSpPr/>
            <p:nvPr/>
          </p:nvSpPr>
          <p:spPr>
            <a:xfrm>
              <a:off x="7437992" y="5053864"/>
              <a:ext cx="100459" cy="423714"/>
            </a:xfrm>
            <a:custGeom>
              <a:avLst/>
              <a:gdLst/>
              <a:ahLst/>
              <a:cxnLst/>
              <a:rect l="l" t="t" r="r" b="b"/>
              <a:pathLst>
                <a:path w="142875" h="602615">
                  <a:moveTo>
                    <a:pt x="142692" y="0"/>
                  </a:moveTo>
                  <a:lnTo>
                    <a:pt x="139764" y="12357"/>
                  </a:lnTo>
                  <a:lnTo>
                    <a:pt x="0" y="602203"/>
                  </a:lnTo>
                </a:path>
              </a:pathLst>
            </a:custGeom>
            <a:ln w="25400">
              <a:solidFill>
                <a:srgbClr val="8A8A8A"/>
              </a:solidFill>
            </a:ln>
          </p:spPr>
          <p:txBody>
            <a:bodyPr wrap="square" lIns="0" tIns="0" rIns="0" bIns="0" rtlCol="0"/>
            <a:lstStyle/>
            <a:p>
              <a:endParaRPr sz="1266"/>
            </a:p>
          </p:txBody>
        </p:sp>
        <p:sp>
          <p:nvSpPr>
            <p:cNvPr id="88" name="object 86">
              <a:extLst>
                <a:ext uri="{FF2B5EF4-FFF2-40B4-BE49-F238E27FC236}">
                  <a16:creationId xmlns:a16="http://schemas.microsoft.com/office/drawing/2014/main" id="{235A91C4-2662-5945-8099-B9E2534F63D0}"/>
                </a:ext>
              </a:extLst>
            </p:cNvPr>
            <p:cNvSpPr/>
            <p:nvPr/>
          </p:nvSpPr>
          <p:spPr>
            <a:xfrm>
              <a:off x="7489623" y="4999991"/>
              <a:ext cx="83412" cy="93297"/>
            </a:xfrm>
            <a:prstGeom prst="rect">
              <a:avLst/>
            </a:prstGeom>
            <a:blipFill>
              <a:blip r:embed="rId5" cstate="print"/>
              <a:stretch>
                <a:fillRect/>
              </a:stretch>
            </a:blipFill>
          </p:spPr>
          <p:txBody>
            <a:bodyPr wrap="square" lIns="0" tIns="0" rIns="0" bIns="0" rtlCol="0"/>
            <a:lstStyle/>
            <a:p>
              <a:endParaRPr sz="1266"/>
            </a:p>
          </p:txBody>
        </p:sp>
        <p:sp>
          <p:nvSpPr>
            <p:cNvPr id="89" name="object 87">
              <a:extLst>
                <a:ext uri="{FF2B5EF4-FFF2-40B4-BE49-F238E27FC236}">
                  <a16:creationId xmlns:a16="http://schemas.microsoft.com/office/drawing/2014/main" id="{A726C224-0EB0-F44A-A5EC-A4A65AC92878}"/>
                </a:ext>
              </a:extLst>
            </p:cNvPr>
            <p:cNvSpPr/>
            <p:nvPr/>
          </p:nvSpPr>
          <p:spPr>
            <a:xfrm>
              <a:off x="7667992" y="4792233"/>
              <a:ext cx="458986" cy="112514"/>
            </a:xfrm>
            <a:custGeom>
              <a:avLst/>
              <a:gdLst/>
              <a:ahLst/>
              <a:cxnLst/>
              <a:rect l="l" t="t" r="r" b="b"/>
              <a:pathLst>
                <a:path w="652779" h="160020">
                  <a:moveTo>
                    <a:pt x="652568" y="0"/>
                  </a:moveTo>
                  <a:lnTo>
                    <a:pt x="12349" y="156469"/>
                  </a:lnTo>
                  <a:lnTo>
                    <a:pt x="0" y="159489"/>
                  </a:lnTo>
                </a:path>
              </a:pathLst>
            </a:custGeom>
            <a:ln w="25400">
              <a:solidFill>
                <a:srgbClr val="8A8A8A"/>
              </a:solidFill>
            </a:ln>
          </p:spPr>
          <p:txBody>
            <a:bodyPr wrap="square" lIns="0" tIns="0" rIns="0" bIns="0" rtlCol="0"/>
            <a:lstStyle/>
            <a:p>
              <a:endParaRPr sz="1266"/>
            </a:p>
          </p:txBody>
        </p:sp>
        <p:sp>
          <p:nvSpPr>
            <p:cNvPr id="90" name="object 88">
              <a:extLst>
                <a:ext uri="{FF2B5EF4-FFF2-40B4-BE49-F238E27FC236}">
                  <a16:creationId xmlns:a16="http://schemas.microsoft.com/office/drawing/2014/main" id="{FE750BA0-96DF-0D4E-A1BB-91FA7D1B8954}"/>
                </a:ext>
              </a:extLst>
            </p:cNvPr>
            <p:cNvSpPr/>
            <p:nvPr/>
          </p:nvSpPr>
          <p:spPr>
            <a:xfrm>
              <a:off x="7614210" y="4855535"/>
              <a:ext cx="93762" cy="83493"/>
            </a:xfrm>
            <a:custGeom>
              <a:avLst/>
              <a:gdLst/>
              <a:ahLst/>
              <a:cxnLst/>
              <a:rect l="l" t="t" r="r" b="b"/>
              <a:pathLst>
                <a:path w="133350" h="118745">
                  <a:moveTo>
                    <a:pt x="103962" y="0"/>
                  </a:moveTo>
                  <a:lnTo>
                    <a:pt x="0" y="88163"/>
                  </a:lnTo>
                  <a:lnTo>
                    <a:pt x="132905" y="118427"/>
                  </a:lnTo>
                  <a:lnTo>
                    <a:pt x="88823" y="66446"/>
                  </a:lnTo>
                  <a:lnTo>
                    <a:pt x="103962" y="0"/>
                  </a:lnTo>
                  <a:close/>
                </a:path>
              </a:pathLst>
            </a:custGeom>
            <a:solidFill>
              <a:srgbClr val="8A8A8A"/>
            </a:solidFill>
          </p:spPr>
          <p:txBody>
            <a:bodyPr wrap="square" lIns="0" tIns="0" rIns="0" bIns="0" rtlCol="0"/>
            <a:lstStyle/>
            <a:p>
              <a:endParaRPr sz="1266"/>
            </a:p>
          </p:txBody>
        </p:sp>
        <p:sp>
          <p:nvSpPr>
            <p:cNvPr id="91" name="object 89">
              <a:extLst>
                <a:ext uri="{FF2B5EF4-FFF2-40B4-BE49-F238E27FC236}">
                  <a16:creationId xmlns:a16="http://schemas.microsoft.com/office/drawing/2014/main" id="{4C2DC2F7-ADA1-4D4D-90E2-EDF65DCD302D}"/>
                </a:ext>
              </a:extLst>
            </p:cNvPr>
            <p:cNvSpPr/>
            <p:nvPr/>
          </p:nvSpPr>
          <p:spPr>
            <a:xfrm>
              <a:off x="6929374" y="4293626"/>
              <a:ext cx="682228" cy="0"/>
            </a:xfrm>
            <a:custGeom>
              <a:avLst/>
              <a:gdLst/>
              <a:ahLst/>
              <a:cxnLst/>
              <a:rect l="l" t="t" r="r" b="b"/>
              <a:pathLst>
                <a:path w="970279">
                  <a:moveTo>
                    <a:pt x="969991" y="0"/>
                  </a:moveTo>
                  <a:lnTo>
                    <a:pt x="957291" y="0"/>
                  </a:lnTo>
                  <a:lnTo>
                    <a:pt x="0" y="3"/>
                  </a:lnTo>
                </a:path>
              </a:pathLst>
            </a:custGeom>
            <a:ln w="25400">
              <a:solidFill>
                <a:srgbClr val="8A8A8A"/>
              </a:solidFill>
            </a:ln>
          </p:spPr>
          <p:txBody>
            <a:bodyPr wrap="square" lIns="0" tIns="0" rIns="0" bIns="0" rtlCol="0"/>
            <a:lstStyle/>
            <a:p>
              <a:endParaRPr sz="1266"/>
            </a:p>
          </p:txBody>
        </p:sp>
        <p:sp>
          <p:nvSpPr>
            <p:cNvPr id="92" name="object 90">
              <a:extLst>
                <a:ext uri="{FF2B5EF4-FFF2-40B4-BE49-F238E27FC236}">
                  <a16:creationId xmlns:a16="http://schemas.microsoft.com/office/drawing/2014/main" id="{FAD69133-B738-494F-85CF-5BD535C535BA}"/>
                </a:ext>
              </a:extLst>
            </p:cNvPr>
            <p:cNvSpPr/>
            <p:nvPr/>
          </p:nvSpPr>
          <p:spPr>
            <a:xfrm>
              <a:off x="7581036" y="4250763"/>
              <a:ext cx="85725" cy="85725"/>
            </a:xfrm>
            <a:custGeom>
              <a:avLst/>
              <a:gdLst/>
              <a:ahLst/>
              <a:cxnLst/>
              <a:rect l="l" t="t" r="r" b="b"/>
              <a:pathLst>
                <a:path w="121920" h="121920">
                  <a:moveTo>
                    <a:pt x="0" y="0"/>
                  </a:moveTo>
                  <a:lnTo>
                    <a:pt x="30479" y="60960"/>
                  </a:lnTo>
                  <a:lnTo>
                    <a:pt x="12" y="121919"/>
                  </a:lnTo>
                  <a:lnTo>
                    <a:pt x="121920" y="60960"/>
                  </a:lnTo>
                  <a:lnTo>
                    <a:pt x="0" y="0"/>
                  </a:lnTo>
                  <a:close/>
                </a:path>
              </a:pathLst>
            </a:custGeom>
            <a:solidFill>
              <a:srgbClr val="8A8A8A"/>
            </a:solidFill>
          </p:spPr>
          <p:txBody>
            <a:bodyPr wrap="square" lIns="0" tIns="0" rIns="0" bIns="0" rtlCol="0"/>
            <a:lstStyle/>
            <a:p>
              <a:endParaRPr sz="1266"/>
            </a:p>
          </p:txBody>
        </p:sp>
        <p:sp>
          <p:nvSpPr>
            <p:cNvPr id="93" name="object 91">
              <a:extLst>
                <a:ext uri="{FF2B5EF4-FFF2-40B4-BE49-F238E27FC236}">
                  <a16:creationId xmlns:a16="http://schemas.microsoft.com/office/drawing/2014/main" id="{DAD68513-23D0-A34A-A806-BEC523B1F14B}"/>
                </a:ext>
              </a:extLst>
            </p:cNvPr>
            <p:cNvSpPr/>
            <p:nvPr/>
          </p:nvSpPr>
          <p:spPr>
            <a:xfrm>
              <a:off x="7213723" y="3776963"/>
              <a:ext cx="834479" cy="150019"/>
            </a:xfrm>
            <a:custGeom>
              <a:avLst/>
              <a:gdLst/>
              <a:ahLst/>
              <a:cxnLst/>
              <a:rect l="l" t="t" r="r" b="b"/>
              <a:pathLst>
                <a:path w="1186815" h="213360">
                  <a:moveTo>
                    <a:pt x="1186196" y="0"/>
                  </a:moveTo>
                  <a:lnTo>
                    <a:pt x="1173695" y="2243"/>
                  </a:lnTo>
                  <a:lnTo>
                    <a:pt x="0" y="212870"/>
                  </a:lnTo>
                </a:path>
              </a:pathLst>
            </a:custGeom>
            <a:ln w="25400">
              <a:solidFill>
                <a:srgbClr val="8A8A8A"/>
              </a:solidFill>
            </a:ln>
          </p:spPr>
          <p:txBody>
            <a:bodyPr wrap="square" lIns="0" tIns="0" rIns="0" bIns="0" rtlCol="0"/>
            <a:lstStyle/>
            <a:p>
              <a:endParaRPr sz="1266"/>
            </a:p>
          </p:txBody>
        </p:sp>
        <p:sp>
          <p:nvSpPr>
            <p:cNvPr id="94" name="object 92">
              <a:extLst>
                <a:ext uri="{FF2B5EF4-FFF2-40B4-BE49-F238E27FC236}">
                  <a16:creationId xmlns:a16="http://schemas.microsoft.com/office/drawing/2014/main" id="{D04F18B7-5474-1942-B6A4-9C1E6BB92B7D}"/>
                </a:ext>
              </a:extLst>
            </p:cNvPr>
            <p:cNvSpPr/>
            <p:nvPr/>
          </p:nvSpPr>
          <p:spPr>
            <a:xfrm>
              <a:off x="8010313" y="3740136"/>
              <a:ext cx="91976" cy="84385"/>
            </a:xfrm>
            <a:custGeom>
              <a:avLst/>
              <a:gdLst/>
              <a:ahLst/>
              <a:cxnLst/>
              <a:rect l="l" t="t" r="r" b="b"/>
              <a:pathLst>
                <a:path w="130809" h="120014">
                  <a:moveTo>
                    <a:pt x="0" y="0"/>
                  </a:moveTo>
                  <a:lnTo>
                    <a:pt x="40767" y="54622"/>
                  </a:lnTo>
                  <a:lnTo>
                    <a:pt x="21539" y="120002"/>
                  </a:lnTo>
                  <a:lnTo>
                    <a:pt x="130771" y="38468"/>
                  </a:lnTo>
                  <a:lnTo>
                    <a:pt x="0" y="0"/>
                  </a:lnTo>
                  <a:close/>
                </a:path>
              </a:pathLst>
            </a:custGeom>
            <a:solidFill>
              <a:srgbClr val="8A8A8A"/>
            </a:solidFill>
          </p:spPr>
          <p:txBody>
            <a:bodyPr wrap="square" lIns="0" tIns="0" rIns="0" bIns="0" rtlCol="0"/>
            <a:lstStyle/>
            <a:p>
              <a:endParaRPr sz="1266"/>
            </a:p>
          </p:txBody>
        </p:sp>
      </p:grpSp>
      <p:sp>
        <p:nvSpPr>
          <p:cNvPr id="95" name="Rectangle 94">
            <a:extLst>
              <a:ext uri="{FF2B5EF4-FFF2-40B4-BE49-F238E27FC236}">
                <a16:creationId xmlns:a16="http://schemas.microsoft.com/office/drawing/2014/main" id="{3F1495B5-0139-3B49-8ADD-89CC73513BF1}"/>
              </a:ext>
            </a:extLst>
          </p:cNvPr>
          <p:cNvSpPr/>
          <p:nvPr/>
        </p:nvSpPr>
        <p:spPr>
          <a:xfrm>
            <a:off x="679507" y="3674100"/>
            <a:ext cx="4729087" cy="1646605"/>
          </a:xfrm>
          <a:prstGeom prst="rect">
            <a:avLst/>
          </a:prstGeom>
          <a:solidFill>
            <a:srgbClr val="1B8E1D"/>
          </a:solidFill>
        </p:spPr>
        <p:txBody>
          <a:bodyPr wrap="square">
            <a:spAutoFit/>
          </a:bodyPr>
          <a:lstStyle/>
          <a:p>
            <a:pPr>
              <a:spcBef>
                <a:spcPts val="200"/>
              </a:spcBef>
              <a:spcAft>
                <a:spcPts val="200"/>
              </a:spcAft>
            </a:pPr>
            <a:r>
              <a:rPr lang="en-US" sz="1600" dirty="0">
                <a:solidFill>
                  <a:srgbClr val="FFFF00"/>
                </a:solidFill>
                <a:latin typeface="Arial" panose="020B0604020202020204" pitchFamily="34" charset="0"/>
                <a:cs typeface="Arial" panose="020B0604020202020204" pitchFamily="34" charset="0"/>
              </a:rPr>
              <a:t>Mark–sweep algorithm. [McCarthy, 1960]</a:t>
            </a:r>
          </a:p>
          <a:p>
            <a:pPr>
              <a:spcBef>
                <a:spcPts val="100"/>
              </a:spcBef>
              <a:spcAft>
                <a:spcPts val="100"/>
              </a:spcAft>
            </a:pPr>
            <a:r>
              <a:rPr lang="en-US" sz="1600" dirty="0">
                <a:solidFill>
                  <a:srgbClr val="FFC000"/>
                </a:solidFill>
                <a:latin typeface="Arial" panose="020B0604020202020204" pitchFamily="34" charset="0"/>
                <a:cs typeface="Arial" panose="020B0604020202020204" pitchFamily="34" charset="0"/>
              </a:rPr>
              <a:t>Mark: </a:t>
            </a:r>
            <a:r>
              <a:rPr lang="en-US" sz="1600" dirty="0">
                <a:solidFill>
                  <a:schemeClr val="bg1"/>
                </a:solidFill>
                <a:latin typeface="Arial" panose="020B0604020202020204" pitchFamily="34" charset="0"/>
                <a:cs typeface="Arial" panose="020B0604020202020204" pitchFamily="34" charset="0"/>
              </a:rPr>
              <a:t>mark all reachable objects.</a:t>
            </a:r>
          </a:p>
          <a:p>
            <a:pPr>
              <a:spcBef>
                <a:spcPts val="100"/>
              </a:spcBef>
              <a:spcAft>
                <a:spcPts val="100"/>
              </a:spcAft>
            </a:pPr>
            <a:r>
              <a:rPr lang="en-US" sz="1600" dirty="0">
                <a:solidFill>
                  <a:srgbClr val="FFC000"/>
                </a:solidFill>
                <a:latin typeface="Arial" panose="020B0604020202020204" pitchFamily="34" charset="0"/>
                <a:cs typeface="Arial" panose="020B0604020202020204" pitchFamily="34" charset="0"/>
              </a:rPr>
              <a:t>Sweep: </a:t>
            </a:r>
            <a:r>
              <a:rPr lang="en-US" sz="1600" dirty="0">
                <a:solidFill>
                  <a:schemeClr val="bg1"/>
                </a:solidFill>
                <a:latin typeface="Arial" panose="020B0604020202020204" pitchFamily="34" charset="0"/>
                <a:cs typeface="Arial" panose="020B0604020202020204" pitchFamily="34" charset="0"/>
              </a:rPr>
              <a:t>if object is unmarked, it is garbage (so add to free list).</a:t>
            </a:r>
          </a:p>
          <a:p>
            <a:pPr>
              <a:spcBef>
                <a:spcPts val="100"/>
              </a:spcBef>
              <a:spcAft>
                <a:spcPts val="100"/>
              </a:spcAft>
            </a:pPr>
            <a:r>
              <a:rPr lang="en-US" sz="1600" dirty="0">
                <a:solidFill>
                  <a:schemeClr val="bg1"/>
                </a:solidFill>
                <a:latin typeface="Arial" panose="020B0604020202020204" pitchFamily="34" charset="0"/>
                <a:cs typeface="Arial" panose="020B0604020202020204" pitchFamily="34" charset="0"/>
              </a:rPr>
              <a:t>Memory cost. Uses 1 extra mark bit per object (plus DFS stack).</a:t>
            </a:r>
          </a:p>
        </p:txBody>
      </p:sp>
    </p:spTree>
    <p:extLst>
      <p:ext uri="{BB962C8B-B14F-4D97-AF65-F5344CB8AC3E}">
        <p14:creationId xmlns:p14="http://schemas.microsoft.com/office/powerpoint/2010/main" val="374857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dissolv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53822" y="3134990"/>
            <a:ext cx="1672099" cy="24547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Recall from </a:t>
            </a:r>
            <a:r>
              <a:rPr lang="en-GB" dirty="0"/>
              <a:t>Lecture 2-classes and objects in java</a:t>
            </a:r>
            <a:endParaRPr lang="en-US" dirty="0"/>
          </a:p>
        </p:txBody>
      </p:sp>
      <p:sp>
        <p:nvSpPr>
          <p:cNvPr id="4" name="Rectangle 3"/>
          <p:cNvSpPr/>
          <p:nvPr/>
        </p:nvSpPr>
        <p:spPr>
          <a:xfrm>
            <a:off x="376303" y="1253190"/>
            <a:ext cx="8696884" cy="2670475"/>
          </a:xfrm>
          <a:prstGeom prst="rect">
            <a:avLst/>
          </a:prstGeom>
        </p:spPr>
        <p:txBody>
          <a:bodyPr wrap="square">
            <a:spAutoFit/>
          </a:bodyPr>
          <a:lstStyle/>
          <a:p>
            <a:pPr>
              <a:lnSpc>
                <a:spcPct val="120000"/>
              </a:lnSpc>
            </a:pPr>
            <a:r>
              <a:rPr lang="en-US" sz="1400" b="1" dirty="0">
                <a:solidFill>
                  <a:srgbClr val="7F0055"/>
                </a:solidFill>
                <a:latin typeface="Menlo Bold"/>
                <a:cs typeface="Menlo Bold"/>
              </a:rPr>
              <a:t>public</a:t>
            </a:r>
            <a:r>
              <a:rPr lang="en-US" sz="1400" b="1" dirty="0">
                <a:solidFill>
                  <a:srgbClr val="000000"/>
                </a:solidFill>
                <a:latin typeface="Menlo Bold"/>
                <a:cs typeface="Menlo Bold"/>
              </a:rPr>
              <a:t> </a:t>
            </a:r>
            <a:r>
              <a:rPr lang="en-US" sz="1400" b="1" dirty="0">
                <a:solidFill>
                  <a:srgbClr val="7F0055"/>
                </a:solidFill>
                <a:latin typeface="Menlo Bold"/>
                <a:cs typeface="Menlo Bold"/>
              </a:rPr>
              <a:t>class</a:t>
            </a:r>
            <a:r>
              <a:rPr lang="en-US" sz="1400" b="1" dirty="0">
                <a:solidFill>
                  <a:srgbClr val="000000"/>
                </a:solidFill>
                <a:latin typeface="Menlo Bold"/>
                <a:cs typeface="Menlo Bold"/>
              </a:rPr>
              <a:t> Location</a:t>
            </a:r>
          </a:p>
          <a:p>
            <a:pPr>
              <a:lnSpc>
                <a:spcPct val="120000"/>
              </a:lnSpc>
            </a:pPr>
            <a:r>
              <a:rPr lang="en-US" sz="1400" dirty="0">
                <a:solidFill>
                  <a:srgbClr val="000000"/>
                </a:solidFill>
                <a:latin typeface="Menlo Bold"/>
                <a:cs typeface="Menlo Bold"/>
              </a:rPr>
              <a:t>{</a:t>
            </a:r>
          </a:p>
          <a:p>
            <a:pPr>
              <a:lnSpc>
                <a:spcPct val="120000"/>
              </a:lnSpc>
            </a:pPr>
            <a:r>
              <a:rPr lang="en-US" altLang="zh-CN" sz="1400" b="1" dirty="0">
                <a:solidFill>
                  <a:srgbClr val="008000"/>
                </a:solidFill>
                <a:latin typeface="Menlo Bold"/>
                <a:cs typeface="Menlo Bold"/>
              </a:rPr>
              <a:t>	//</a:t>
            </a:r>
            <a:r>
              <a:rPr lang="zh-CN" altLang="en-US" sz="1400" b="1" dirty="0">
                <a:solidFill>
                  <a:srgbClr val="008000"/>
                </a:solidFill>
                <a:latin typeface="Menlo Bold"/>
                <a:cs typeface="Menlo Bold"/>
              </a:rPr>
              <a:t> </a:t>
            </a:r>
            <a:r>
              <a:rPr lang="en-US" altLang="zh-CN" sz="1400" b="1" dirty="0">
                <a:solidFill>
                  <a:srgbClr val="008000"/>
                </a:solidFill>
                <a:latin typeface="Menlo Bold"/>
                <a:cs typeface="Menlo Bold"/>
              </a:rPr>
              <a:t>Code omitted here</a:t>
            </a:r>
            <a:endParaRPr lang="en-US" sz="1400" dirty="0">
              <a:solidFill>
                <a:srgbClr val="000000"/>
              </a:solidFill>
              <a:latin typeface="Menlo Bold"/>
              <a:cs typeface="Menlo Bold"/>
            </a:endParaRPr>
          </a:p>
          <a:p>
            <a:pPr>
              <a:lnSpc>
                <a:spcPct val="120000"/>
              </a:lnSpc>
            </a:pPr>
            <a:r>
              <a:rPr lang="en-US" sz="1400" dirty="0">
                <a:solidFill>
                  <a:srgbClr val="000000"/>
                </a:solidFill>
                <a:latin typeface="Menlo Bold"/>
                <a:cs typeface="Menlo Bold"/>
              </a:rPr>
              <a:t>	</a:t>
            </a:r>
            <a:r>
              <a:rPr lang="en-US" sz="1400" b="1" dirty="0">
                <a:solidFill>
                  <a:srgbClr val="7F0055"/>
                </a:solidFill>
                <a:latin typeface="Menlo Bold"/>
                <a:cs typeface="Menlo Bold"/>
              </a:rPr>
              <a:t>public</a:t>
            </a:r>
            <a:r>
              <a:rPr lang="en-US" sz="1400" b="1" dirty="0">
                <a:solidFill>
                  <a:srgbClr val="000000"/>
                </a:solidFill>
                <a:latin typeface="Menlo Bold"/>
                <a:cs typeface="Menlo Bold"/>
              </a:rPr>
              <a:t> </a:t>
            </a:r>
            <a:r>
              <a:rPr lang="en-US" sz="1400" b="1" dirty="0">
                <a:solidFill>
                  <a:srgbClr val="7F0055"/>
                </a:solidFill>
                <a:latin typeface="Menlo Bold"/>
                <a:cs typeface="Menlo Bold"/>
              </a:rPr>
              <a:t>static</a:t>
            </a:r>
            <a:r>
              <a:rPr lang="en-US" sz="1400" b="1" dirty="0">
                <a:solidFill>
                  <a:srgbClr val="000000"/>
                </a:solidFill>
                <a:latin typeface="Menlo Bold"/>
                <a:cs typeface="Menlo Bold"/>
              </a:rPr>
              <a:t> </a:t>
            </a:r>
            <a:r>
              <a:rPr lang="en-US" sz="1400" b="1" dirty="0">
                <a:solidFill>
                  <a:srgbClr val="7F0055"/>
                </a:solidFill>
                <a:latin typeface="Menlo Bold"/>
                <a:cs typeface="Menlo Bold"/>
              </a:rPr>
              <a:t>void</a:t>
            </a:r>
            <a:r>
              <a:rPr lang="en-US" sz="1400" b="1" dirty="0">
                <a:solidFill>
                  <a:srgbClr val="000000"/>
                </a:solidFill>
                <a:latin typeface="Menlo Bold"/>
                <a:cs typeface="Menlo Bold"/>
              </a:rPr>
              <a:t> main(String[] </a:t>
            </a:r>
            <a:r>
              <a:rPr lang="en-US" sz="1400" b="1" dirty="0">
                <a:solidFill>
                  <a:srgbClr val="6A3E3E"/>
                </a:solidFill>
                <a:latin typeface="Menlo Bold"/>
                <a:cs typeface="Menlo Bold"/>
              </a:rPr>
              <a:t>args</a:t>
            </a:r>
            <a:r>
              <a:rPr lang="en-US" sz="1400" b="1" dirty="0">
                <a:solidFill>
                  <a:srgbClr val="000000"/>
                </a:solidFill>
                <a:latin typeface="Menlo Bold"/>
                <a:cs typeface="Menlo Bold"/>
              </a:rPr>
              <a:t>)</a:t>
            </a:r>
          </a:p>
          <a:p>
            <a:pPr>
              <a:lnSpc>
                <a:spcPct val="120000"/>
              </a:lnSpc>
            </a:pPr>
            <a:r>
              <a:rPr lang="mr-IN" sz="1400" dirty="0">
                <a:solidFill>
                  <a:srgbClr val="000000"/>
                </a:solidFill>
                <a:latin typeface="Menlo Bold"/>
                <a:cs typeface="Menlo Bold"/>
              </a:rPr>
              <a:t> </a:t>
            </a:r>
            <a:r>
              <a:rPr lang="en-US" sz="1400" dirty="0">
                <a:solidFill>
                  <a:srgbClr val="000000"/>
                </a:solidFill>
                <a:latin typeface="Menlo Bold"/>
                <a:cs typeface="Menlo Bold"/>
              </a:rPr>
              <a:t>	</a:t>
            </a:r>
            <a:r>
              <a:rPr lang="mr-IN" sz="1400" dirty="0">
                <a:solidFill>
                  <a:srgbClr val="000000"/>
                </a:solidFill>
                <a:latin typeface="Menlo Bold"/>
                <a:cs typeface="Menlo Bold"/>
              </a:rPr>
              <a:t>{</a:t>
            </a:r>
            <a:r>
              <a:rPr lang="en-US" sz="1400" dirty="0">
                <a:solidFill>
                  <a:srgbClr val="000000"/>
                </a:solidFill>
                <a:latin typeface="Menlo Bold"/>
                <a:cs typeface="Menlo Bold"/>
              </a:rPr>
              <a:t>	</a:t>
            </a:r>
          </a:p>
          <a:p>
            <a:pPr>
              <a:lnSpc>
                <a:spcPct val="120000"/>
              </a:lnSpc>
            </a:pPr>
            <a:r>
              <a:rPr lang="en-US" sz="1400" dirty="0">
                <a:solidFill>
                  <a:srgbClr val="6A3E3E"/>
                </a:solidFill>
                <a:latin typeface="Menlo Bold"/>
                <a:cs typeface="Menlo Bold"/>
              </a:rPr>
              <a:t>			</a:t>
            </a:r>
            <a:r>
              <a:rPr lang="en-US" sz="1400" dirty="0">
                <a:solidFill>
                  <a:srgbClr val="000000"/>
                </a:solidFill>
                <a:latin typeface="Menlo Bold"/>
                <a:cs typeface="Menlo Bold"/>
              </a:rPr>
              <a:t>Location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1</a:t>
            </a:r>
            <a:r>
              <a:rPr lang="zh-CN" altLang="en-US" sz="1400" dirty="0">
                <a:solidFill>
                  <a:srgbClr val="6A3E3E"/>
                </a:solidFill>
                <a:latin typeface="Menlo Bold"/>
                <a:cs typeface="Menlo Bold"/>
              </a:rPr>
              <a:t> </a:t>
            </a:r>
            <a:r>
              <a:rPr lang="en-US" sz="1400" dirty="0">
                <a:solidFill>
                  <a:srgbClr val="000000"/>
                </a:solidFill>
                <a:latin typeface="Menlo Bold"/>
                <a:cs typeface="Menlo Bold"/>
              </a:rPr>
              <a:t>=</a:t>
            </a:r>
            <a:r>
              <a:rPr lang="zh-CN" altLang="en-US" sz="1400" dirty="0">
                <a:solidFill>
                  <a:srgbClr val="000000"/>
                </a:solidFill>
                <a:latin typeface="Menlo Bold"/>
                <a:cs typeface="Menlo Bold"/>
              </a:rPr>
              <a:t> </a:t>
            </a:r>
            <a:r>
              <a:rPr lang="mr-IN" sz="1400" b="1" dirty="0">
                <a:solidFill>
                  <a:srgbClr val="7F0055"/>
                </a:solidFill>
                <a:latin typeface="Menlo Bold"/>
                <a:cs typeface="Menlo Bold"/>
              </a:rPr>
              <a:t>new</a:t>
            </a:r>
            <a:r>
              <a:rPr lang="mr-IN" sz="1400" b="1" dirty="0">
                <a:solidFill>
                  <a:srgbClr val="000000"/>
                </a:solidFill>
                <a:latin typeface="Menlo Bold"/>
                <a:cs typeface="Menlo Bold"/>
              </a:rPr>
              <a:t> Location</a:t>
            </a:r>
            <a:r>
              <a:rPr lang="en-US" sz="1400" b="1" dirty="0">
                <a:solidFill>
                  <a:srgbClr val="000000"/>
                </a:solidFill>
                <a:latin typeface="Menlo Bold"/>
                <a:cs typeface="Menlo Bold"/>
              </a:rPr>
              <a:t>(</a:t>
            </a:r>
            <a:r>
              <a:rPr lang="en-US" altLang="zh-CN" sz="1400" b="1" dirty="0">
                <a:solidFill>
                  <a:srgbClr val="000000"/>
                </a:solidFill>
                <a:latin typeface="Menlo Bold"/>
                <a:cs typeface="Menlo Bold"/>
              </a:rPr>
              <a:t>40.7</a:t>
            </a:r>
            <a:r>
              <a:rPr lang="mr-IN" sz="1400" b="1" dirty="0">
                <a:solidFill>
                  <a:srgbClr val="000000"/>
                </a:solidFill>
                <a:latin typeface="Menlo Bold"/>
                <a:cs typeface="Menlo Bold"/>
              </a:rPr>
              <a:t>, </a:t>
            </a:r>
            <a:r>
              <a:rPr lang="en-US" altLang="zh-CN" sz="1400" b="1" dirty="0">
                <a:solidFill>
                  <a:srgbClr val="000000"/>
                </a:solidFill>
                <a:latin typeface="Menlo Bold"/>
                <a:cs typeface="Menlo Bold"/>
              </a:rPr>
              <a:t>-73.6</a:t>
            </a:r>
            <a:r>
              <a:rPr lang="en-US" sz="1400" b="1" dirty="0">
                <a:solidFill>
                  <a:srgbClr val="000000"/>
                </a:solidFill>
                <a:latin typeface="Menlo Bold"/>
                <a:cs typeface="Menlo Bold"/>
              </a:rPr>
              <a:t>)</a:t>
            </a:r>
            <a:r>
              <a:rPr lang="mr-IN" sz="1400" b="1" dirty="0">
                <a:solidFill>
                  <a:srgbClr val="000000"/>
                </a:solidFill>
                <a:latin typeface="Menlo Bold"/>
                <a:cs typeface="Menlo Bold"/>
              </a:rPr>
              <a:t>;</a:t>
            </a:r>
          </a:p>
          <a:p>
            <a:pPr>
              <a:lnSpc>
                <a:spcPct val="120000"/>
              </a:lnSpc>
            </a:pPr>
            <a:r>
              <a:rPr lang="en-US" sz="1400" dirty="0">
                <a:solidFill>
                  <a:srgbClr val="000000"/>
                </a:solidFill>
                <a:latin typeface="Menlo Bold"/>
                <a:cs typeface="Menlo Bold"/>
              </a:rPr>
              <a:t>     			Location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2</a:t>
            </a:r>
            <a:r>
              <a:rPr lang="zh-CN" altLang="en-US" sz="1400" dirty="0">
                <a:solidFill>
                  <a:srgbClr val="6A3E3E"/>
                </a:solidFill>
                <a:latin typeface="Menlo Bold"/>
                <a:cs typeface="Menlo Bold"/>
              </a:rPr>
              <a:t> </a:t>
            </a:r>
            <a:r>
              <a:rPr lang="en-US" sz="1400" dirty="0">
                <a:solidFill>
                  <a:srgbClr val="000000"/>
                </a:solidFill>
                <a:latin typeface="Menlo Bold"/>
                <a:cs typeface="Menlo Bold"/>
              </a:rPr>
              <a:t>=</a:t>
            </a:r>
            <a:r>
              <a:rPr lang="zh-CN" altLang="en-US" sz="1400" dirty="0">
                <a:solidFill>
                  <a:srgbClr val="000000"/>
                </a:solidFill>
                <a:latin typeface="Menlo Bold"/>
                <a:cs typeface="Menlo Bold"/>
              </a:rPr>
              <a:t> </a:t>
            </a:r>
            <a:r>
              <a:rPr lang="mr-IN" sz="1400" b="1" dirty="0">
                <a:solidFill>
                  <a:srgbClr val="7F0055"/>
                </a:solidFill>
                <a:latin typeface="Menlo Bold"/>
                <a:cs typeface="Menlo Bold"/>
              </a:rPr>
              <a:t>new</a:t>
            </a:r>
            <a:r>
              <a:rPr lang="mr-IN" sz="1400" b="1" dirty="0">
                <a:solidFill>
                  <a:srgbClr val="000000"/>
                </a:solidFill>
                <a:latin typeface="Menlo Bold"/>
                <a:cs typeface="Menlo Bold"/>
              </a:rPr>
              <a:t> Location</a:t>
            </a:r>
            <a:r>
              <a:rPr lang="en-US" sz="1400" b="1" dirty="0">
                <a:solidFill>
                  <a:srgbClr val="000000"/>
                </a:solidFill>
                <a:latin typeface="Menlo Bold"/>
                <a:cs typeface="Menlo Bold"/>
              </a:rPr>
              <a:t>(</a:t>
            </a:r>
            <a:r>
              <a:rPr lang="en-US" altLang="zh-CN" sz="1400" b="1" dirty="0">
                <a:solidFill>
                  <a:srgbClr val="000000"/>
                </a:solidFill>
                <a:latin typeface="Menlo Bold"/>
                <a:cs typeface="Menlo Bold"/>
              </a:rPr>
              <a:t>51.7</a:t>
            </a:r>
            <a:r>
              <a:rPr lang="mr-IN" sz="1400" b="1" dirty="0">
                <a:solidFill>
                  <a:srgbClr val="000000"/>
                </a:solidFill>
                <a:latin typeface="Menlo Bold"/>
                <a:cs typeface="Menlo Bold"/>
              </a:rPr>
              <a:t> , </a:t>
            </a:r>
            <a:r>
              <a:rPr lang="en-US" altLang="zh-CN" sz="1400" b="1" dirty="0">
                <a:solidFill>
                  <a:srgbClr val="000000"/>
                </a:solidFill>
                <a:latin typeface="Menlo Bold"/>
                <a:cs typeface="Menlo Bold"/>
              </a:rPr>
              <a:t>-1.2)</a:t>
            </a:r>
            <a:r>
              <a:rPr lang="mr-IN" sz="1400" b="1" dirty="0">
                <a:solidFill>
                  <a:srgbClr val="000000"/>
                </a:solidFill>
                <a:latin typeface="Menlo Bold"/>
                <a:cs typeface="Menlo Bold"/>
              </a:rPr>
              <a:t>;</a:t>
            </a:r>
          </a:p>
          <a:p>
            <a:pPr>
              <a:lnSpc>
                <a:spcPct val="120000"/>
              </a:lnSpc>
            </a:pPr>
            <a:r>
              <a:rPr lang="en-US" sz="1400" dirty="0">
                <a:solidFill>
                  <a:srgbClr val="6A3E3E"/>
                </a:solidFill>
                <a:latin typeface="Menlo Bold"/>
                <a:cs typeface="Menlo Bold"/>
              </a:rPr>
              <a:t>			loc</a:t>
            </a:r>
            <a:r>
              <a:rPr lang="en-US" altLang="zh-CN" sz="1400" dirty="0">
                <a:solidFill>
                  <a:srgbClr val="6A3E3E"/>
                </a:solidFill>
                <a:latin typeface="Menlo Bold"/>
                <a:cs typeface="Menlo Bold"/>
              </a:rPr>
              <a:t>1</a:t>
            </a:r>
            <a:r>
              <a:rPr lang="zh-CN" altLang="en-US" sz="1400" dirty="0">
                <a:solidFill>
                  <a:srgbClr val="6A3E3E"/>
                </a:solidFill>
                <a:latin typeface="Menlo Bold"/>
                <a:cs typeface="Menlo Bold"/>
              </a:rPr>
              <a:t> </a:t>
            </a:r>
            <a:r>
              <a:rPr lang="en-US" altLang="zh-CN" sz="1400" dirty="0">
                <a:latin typeface="Menlo Bold"/>
                <a:cs typeface="Menlo Bold"/>
              </a:rPr>
              <a:t>=</a:t>
            </a:r>
            <a:r>
              <a:rPr lang="zh-CN" altLang="en-US" sz="1400" dirty="0">
                <a:solidFill>
                  <a:srgbClr val="6A3E3E"/>
                </a:solidFill>
                <a:latin typeface="Menlo Bold"/>
                <a:cs typeface="Menlo Bold"/>
              </a:rPr>
              <a:t>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2</a:t>
            </a:r>
            <a:r>
              <a:rPr lang="en-US" altLang="zh-CN" sz="1400" dirty="0">
                <a:solidFill>
                  <a:srgbClr val="000000"/>
                </a:solidFill>
                <a:latin typeface="Menlo Bold"/>
                <a:cs typeface="Menlo Bold"/>
              </a:rPr>
              <a:t>;</a:t>
            </a:r>
          </a:p>
          <a:p>
            <a:pPr>
              <a:lnSpc>
                <a:spcPct val="120000"/>
              </a:lnSpc>
            </a:pPr>
            <a:r>
              <a:rPr lang="en-US" altLang="zh-CN" sz="1400" dirty="0">
                <a:solidFill>
                  <a:srgbClr val="000000"/>
                </a:solidFill>
                <a:latin typeface="Menlo Bold"/>
                <a:cs typeface="Menlo Bold"/>
              </a:rPr>
              <a:t> </a:t>
            </a:r>
            <a:r>
              <a:rPr lang="en-US" sz="1400" dirty="0">
                <a:solidFill>
                  <a:srgbClr val="6A3E3E"/>
                </a:solidFill>
                <a:latin typeface="Menlo Bold"/>
                <a:cs typeface="Menlo Bold"/>
              </a:rPr>
              <a:t>			loc</a:t>
            </a:r>
            <a:r>
              <a:rPr lang="en-US" altLang="zh-CN" sz="1400" dirty="0">
                <a:solidFill>
                  <a:srgbClr val="6A3E3E"/>
                </a:solidFill>
                <a:latin typeface="Menlo Bold"/>
                <a:cs typeface="Menlo Bold"/>
              </a:rPr>
              <a:t>1.</a:t>
            </a:r>
            <a:r>
              <a:rPr lang="en-US" sz="1400" dirty="0">
                <a:latin typeface="Menlo Bold"/>
                <a:cs typeface="Menlo Bold"/>
              </a:rPr>
              <a:t>latitude = 35.2;</a:t>
            </a:r>
          </a:p>
          <a:p>
            <a:pPr>
              <a:lnSpc>
                <a:spcPct val="120000"/>
              </a:lnSpc>
            </a:pPr>
            <a:r>
              <a:rPr lang="en-US" altLang="zh-CN" sz="1400" dirty="0">
                <a:latin typeface="Menlo Bold"/>
                <a:cs typeface="Menlo Bold"/>
              </a:rPr>
              <a:t>			</a:t>
            </a:r>
            <a:r>
              <a:rPr lang="en-US" sz="1400" dirty="0">
                <a:solidFill>
                  <a:srgbClr val="000000"/>
                </a:solidFill>
                <a:latin typeface="Menlo Bold"/>
                <a:cs typeface="Menlo Bold"/>
              </a:rPr>
              <a:t>System.</a:t>
            </a:r>
            <a:r>
              <a:rPr lang="en-US" sz="1400" b="1" i="1" dirty="0">
                <a:solidFill>
                  <a:srgbClr val="0000C0"/>
                </a:solidFill>
                <a:latin typeface="Menlo Bold"/>
                <a:cs typeface="Menlo Bold"/>
              </a:rPr>
              <a:t>out</a:t>
            </a:r>
            <a:r>
              <a:rPr lang="en-US" sz="1400" b="1" i="1" dirty="0">
                <a:solidFill>
                  <a:srgbClr val="000000"/>
                </a:solidFill>
                <a:latin typeface="Menlo Bold"/>
                <a:cs typeface="Menlo Bold"/>
              </a:rPr>
              <a:t>.println(</a:t>
            </a:r>
            <a:r>
              <a:rPr lang="en-US" sz="1400" b="1" i="1" dirty="0">
                <a:solidFill>
                  <a:srgbClr val="6A3E3E"/>
                </a:solidFill>
                <a:latin typeface="Menlo Bold"/>
                <a:cs typeface="Menlo Bold"/>
              </a:rPr>
              <a:t>loc</a:t>
            </a:r>
            <a:r>
              <a:rPr lang="en-US" altLang="zh-CN" sz="1400" b="1" i="1" dirty="0">
                <a:solidFill>
                  <a:srgbClr val="6A3E3E"/>
                </a:solidFill>
                <a:latin typeface="Menlo Bold"/>
                <a:cs typeface="Menlo Bold"/>
              </a:rPr>
              <a:t>2</a:t>
            </a:r>
            <a:r>
              <a:rPr lang="en-US" sz="1400" b="1" i="1" dirty="0">
                <a:solidFill>
                  <a:srgbClr val="000000"/>
                </a:solidFill>
                <a:latin typeface="Menlo Bold"/>
                <a:cs typeface="Menlo Bold"/>
              </a:rPr>
              <a:t>.latitute</a:t>
            </a:r>
            <a:r>
              <a:rPr lang="zh-CN" altLang="en-US" sz="1400" b="1" i="1" dirty="0">
                <a:solidFill>
                  <a:srgbClr val="000000"/>
                </a:solidFill>
                <a:latin typeface="Menlo Bold"/>
                <a:cs typeface="Menlo Bold"/>
              </a:rPr>
              <a:t> </a:t>
            </a:r>
            <a:r>
              <a:rPr lang="en-US" altLang="zh-CN" sz="1400" i="1" dirty="0">
                <a:solidFill>
                  <a:srgbClr val="000000"/>
                </a:solidFill>
                <a:latin typeface="Menlo Bold"/>
                <a:cs typeface="Menlo Bold"/>
              </a:rPr>
              <a:t>+</a:t>
            </a:r>
            <a:r>
              <a:rPr lang="zh-CN" altLang="en-US" sz="1400" b="1" i="1" dirty="0">
                <a:solidFill>
                  <a:srgbClr val="000000"/>
                </a:solidFill>
                <a:latin typeface="Menlo Bold"/>
                <a:cs typeface="Menlo Bold"/>
              </a:rPr>
              <a:t> </a:t>
            </a:r>
            <a:r>
              <a:rPr lang="mr-IN" sz="1400" dirty="0">
                <a:solidFill>
                  <a:srgbClr val="2A00FF"/>
                </a:solidFill>
                <a:latin typeface="Menlo Bold"/>
                <a:cs typeface="Menlo Bold"/>
              </a:rPr>
              <a:t>”</a:t>
            </a:r>
            <a:r>
              <a:rPr lang="en-US" altLang="zh-CN" sz="1400" dirty="0">
                <a:solidFill>
                  <a:srgbClr val="2A00FF"/>
                </a:solidFill>
                <a:latin typeface="Menlo Bold"/>
                <a:cs typeface="Menlo Bold"/>
              </a:rPr>
              <a:t>,</a:t>
            </a:r>
            <a:r>
              <a:rPr lang="en-US" sz="1400" i="1" dirty="0">
                <a:solidFill>
                  <a:srgbClr val="2A00FF"/>
                </a:solidFill>
                <a:latin typeface="Menlo Bold"/>
                <a:cs typeface="Menlo Bold"/>
              </a:rPr>
              <a:t> </a:t>
            </a:r>
            <a:r>
              <a:rPr lang="mr-IN" sz="1400" dirty="0">
                <a:solidFill>
                  <a:srgbClr val="2A00FF"/>
                </a:solidFill>
                <a:latin typeface="Menlo Bold"/>
                <a:cs typeface="Menlo Bold"/>
              </a:rPr>
              <a:t>"</a:t>
            </a:r>
            <a:r>
              <a:rPr lang="en-US" sz="1400" b="1" i="1" dirty="0">
                <a:solidFill>
                  <a:srgbClr val="000000"/>
                </a:solidFill>
                <a:latin typeface="Menlo Bold"/>
                <a:cs typeface="Menlo Bold"/>
              </a:rPr>
              <a:t> </a:t>
            </a:r>
            <a:r>
              <a:rPr lang="en-US" altLang="zh-CN" sz="1400" i="1" dirty="0">
                <a:solidFill>
                  <a:srgbClr val="000000"/>
                </a:solidFill>
                <a:latin typeface="Menlo Bold"/>
                <a:cs typeface="Menlo Bold"/>
              </a:rPr>
              <a:t>+</a:t>
            </a:r>
            <a:r>
              <a:rPr lang="zh-CN" altLang="en-US" sz="1400" b="1" i="1" dirty="0">
                <a:solidFill>
                  <a:srgbClr val="000000"/>
                </a:solidFill>
                <a:latin typeface="Menlo Bold"/>
                <a:cs typeface="Menlo Bold"/>
              </a:rPr>
              <a:t> </a:t>
            </a:r>
            <a:r>
              <a:rPr lang="en-US" altLang="zh-CN" sz="1400" b="1" i="1" dirty="0">
                <a:solidFill>
                  <a:srgbClr val="000000"/>
                </a:solidFill>
                <a:latin typeface="Menlo Bold"/>
                <a:cs typeface="Menlo Bold"/>
              </a:rPr>
              <a:t>loc2.longitude</a:t>
            </a:r>
            <a:r>
              <a:rPr lang="en-US" sz="1400" b="1" i="1" dirty="0">
                <a:solidFill>
                  <a:srgbClr val="000000"/>
                </a:solidFill>
                <a:latin typeface="Menlo Bold"/>
                <a:cs typeface="Menlo Bold"/>
              </a:rPr>
              <a:t>);</a:t>
            </a:r>
            <a:r>
              <a:rPr lang="zh-CN" altLang="en-US" sz="1400" dirty="0">
                <a:latin typeface="Menlo Bold"/>
                <a:cs typeface="Menlo Bold"/>
              </a:rPr>
              <a:t> </a:t>
            </a:r>
            <a:endParaRPr lang="mr-IN" sz="1400" b="1" dirty="0">
              <a:solidFill>
                <a:srgbClr val="000000"/>
              </a:solidFill>
              <a:latin typeface="Menlo Bold"/>
              <a:cs typeface="Menlo Bold"/>
            </a:endParaRPr>
          </a:p>
        </p:txBody>
      </p:sp>
      <p:cxnSp>
        <p:nvCxnSpPr>
          <p:cNvPr id="5" name="Straight Connector 4"/>
          <p:cNvCxnSpPr/>
          <p:nvPr/>
        </p:nvCxnSpPr>
        <p:spPr>
          <a:xfrm>
            <a:off x="525359" y="4055467"/>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235160" y="4825201"/>
            <a:ext cx="740557" cy="369332"/>
          </a:xfrm>
          <a:prstGeom prst="rect">
            <a:avLst/>
          </a:prstGeom>
          <a:noFill/>
        </p:spPr>
        <p:txBody>
          <a:bodyPr wrap="none" rtlCol="0">
            <a:spAutoFit/>
          </a:bodyPr>
          <a:lstStyle/>
          <a:p>
            <a:r>
              <a:rPr lang="en-US" altLang="zh-CN" dirty="0">
                <a:latin typeface="Menlo Bold"/>
                <a:cs typeface="Menlo Bold"/>
              </a:rPr>
              <a:t>loc1</a:t>
            </a:r>
            <a:endParaRPr lang="en-US" dirty="0">
              <a:latin typeface="Menlo Bold"/>
              <a:cs typeface="Menlo Bold"/>
            </a:endParaRPr>
          </a:p>
        </p:txBody>
      </p:sp>
      <p:sp>
        <p:nvSpPr>
          <p:cNvPr id="9" name="Rectangle 8"/>
          <p:cNvSpPr/>
          <p:nvPr/>
        </p:nvSpPr>
        <p:spPr>
          <a:xfrm>
            <a:off x="2077615" y="4790961"/>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1"/>
                </a:solidFill>
                <a:latin typeface="Arial"/>
                <a:cs typeface="Arial"/>
              </a:rPr>
              <a:t>@</a:t>
            </a:r>
            <a:r>
              <a:rPr lang="en-US" altLang="zh-CN" dirty="0">
                <a:solidFill>
                  <a:schemeClr val="accent1"/>
                </a:solidFill>
                <a:latin typeface="Arial"/>
                <a:cs typeface="Arial"/>
              </a:rPr>
              <a:t>1</a:t>
            </a:r>
            <a:endParaRPr lang="en-US" dirty="0">
              <a:solidFill>
                <a:schemeClr val="accent1"/>
              </a:solidFill>
              <a:latin typeface="Arial"/>
              <a:cs typeface="Arial"/>
            </a:endParaRPr>
          </a:p>
        </p:txBody>
      </p:sp>
      <p:sp>
        <p:nvSpPr>
          <p:cNvPr id="10" name="TextBox 9"/>
          <p:cNvSpPr txBox="1"/>
          <p:nvPr/>
        </p:nvSpPr>
        <p:spPr>
          <a:xfrm>
            <a:off x="1226794" y="5746468"/>
            <a:ext cx="748923" cy="369332"/>
          </a:xfrm>
          <a:prstGeom prst="rect">
            <a:avLst/>
          </a:prstGeom>
          <a:noFill/>
        </p:spPr>
        <p:txBody>
          <a:bodyPr wrap="none" rtlCol="0">
            <a:spAutoFit/>
          </a:bodyPr>
          <a:lstStyle/>
          <a:p>
            <a:r>
              <a:rPr lang="en-US" altLang="zh-CN" dirty="0">
                <a:latin typeface="Menlo Bold"/>
                <a:cs typeface="Menlo Bold"/>
              </a:rPr>
              <a:t>loc2</a:t>
            </a:r>
            <a:endParaRPr lang="en-US" dirty="0">
              <a:latin typeface="Menlo Bold"/>
              <a:cs typeface="Menlo Bold"/>
            </a:endParaRPr>
          </a:p>
        </p:txBody>
      </p:sp>
      <p:sp>
        <p:nvSpPr>
          <p:cNvPr id="11" name="Rectangle 10"/>
          <p:cNvSpPr/>
          <p:nvPr/>
        </p:nvSpPr>
        <p:spPr>
          <a:xfrm>
            <a:off x="2077615" y="5746468"/>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solidFill>
                  <a:schemeClr val="accent1"/>
                </a:solidFill>
                <a:latin typeface="Arial"/>
                <a:cs typeface="Arial"/>
              </a:rPr>
              <a:t>@2</a:t>
            </a:r>
            <a:endParaRPr lang="en-US" dirty="0">
              <a:solidFill>
                <a:schemeClr val="accent1"/>
              </a:solidFill>
              <a:latin typeface="Arial"/>
              <a:cs typeface="Arial"/>
            </a:endParaRPr>
          </a:p>
        </p:txBody>
      </p:sp>
      <p:sp>
        <p:nvSpPr>
          <p:cNvPr id="12" name="Rounded Rectangle 11"/>
          <p:cNvSpPr/>
          <p:nvPr/>
        </p:nvSpPr>
        <p:spPr>
          <a:xfrm>
            <a:off x="4325316" y="4324713"/>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13" name="Rectangle 12"/>
          <p:cNvSpPr/>
          <p:nvPr/>
        </p:nvSpPr>
        <p:spPr>
          <a:xfrm>
            <a:off x="5386409" y="4662748"/>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40.7</a:t>
            </a:r>
            <a:endParaRPr lang="en-US" sz="1600" dirty="0">
              <a:latin typeface="Arial"/>
              <a:cs typeface="Arial"/>
            </a:endParaRPr>
          </a:p>
        </p:txBody>
      </p:sp>
      <p:sp>
        <p:nvSpPr>
          <p:cNvPr id="14" name="Rectangle 13"/>
          <p:cNvSpPr/>
          <p:nvPr/>
        </p:nvSpPr>
        <p:spPr>
          <a:xfrm>
            <a:off x="5386408" y="5023563"/>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-73.6</a:t>
            </a:r>
            <a:endParaRPr lang="en-US" sz="1600" dirty="0">
              <a:latin typeface="Arial"/>
              <a:cs typeface="Arial"/>
            </a:endParaRPr>
          </a:p>
        </p:txBody>
      </p:sp>
      <p:sp>
        <p:nvSpPr>
          <p:cNvPr id="15" name="TextBox 14"/>
          <p:cNvSpPr txBox="1"/>
          <p:nvPr/>
        </p:nvSpPr>
        <p:spPr>
          <a:xfrm>
            <a:off x="4370338" y="4641559"/>
            <a:ext cx="914834" cy="338554"/>
          </a:xfrm>
          <a:prstGeom prst="rect">
            <a:avLst/>
          </a:prstGeom>
          <a:noFill/>
        </p:spPr>
        <p:txBody>
          <a:bodyPr wrap="none" rtlCol="0">
            <a:spAutoFit/>
          </a:bodyPr>
          <a:lstStyle/>
          <a:p>
            <a:r>
              <a:rPr lang="en-US" sz="1600" dirty="0">
                <a:latin typeface="Arial"/>
                <a:cs typeface="Arial"/>
              </a:rPr>
              <a:t>Latitude</a:t>
            </a:r>
          </a:p>
        </p:txBody>
      </p:sp>
      <p:sp>
        <p:nvSpPr>
          <p:cNvPr id="16" name="TextBox 15"/>
          <p:cNvSpPr txBox="1"/>
          <p:nvPr/>
        </p:nvSpPr>
        <p:spPr>
          <a:xfrm>
            <a:off x="4325316" y="5009867"/>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17" name="Rounded Rectangle 16"/>
          <p:cNvSpPr/>
          <p:nvPr/>
        </p:nvSpPr>
        <p:spPr>
          <a:xfrm>
            <a:off x="4324989" y="5526999"/>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18" name="Rectangle 17"/>
          <p:cNvSpPr/>
          <p:nvPr/>
        </p:nvSpPr>
        <p:spPr>
          <a:xfrm>
            <a:off x="5386082" y="5865034"/>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51.7</a:t>
            </a:r>
            <a:endParaRPr lang="en-US" sz="1600" dirty="0">
              <a:latin typeface="Arial"/>
              <a:cs typeface="Arial"/>
            </a:endParaRPr>
          </a:p>
        </p:txBody>
      </p:sp>
      <p:sp>
        <p:nvSpPr>
          <p:cNvPr id="19" name="Rectangle 18"/>
          <p:cNvSpPr/>
          <p:nvPr/>
        </p:nvSpPr>
        <p:spPr>
          <a:xfrm>
            <a:off x="5386081" y="6225849"/>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-1.2</a:t>
            </a:r>
            <a:endParaRPr lang="en-US" sz="1600" dirty="0">
              <a:latin typeface="Arial"/>
              <a:cs typeface="Arial"/>
            </a:endParaRPr>
          </a:p>
        </p:txBody>
      </p:sp>
      <p:sp>
        <p:nvSpPr>
          <p:cNvPr id="20" name="TextBox 19"/>
          <p:cNvSpPr txBox="1"/>
          <p:nvPr/>
        </p:nvSpPr>
        <p:spPr>
          <a:xfrm>
            <a:off x="4370011" y="5843845"/>
            <a:ext cx="914834" cy="338554"/>
          </a:xfrm>
          <a:prstGeom prst="rect">
            <a:avLst/>
          </a:prstGeom>
          <a:noFill/>
        </p:spPr>
        <p:txBody>
          <a:bodyPr wrap="none" rtlCol="0">
            <a:spAutoFit/>
          </a:bodyPr>
          <a:lstStyle/>
          <a:p>
            <a:r>
              <a:rPr lang="en-US" sz="1600" dirty="0">
                <a:latin typeface="Arial"/>
                <a:cs typeface="Arial"/>
              </a:rPr>
              <a:t>Latitude</a:t>
            </a:r>
          </a:p>
        </p:txBody>
      </p:sp>
      <p:sp>
        <p:nvSpPr>
          <p:cNvPr id="21" name="TextBox 20"/>
          <p:cNvSpPr txBox="1"/>
          <p:nvPr/>
        </p:nvSpPr>
        <p:spPr>
          <a:xfrm>
            <a:off x="4324989" y="6212153"/>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22" name="TextBox 21"/>
          <p:cNvSpPr txBox="1"/>
          <p:nvPr/>
        </p:nvSpPr>
        <p:spPr>
          <a:xfrm>
            <a:off x="6384113" y="4707145"/>
            <a:ext cx="507070" cy="338554"/>
          </a:xfrm>
          <a:prstGeom prst="rect">
            <a:avLst/>
          </a:prstGeom>
          <a:noFill/>
        </p:spPr>
        <p:txBody>
          <a:bodyPr wrap="none" rtlCol="0">
            <a:spAutoFit/>
          </a:bodyPr>
          <a:lstStyle/>
          <a:p>
            <a:r>
              <a:rPr lang="en-US" altLang="zh-CN" sz="1600" dirty="0">
                <a:solidFill>
                  <a:srgbClr val="4F81BD"/>
                </a:solidFill>
                <a:latin typeface="Arial"/>
                <a:cs typeface="Arial"/>
              </a:rPr>
              <a:t>@1</a:t>
            </a:r>
            <a:endParaRPr lang="en-US" sz="1600" dirty="0">
              <a:solidFill>
                <a:srgbClr val="4F81BD"/>
              </a:solidFill>
              <a:latin typeface="Arial"/>
              <a:cs typeface="Arial"/>
            </a:endParaRPr>
          </a:p>
        </p:txBody>
      </p:sp>
      <p:sp>
        <p:nvSpPr>
          <p:cNvPr id="23" name="TextBox 22"/>
          <p:cNvSpPr txBox="1"/>
          <p:nvPr/>
        </p:nvSpPr>
        <p:spPr>
          <a:xfrm>
            <a:off x="6384113" y="5879491"/>
            <a:ext cx="507070" cy="338554"/>
          </a:xfrm>
          <a:prstGeom prst="rect">
            <a:avLst/>
          </a:prstGeom>
          <a:noFill/>
        </p:spPr>
        <p:txBody>
          <a:bodyPr wrap="none" rtlCol="0">
            <a:spAutoFit/>
          </a:bodyPr>
          <a:lstStyle/>
          <a:p>
            <a:r>
              <a:rPr lang="en-US" altLang="zh-CN" sz="1600" dirty="0">
                <a:solidFill>
                  <a:srgbClr val="4F81BD"/>
                </a:solidFill>
                <a:latin typeface="Arial"/>
                <a:cs typeface="Arial"/>
              </a:rPr>
              <a:t>@2</a:t>
            </a:r>
            <a:endParaRPr lang="en-US" sz="1600" dirty="0">
              <a:solidFill>
                <a:srgbClr val="4F81BD"/>
              </a:solidFill>
              <a:latin typeface="Arial"/>
              <a:cs typeface="Arial"/>
            </a:endParaRPr>
          </a:p>
        </p:txBody>
      </p:sp>
      <p:cxnSp>
        <p:nvCxnSpPr>
          <p:cNvPr id="25" name="Straight Arrow Connector 24"/>
          <p:cNvCxnSpPr>
            <a:stCxn id="9" idx="3"/>
            <a:endCxn id="12" idx="1"/>
          </p:cNvCxnSpPr>
          <p:nvPr/>
        </p:nvCxnSpPr>
        <p:spPr>
          <a:xfrm flipV="1">
            <a:off x="2904389" y="4885026"/>
            <a:ext cx="1420927" cy="124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3"/>
            <a:endCxn id="17" idx="1"/>
          </p:cNvCxnSpPr>
          <p:nvPr/>
        </p:nvCxnSpPr>
        <p:spPr>
          <a:xfrm>
            <a:off x="2904389" y="5965374"/>
            <a:ext cx="1420600" cy="121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1617274" y="2494240"/>
            <a:ext cx="4824415" cy="621275"/>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p:nvSpPr>
        <p:spPr>
          <a:xfrm>
            <a:off x="6676497" y="2686105"/>
            <a:ext cx="539092" cy="264955"/>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rved Right Arrow 32"/>
          <p:cNvSpPr/>
          <p:nvPr/>
        </p:nvSpPr>
        <p:spPr>
          <a:xfrm rot="5400000">
            <a:off x="2068609" y="2472237"/>
            <a:ext cx="349520" cy="93703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34" name="Rectangle 33"/>
          <p:cNvSpPr/>
          <p:nvPr/>
        </p:nvSpPr>
        <p:spPr>
          <a:xfrm>
            <a:off x="2077615" y="4790961"/>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latin typeface="Arial"/>
                <a:cs typeface="Arial"/>
              </a:rPr>
              <a:t>@</a:t>
            </a:r>
            <a:r>
              <a:rPr lang="en-US" altLang="zh-CN" dirty="0">
                <a:solidFill>
                  <a:srgbClr val="FF0000"/>
                </a:solidFill>
                <a:latin typeface="Arial"/>
                <a:cs typeface="Arial"/>
              </a:rPr>
              <a:t>2</a:t>
            </a:r>
            <a:endParaRPr lang="en-US" dirty="0">
              <a:solidFill>
                <a:srgbClr val="FF0000"/>
              </a:solidFill>
              <a:latin typeface="Arial"/>
              <a:cs typeface="Arial"/>
            </a:endParaRPr>
          </a:p>
        </p:txBody>
      </p:sp>
      <p:cxnSp>
        <p:nvCxnSpPr>
          <p:cNvPr id="35" name="Straight Connector 34"/>
          <p:cNvCxnSpPr/>
          <p:nvPr/>
        </p:nvCxnSpPr>
        <p:spPr>
          <a:xfrm>
            <a:off x="1653822" y="3611587"/>
            <a:ext cx="211613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37" name="Left Arrow 36"/>
          <p:cNvSpPr/>
          <p:nvPr/>
        </p:nvSpPr>
        <p:spPr>
          <a:xfrm>
            <a:off x="4206536" y="3330534"/>
            <a:ext cx="539092" cy="264955"/>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a:stCxn id="9" idx="3"/>
          </p:cNvCxnSpPr>
          <p:nvPr/>
        </p:nvCxnSpPr>
        <p:spPr>
          <a:xfrm>
            <a:off x="2904389" y="5009867"/>
            <a:ext cx="1097681" cy="9555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386081" y="5861219"/>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rgbClr val="008000"/>
                </a:solidFill>
                <a:latin typeface="Arial"/>
                <a:cs typeface="Arial"/>
              </a:rPr>
              <a:t>35.2</a:t>
            </a:r>
            <a:endParaRPr lang="en-US" sz="1600" dirty="0">
              <a:solidFill>
                <a:srgbClr val="008000"/>
              </a:solidFill>
              <a:latin typeface="Arial"/>
              <a:cs typeface="Arial"/>
            </a:endParaRPr>
          </a:p>
        </p:txBody>
      </p:sp>
      <p:sp>
        <p:nvSpPr>
          <p:cNvPr id="42" name="Rectangle 41"/>
          <p:cNvSpPr/>
          <p:nvPr/>
        </p:nvSpPr>
        <p:spPr>
          <a:xfrm>
            <a:off x="7041988" y="5137560"/>
            <a:ext cx="1546931" cy="307777"/>
          </a:xfrm>
          <a:prstGeom prst="rect">
            <a:avLst/>
          </a:prstGeom>
          <a:solidFill>
            <a:schemeClr val="tx1"/>
          </a:solidFill>
        </p:spPr>
        <p:txBody>
          <a:bodyPr wrap="square">
            <a:spAutoFit/>
          </a:bodyPr>
          <a:lstStyle/>
          <a:p>
            <a:pPr marL="12700">
              <a:lnSpc>
                <a:spcPct val="100000"/>
              </a:lnSpc>
              <a:spcBef>
                <a:spcPts val="100"/>
              </a:spcBef>
            </a:pPr>
            <a:r>
              <a:rPr lang="en-US" sz="1400" dirty="0">
                <a:solidFill>
                  <a:srgbClr val="CCFFCC"/>
                </a:solidFill>
                <a:latin typeface="Courier New"/>
                <a:cs typeface="Courier New"/>
              </a:rPr>
              <a:t>$ </a:t>
            </a:r>
            <a:r>
              <a:rPr lang="en-US" altLang="zh-CN" sz="1400" dirty="0">
                <a:solidFill>
                  <a:srgbClr val="CCFFCC"/>
                </a:solidFill>
                <a:latin typeface="Courier New"/>
                <a:cs typeface="Courier New"/>
              </a:rPr>
              <a:t>35.2</a:t>
            </a:r>
            <a:r>
              <a:rPr lang="en-US" altLang="zh-CN" sz="1400" spc="-5" dirty="0">
                <a:solidFill>
                  <a:srgbClr val="CCFFCC"/>
                </a:solidFill>
                <a:latin typeface="Courier New"/>
                <a:cs typeface="Courier New"/>
              </a:rPr>
              <a:t>,</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-1.2</a:t>
            </a:r>
            <a:endParaRPr lang="en-US" sz="1400" dirty="0">
              <a:solidFill>
                <a:srgbClr val="CCFFCC"/>
              </a:solidFill>
              <a:latin typeface="Courier New"/>
              <a:cs typeface="Courier New"/>
            </a:endParaRPr>
          </a:p>
        </p:txBody>
      </p:sp>
      <p:sp>
        <p:nvSpPr>
          <p:cNvPr id="3" name="TextBox 2">
            <a:extLst>
              <a:ext uri="{FF2B5EF4-FFF2-40B4-BE49-F238E27FC236}">
                <a16:creationId xmlns:a16="http://schemas.microsoft.com/office/drawing/2014/main" id="{C5511749-D434-1F77-A6A1-A624C669F785}"/>
              </a:ext>
            </a:extLst>
          </p:cNvPr>
          <p:cNvSpPr txBox="1"/>
          <p:nvPr/>
        </p:nvSpPr>
        <p:spPr>
          <a:xfrm>
            <a:off x="6244046" y="3708641"/>
            <a:ext cx="2829141" cy="954107"/>
          </a:xfrm>
          <a:prstGeom prst="rect">
            <a:avLst/>
          </a:prstGeom>
          <a:solidFill>
            <a:srgbClr val="E6A20E"/>
          </a:solidFill>
          <a:ln>
            <a:solidFill>
              <a:schemeClr val="accent2"/>
            </a:solidFill>
          </a:ln>
        </p:spPr>
        <p:txBody>
          <a:bodyPr wrap="square" rtlCol="0">
            <a:spAutoFit/>
          </a:bodyPr>
          <a:lstStyle>
            <a:defPPr>
              <a:defRPr lang="en-US"/>
            </a:defPPr>
            <a:lvl1pPr>
              <a:defRPr sz="2000" u="sng">
                <a:latin typeface="Arial"/>
                <a:cs typeface="Arial"/>
              </a:defRPr>
            </a:lvl1pPr>
          </a:lstStyle>
          <a:p>
            <a:r>
              <a:rPr lang="en-US" altLang="zh-CN" sz="1400" u="none" dirty="0"/>
              <a:t>After assignment loc1 = loc2, the Object Location(40.7, -73.6) is unreachable and should be garbage</a:t>
            </a:r>
            <a:r>
              <a:rPr lang="en-GB" altLang="zh-CN" sz="1400" u="none" dirty="0"/>
              <a:t>-</a:t>
            </a:r>
            <a:r>
              <a:rPr lang="en-US" altLang="zh-CN" sz="1400" u="none" dirty="0"/>
              <a:t>collected.</a:t>
            </a:r>
            <a:endParaRPr lang="en-US" sz="1400" u="none" dirty="0"/>
          </a:p>
        </p:txBody>
      </p:sp>
    </p:spTree>
    <p:extLst>
      <p:ext uri="{BB962C8B-B14F-4D97-AF65-F5344CB8AC3E}">
        <p14:creationId xmlns:p14="http://schemas.microsoft.com/office/powerpoint/2010/main" val="26787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grpId="0" nodeType="withEffect">
                                  <p:stCondLst>
                                    <p:cond delay="0"/>
                                  </p:stCondLst>
                                  <p:iterate type="lt">
                                    <p:tmPct val="0"/>
                                  </p:iterate>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par>
                                <p:cTn id="64" presetID="9"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dissolv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dissolve">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dissolve">
                                      <p:cBhvr>
                                        <p:cTn id="95" dur="500"/>
                                        <p:tgtEl>
                                          <p:spTgt spid="3"/>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500"/>
                                        <p:tgtEl>
                                          <p:spTgt spid="3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mph" presetSubtype="0" fill="hold" grpId="1" nodeType="clickEffect">
                                  <p:stCondLst>
                                    <p:cond delay="0"/>
                                  </p:stCondLst>
                                  <p:iterate type="lt">
                                    <p:tmPct val="4000"/>
                                  </p:iterate>
                                  <p:childTnLst>
                                    <p:set>
                                      <p:cBhvr override="childStyle">
                                        <p:cTn id="107" dur="500" fill="hold"/>
                                        <p:tgtEl>
                                          <p:spTgt spid="18"/>
                                        </p:tgtEl>
                                        <p:attrNameLst>
                                          <p:attrName>style.color</p:attrName>
                                        </p:attrNameLst>
                                      </p:cBhvr>
                                      <p:to>
                                        <p:clrVal>
                                          <a:schemeClr val="accent2"/>
                                        </p:clrVal>
                                      </p:to>
                                    </p:set>
                                    <p:set>
                                      <p:cBhvr>
                                        <p:cTn id="108" dur="500" fill="hold"/>
                                        <p:tgtEl>
                                          <p:spTgt spid="18"/>
                                        </p:tgtEl>
                                        <p:attrNameLst>
                                          <p:attrName>fillcolor</p:attrName>
                                        </p:attrNameLst>
                                      </p:cBhvr>
                                      <p:to>
                                        <p:clrVal>
                                          <a:schemeClr val="accent2"/>
                                        </p:clrVal>
                                      </p:to>
                                    </p:set>
                                    <p:set>
                                      <p:cBhvr>
                                        <p:cTn id="109" dur="500" fill="hold"/>
                                        <p:tgtEl>
                                          <p:spTgt spid="18"/>
                                        </p:tgtEl>
                                        <p:attrNameLst>
                                          <p:attrName>fill.type</p:attrName>
                                        </p:attrNameLst>
                                      </p:cBhvr>
                                      <p:to>
                                        <p:strVal val="solid"/>
                                      </p:to>
                                    </p:se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dissolve">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dissolve">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p:bldP spid="9" grpId="0" animBg="1"/>
      <p:bldP spid="10" grpId="0"/>
      <p:bldP spid="11" grpId="0" animBg="1"/>
      <p:bldP spid="12" grpId="0" animBg="1"/>
      <p:bldP spid="13" grpId="0" animBg="1"/>
      <p:bldP spid="14" grpId="0" animBg="1"/>
      <p:bldP spid="15" grpId="0"/>
      <p:bldP spid="16" grpId="0"/>
      <p:bldP spid="17" grpId="0" animBg="1"/>
      <p:bldP spid="18" grpId="0" animBg="1"/>
      <p:bldP spid="18" grpId="1" animBg="1"/>
      <p:bldP spid="19" grpId="0" animBg="1"/>
      <p:bldP spid="20" grpId="0"/>
      <p:bldP spid="21" grpId="0"/>
      <p:bldP spid="22" grpId="0"/>
      <p:bldP spid="23" grpId="0"/>
      <p:bldP spid="29" grpId="0" animBg="1"/>
      <p:bldP spid="30" grpId="0" animBg="1"/>
      <p:bldP spid="33" grpId="0" animBg="1"/>
      <p:bldP spid="34" grpId="0" animBg="1"/>
      <p:bldP spid="37" grpId="0" animBg="1"/>
      <p:bldP spid="41" grpId="0" animBg="1"/>
      <p:bldP spid="4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CBD7-DE08-E14C-85AD-EAF193716E23}"/>
              </a:ext>
            </a:extLst>
          </p:cNvPr>
          <p:cNvSpPr>
            <a:spLocks noGrp="1"/>
          </p:cNvSpPr>
          <p:nvPr>
            <p:ph type="title"/>
          </p:nvPr>
        </p:nvSpPr>
        <p:spPr/>
        <p:txBody>
          <a:bodyPr/>
          <a:lstStyle/>
          <a:p>
            <a:r>
              <a:rPr lang="en-US" spc="-18" dirty="0">
                <a:latin typeface="Arial"/>
                <a:cs typeface="Arial"/>
              </a:rPr>
              <a:t>Breadth-First </a:t>
            </a:r>
            <a:r>
              <a:rPr lang="en-US" spc="-11" dirty="0">
                <a:latin typeface="Arial"/>
                <a:cs typeface="Arial"/>
              </a:rPr>
              <a:t>Search (BFS)</a:t>
            </a:r>
            <a:endParaRPr lang="en-US" dirty="0"/>
          </a:p>
        </p:txBody>
      </p:sp>
      <p:grpSp>
        <p:nvGrpSpPr>
          <p:cNvPr id="63" name="Group 62">
            <a:extLst>
              <a:ext uri="{FF2B5EF4-FFF2-40B4-BE49-F238E27FC236}">
                <a16:creationId xmlns:a16="http://schemas.microsoft.com/office/drawing/2014/main" id="{8DB61993-270A-474E-9DF0-645E2274FC53}"/>
              </a:ext>
            </a:extLst>
          </p:cNvPr>
          <p:cNvGrpSpPr/>
          <p:nvPr/>
        </p:nvGrpSpPr>
        <p:grpSpPr>
          <a:xfrm>
            <a:off x="364007" y="1335153"/>
            <a:ext cx="5614891" cy="2147752"/>
            <a:chOff x="3943872" y="1373310"/>
            <a:chExt cx="5614891" cy="2147752"/>
          </a:xfrm>
        </p:grpSpPr>
        <p:sp>
          <p:nvSpPr>
            <p:cNvPr id="5" name="object 5">
              <a:extLst>
                <a:ext uri="{FF2B5EF4-FFF2-40B4-BE49-F238E27FC236}">
                  <a16:creationId xmlns:a16="http://schemas.microsoft.com/office/drawing/2014/main" id="{6E2C2235-A4DC-964F-80AB-9BA473058138}"/>
                </a:ext>
              </a:extLst>
            </p:cNvPr>
            <p:cNvSpPr txBox="1"/>
            <p:nvPr/>
          </p:nvSpPr>
          <p:spPr>
            <a:xfrm>
              <a:off x="3943872" y="1373310"/>
              <a:ext cx="5614891" cy="1973658"/>
            </a:xfrm>
            <a:prstGeom prst="rect">
              <a:avLst/>
            </a:prstGeom>
          </p:spPr>
          <p:txBody>
            <a:bodyPr vert="horz" wrap="square" lIns="0" tIns="8930" rIns="0" bIns="0" rtlCol="0">
              <a:spAutoFit/>
            </a:bodyPr>
            <a:lstStyle/>
            <a:p>
              <a:pPr marL="321457">
                <a:spcAft>
                  <a:spcPts val="1000"/>
                </a:spcAft>
              </a:pPr>
              <a:r>
                <a:rPr sz="1600" b="1" kern="0" dirty="0">
                  <a:solidFill>
                    <a:srgbClr val="8D3124"/>
                  </a:solidFill>
                  <a:latin typeface="Times New Roman" panose="02020603050405020304" pitchFamily="18" charset="0"/>
                  <a:cs typeface="Times New Roman" panose="02020603050405020304" pitchFamily="18" charset="0"/>
                </a:rPr>
                <a:t>BFS</a:t>
              </a:r>
              <a:r>
                <a:rPr sz="1406" b="1" spc="-186" dirty="0">
                  <a:solidFill>
                    <a:srgbClr val="8D3124"/>
                  </a:solidFill>
                  <a:latin typeface="DejaVu Sans"/>
                  <a:cs typeface="DejaVu Sans"/>
                </a:rPr>
                <a:t> </a:t>
              </a:r>
              <a:r>
                <a:rPr sz="1600" b="1" kern="0" dirty="0">
                  <a:latin typeface="Times New Roman" panose="02020603050405020304" pitchFamily="18" charset="0"/>
                  <a:cs typeface="Times New Roman" panose="02020603050405020304" pitchFamily="18" charset="0"/>
                </a:rPr>
                <a:t>(from source vertex s)</a:t>
              </a:r>
              <a:endParaRPr lang="en-US" sz="1600" b="1" kern="0" dirty="0">
                <a:latin typeface="Times New Roman" panose="02020603050405020304" pitchFamily="18" charset="0"/>
                <a:cs typeface="Times New Roman" panose="02020603050405020304" pitchFamily="18" charset="0"/>
              </a:endParaRPr>
            </a:p>
            <a:p>
              <a:pPr marL="294669" marR="1193856">
                <a:spcBef>
                  <a:spcPts val="400"/>
                </a:spcBef>
                <a:spcAft>
                  <a:spcPts val="400"/>
                </a:spcAft>
              </a:pPr>
              <a:r>
                <a:rPr sz="1600" b="1" kern="0" dirty="0">
                  <a:latin typeface="Times New Roman" panose="02020603050405020304" pitchFamily="18" charset="0"/>
                  <a:cs typeface="Times New Roman" panose="02020603050405020304" pitchFamily="18" charset="0"/>
                </a:rPr>
                <a:t>Put s onto a FIFO queue, and mark s as visited.  </a:t>
              </a:r>
              <a:endParaRPr lang="en-US" sz="1600" b="1" kern="0" dirty="0">
                <a:latin typeface="Times New Roman" panose="02020603050405020304" pitchFamily="18" charset="0"/>
                <a:cs typeface="Times New Roman" panose="02020603050405020304" pitchFamily="18" charset="0"/>
              </a:endParaRPr>
            </a:p>
            <a:p>
              <a:pPr marL="294669" marR="1193856">
                <a:spcBef>
                  <a:spcPts val="400"/>
                </a:spcBef>
                <a:spcAft>
                  <a:spcPts val="400"/>
                </a:spcAft>
              </a:pPr>
              <a:r>
                <a:rPr sz="1600" b="1" kern="0" dirty="0">
                  <a:latin typeface="Times New Roman" panose="02020603050405020304" pitchFamily="18" charset="0"/>
                  <a:cs typeface="Times New Roman" panose="02020603050405020304" pitchFamily="18" charset="0"/>
                </a:rPr>
                <a:t>Repeat until the queue is empty:</a:t>
              </a:r>
            </a:p>
            <a:p>
              <a:pPr marL="529958" indent="-117868">
                <a:spcBef>
                  <a:spcPts val="400"/>
                </a:spcBef>
                <a:spcAft>
                  <a:spcPts val="400"/>
                </a:spcAft>
                <a:buFont typeface="Times New Roman"/>
                <a:buChar char="-"/>
                <a:tabLst>
                  <a:tab pos="530851" algn="l"/>
                </a:tabLst>
              </a:pPr>
              <a:r>
                <a:rPr sz="1600" b="1" kern="0" dirty="0">
                  <a:latin typeface="Times New Roman" panose="02020603050405020304" pitchFamily="18" charset="0"/>
                  <a:cs typeface="Times New Roman" panose="02020603050405020304" pitchFamily="18" charset="0"/>
                </a:rPr>
                <a:t>remove the least recently added vertex v</a:t>
              </a:r>
            </a:p>
            <a:p>
              <a:pPr marL="529958" marR="646933" indent="-117868">
                <a:spcBef>
                  <a:spcPts val="400"/>
                </a:spcBef>
                <a:spcAft>
                  <a:spcPts val="400"/>
                </a:spcAft>
                <a:buFont typeface="Times New Roman"/>
                <a:buChar char="-"/>
                <a:tabLst>
                  <a:tab pos="530851" algn="l"/>
                </a:tabLst>
              </a:pPr>
              <a:r>
                <a:rPr sz="1600" b="1" kern="0" dirty="0">
                  <a:latin typeface="Times New Roman" panose="02020603050405020304" pitchFamily="18" charset="0"/>
                  <a:cs typeface="Times New Roman" panose="02020603050405020304" pitchFamily="18" charset="0"/>
                </a:rPr>
                <a:t>add each of v's unmarked neighbors to the queue,  and mark them.</a:t>
              </a:r>
            </a:p>
          </p:txBody>
        </p:sp>
        <p:sp>
          <p:nvSpPr>
            <p:cNvPr id="16" name="object 10">
              <a:extLst>
                <a:ext uri="{FF2B5EF4-FFF2-40B4-BE49-F238E27FC236}">
                  <a16:creationId xmlns:a16="http://schemas.microsoft.com/office/drawing/2014/main" id="{0D3846EA-3B67-D040-9A71-E0CC02C936BA}"/>
                </a:ext>
              </a:extLst>
            </p:cNvPr>
            <p:cNvSpPr/>
            <p:nvPr/>
          </p:nvSpPr>
          <p:spPr>
            <a:xfrm flipV="1">
              <a:off x="4228211" y="3475343"/>
              <a:ext cx="4638573" cy="45719"/>
            </a:xfrm>
            <a:custGeom>
              <a:avLst/>
              <a:gdLst/>
              <a:ahLst/>
              <a:cxnLst/>
              <a:rect l="l" t="t" r="r" b="b"/>
              <a:pathLst>
                <a:path w="4483100" h="635">
                  <a:moveTo>
                    <a:pt x="0" y="19"/>
                  </a:moveTo>
                  <a:lnTo>
                    <a:pt x="4483100" y="0"/>
                  </a:lnTo>
                </a:path>
              </a:pathLst>
            </a:custGeom>
            <a:ln w="19050">
              <a:solidFill>
                <a:srgbClr val="5E5E5E"/>
              </a:solidFill>
            </a:ln>
          </p:spPr>
          <p:txBody>
            <a:bodyPr wrap="square" lIns="0" tIns="0" rIns="0" bIns="0" rtlCol="0"/>
            <a:lstStyle/>
            <a:p>
              <a:endParaRPr sz="1266"/>
            </a:p>
          </p:txBody>
        </p:sp>
        <p:sp>
          <p:nvSpPr>
            <p:cNvPr id="17" name="object 10">
              <a:extLst>
                <a:ext uri="{FF2B5EF4-FFF2-40B4-BE49-F238E27FC236}">
                  <a16:creationId xmlns:a16="http://schemas.microsoft.com/office/drawing/2014/main" id="{067E9F51-BB73-5449-8537-13D9AA4A68F5}"/>
                </a:ext>
              </a:extLst>
            </p:cNvPr>
            <p:cNvSpPr/>
            <p:nvPr/>
          </p:nvSpPr>
          <p:spPr>
            <a:xfrm flipV="1">
              <a:off x="4228211" y="1670947"/>
              <a:ext cx="4638573" cy="45719"/>
            </a:xfrm>
            <a:custGeom>
              <a:avLst/>
              <a:gdLst/>
              <a:ahLst/>
              <a:cxnLst/>
              <a:rect l="l" t="t" r="r" b="b"/>
              <a:pathLst>
                <a:path w="4483100" h="635">
                  <a:moveTo>
                    <a:pt x="0" y="19"/>
                  </a:moveTo>
                  <a:lnTo>
                    <a:pt x="4483100" y="0"/>
                  </a:lnTo>
                </a:path>
              </a:pathLst>
            </a:custGeom>
            <a:ln w="19050">
              <a:solidFill>
                <a:srgbClr val="5E5E5E"/>
              </a:solidFill>
            </a:ln>
          </p:spPr>
          <p:txBody>
            <a:bodyPr wrap="square" lIns="0" tIns="0" rIns="0" bIns="0" rtlCol="0"/>
            <a:lstStyle/>
            <a:p>
              <a:endParaRPr sz="1266"/>
            </a:p>
          </p:txBody>
        </p:sp>
      </p:grpSp>
      <p:sp>
        <p:nvSpPr>
          <p:cNvPr id="27" name="object 14">
            <a:extLst>
              <a:ext uri="{FF2B5EF4-FFF2-40B4-BE49-F238E27FC236}">
                <a16:creationId xmlns:a16="http://schemas.microsoft.com/office/drawing/2014/main" id="{2A797487-BA9F-E246-9441-03B316849D61}"/>
              </a:ext>
            </a:extLst>
          </p:cNvPr>
          <p:cNvSpPr/>
          <p:nvPr/>
        </p:nvSpPr>
        <p:spPr>
          <a:xfrm>
            <a:off x="557665" y="5800502"/>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17">
            <a:extLst>
              <a:ext uri="{FF2B5EF4-FFF2-40B4-BE49-F238E27FC236}">
                <a16:creationId xmlns:a16="http://schemas.microsoft.com/office/drawing/2014/main" id="{41A2F238-B98D-DF43-9526-52E3904548F6}"/>
              </a:ext>
            </a:extLst>
          </p:cNvPr>
          <p:cNvSpPr/>
          <p:nvPr/>
        </p:nvSpPr>
        <p:spPr>
          <a:xfrm>
            <a:off x="738739" y="4171341"/>
            <a:ext cx="0" cy="1624310"/>
          </a:xfrm>
          <a:custGeom>
            <a:avLst/>
            <a:gdLst/>
            <a:ahLst/>
            <a:cxnLst/>
            <a:rect l="l" t="t" r="r" b="b"/>
            <a:pathLst>
              <a:path h="2310129">
                <a:moveTo>
                  <a:pt x="0" y="0"/>
                </a:moveTo>
                <a:lnTo>
                  <a:pt x="0" y="2309914"/>
                </a:lnTo>
              </a:path>
            </a:pathLst>
          </a:custGeom>
          <a:ln w="25400">
            <a:solidFill>
              <a:srgbClr val="D5D5D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18">
            <a:extLst>
              <a:ext uri="{FF2B5EF4-FFF2-40B4-BE49-F238E27FC236}">
                <a16:creationId xmlns:a16="http://schemas.microsoft.com/office/drawing/2014/main" id="{36B142FA-6B8F-2E49-84A0-F53002F08CDD}"/>
              </a:ext>
            </a:extLst>
          </p:cNvPr>
          <p:cNvSpPr/>
          <p:nvPr/>
        </p:nvSpPr>
        <p:spPr>
          <a:xfrm>
            <a:off x="1867192" y="4117165"/>
            <a:ext cx="2109192" cy="727323"/>
          </a:xfrm>
          <a:custGeom>
            <a:avLst/>
            <a:gdLst/>
            <a:ahLst/>
            <a:cxnLst/>
            <a:rect l="l" t="t" r="r" b="b"/>
            <a:pathLst>
              <a:path w="2999740" h="1034414">
                <a:moveTo>
                  <a:pt x="0" y="1034124"/>
                </a:moveTo>
                <a:lnTo>
                  <a:pt x="2999714" y="0"/>
                </a:lnTo>
              </a:path>
            </a:pathLst>
          </a:custGeom>
          <a:ln w="25400">
            <a:solidFill>
              <a:srgbClr val="D5D5D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19">
            <a:extLst>
              <a:ext uri="{FF2B5EF4-FFF2-40B4-BE49-F238E27FC236}">
                <a16:creationId xmlns:a16="http://schemas.microsoft.com/office/drawing/2014/main" id="{0F6358E1-273A-0942-AE45-047BF4EE96F1}"/>
              </a:ext>
            </a:extLst>
          </p:cNvPr>
          <p:cNvSpPr/>
          <p:nvPr/>
        </p:nvSpPr>
        <p:spPr>
          <a:xfrm>
            <a:off x="885525" y="4117647"/>
            <a:ext cx="709910" cy="688032"/>
          </a:xfrm>
          <a:custGeom>
            <a:avLst/>
            <a:gdLst/>
            <a:ahLst/>
            <a:cxnLst/>
            <a:rect l="l" t="t" r="r" b="b"/>
            <a:pathLst>
              <a:path w="1009650" h="978535">
                <a:moveTo>
                  <a:pt x="0" y="0"/>
                </a:moveTo>
                <a:lnTo>
                  <a:pt x="1009552" y="978062"/>
                </a:lnTo>
              </a:path>
            </a:pathLst>
          </a:custGeom>
          <a:ln w="25400">
            <a:solidFill>
              <a:srgbClr val="D5D5D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20">
            <a:extLst>
              <a:ext uri="{FF2B5EF4-FFF2-40B4-BE49-F238E27FC236}">
                <a16:creationId xmlns:a16="http://schemas.microsoft.com/office/drawing/2014/main" id="{84B3B474-5434-BC49-B3D9-E33021EAB439}"/>
              </a:ext>
            </a:extLst>
          </p:cNvPr>
          <p:cNvSpPr/>
          <p:nvPr/>
        </p:nvSpPr>
        <p:spPr>
          <a:xfrm>
            <a:off x="2349993" y="5685824"/>
            <a:ext cx="1602879" cy="271463"/>
          </a:xfrm>
          <a:custGeom>
            <a:avLst/>
            <a:gdLst/>
            <a:ahLst/>
            <a:cxnLst/>
            <a:rect l="l" t="t" r="r" b="b"/>
            <a:pathLst>
              <a:path w="2279650" h="386079">
                <a:moveTo>
                  <a:pt x="0" y="0"/>
                </a:moveTo>
                <a:lnTo>
                  <a:pt x="2279548" y="386071"/>
                </a:lnTo>
              </a:path>
            </a:pathLst>
          </a:custGeom>
          <a:ln w="25400">
            <a:solidFill>
              <a:srgbClr val="D5D5D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21">
            <a:extLst>
              <a:ext uri="{FF2B5EF4-FFF2-40B4-BE49-F238E27FC236}">
                <a16:creationId xmlns:a16="http://schemas.microsoft.com/office/drawing/2014/main" id="{B5FD98CF-2971-FC4F-BF97-F466518EAED3}"/>
              </a:ext>
            </a:extLst>
          </p:cNvPr>
          <p:cNvSpPr/>
          <p:nvPr/>
        </p:nvSpPr>
        <p:spPr>
          <a:xfrm>
            <a:off x="900652" y="5689392"/>
            <a:ext cx="1087636" cy="221456"/>
          </a:xfrm>
          <a:custGeom>
            <a:avLst/>
            <a:gdLst/>
            <a:ahLst/>
            <a:cxnLst/>
            <a:rect l="l" t="t" r="r" b="b"/>
            <a:pathLst>
              <a:path w="1546860" h="314959">
                <a:moveTo>
                  <a:pt x="0" y="314637"/>
                </a:moveTo>
                <a:lnTo>
                  <a:pt x="1546834" y="0"/>
                </a:lnTo>
              </a:path>
            </a:pathLst>
          </a:custGeom>
          <a:ln w="25400">
            <a:solidFill>
              <a:srgbClr val="D5D5D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22">
            <a:extLst>
              <a:ext uri="{FF2B5EF4-FFF2-40B4-BE49-F238E27FC236}">
                <a16:creationId xmlns:a16="http://schemas.microsoft.com/office/drawing/2014/main" id="{58DED1A6-30DF-D942-A2FB-FDC9F4E5E4DC}"/>
              </a:ext>
            </a:extLst>
          </p:cNvPr>
          <p:cNvSpPr/>
          <p:nvPr/>
        </p:nvSpPr>
        <p:spPr>
          <a:xfrm>
            <a:off x="916708" y="4002016"/>
            <a:ext cx="3027164" cy="17859"/>
          </a:xfrm>
          <a:custGeom>
            <a:avLst/>
            <a:gdLst/>
            <a:ahLst/>
            <a:cxnLst/>
            <a:rect l="l" t="t" r="r" b="b"/>
            <a:pathLst>
              <a:path w="4305300" h="25400">
                <a:moveTo>
                  <a:pt x="0" y="0"/>
                </a:moveTo>
                <a:lnTo>
                  <a:pt x="4305300" y="0"/>
                </a:lnTo>
                <a:lnTo>
                  <a:pt x="4305300" y="25400"/>
                </a:lnTo>
                <a:lnTo>
                  <a:pt x="0" y="25400"/>
                </a:lnTo>
                <a:lnTo>
                  <a:pt x="0" y="0"/>
                </a:lnTo>
                <a:close/>
              </a:path>
            </a:pathLst>
          </a:custGeom>
          <a:solidFill>
            <a:srgbClr val="D5D5D5"/>
          </a:solidFill>
          <a:ln w="190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23">
            <a:extLst>
              <a:ext uri="{FF2B5EF4-FFF2-40B4-BE49-F238E27FC236}">
                <a16:creationId xmlns:a16="http://schemas.microsoft.com/office/drawing/2014/main" id="{149FD8C4-61DD-D74D-A4A5-4542C46D0D89}"/>
              </a:ext>
            </a:extLst>
          </p:cNvPr>
          <p:cNvSpPr/>
          <p:nvPr/>
        </p:nvSpPr>
        <p:spPr>
          <a:xfrm>
            <a:off x="2300809" y="4164930"/>
            <a:ext cx="1741289" cy="1381869"/>
          </a:xfrm>
          <a:custGeom>
            <a:avLst/>
            <a:gdLst/>
            <a:ahLst/>
            <a:cxnLst/>
            <a:rect l="l" t="t" r="r" b="b"/>
            <a:pathLst>
              <a:path w="2476500" h="1965325">
                <a:moveTo>
                  <a:pt x="0" y="1964918"/>
                </a:moveTo>
                <a:lnTo>
                  <a:pt x="2476500" y="0"/>
                </a:lnTo>
              </a:path>
            </a:pathLst>
          </a:custGeom>
          <a:ln w="25400">
            <a:solidFill>
              <a:srgbClr val="D5D5D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4">
            <a:extLst>
              <a:ext uri="{FF2B5EF4-FFF2-40B4-BE49-F238E27FC236}">
                <a16:creationId xmlns:a16="http://schemas.microsoft.com/office/drawing/2014/main" id="{3319E443-7285-1E4D-8AF9-7DBEF45A5F3D}"/>
              </a:ext>
            </a:extLst>
          </p:cNvPr>
          <p:cNvSpPr/>
          <p:nvPr/>
        </p:nvSpPr>
        <p:spPr>
          <a:xfrm>
            <a:off x="573813" y="3811837"/>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lumMod val="95000"/>
            </a:schemeClr>
          </a:solidFill>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5">
            <a:extLst>
              <a:ext uri="{FF2B5EF4-FFF2-40B4-BE49-F238E27FC236}">
                <a16:creationId xmlns:a16="http://schemas.microsoft.com/office/drawing/2014/main" id="{670A55F9-5F1C-B54B-97C9-19BE8C87B011}"/>
              </a:ext>
            </a:extLst>
          </p:cNvPr>
          <p:cNvSpPr txBox="1"/>
          <p:nvPr/>
        </p:nvSpPr>
        <p:spPr>
          <a:xfrm>
            <a:off x="675606" y="3855375"/>
            <a:ext cx="119658" cy="286016"/>
          </a:xfrm>
          <a:prstGeom prst="rect">
            <a:avLst/>
          </a:prstGeom>
        </p:spPr>
        <p:txBody>
          <a:bodyPr vert="horz" wrap="square" lIns="0" tIns="8930" rIns="0" bIns="0" rtlCol="0">
            <a:spAutoFit/>
          </a:bodyPr>
          <a:lstStyle/>
          <a:p>
            <a:pPr marL="8929">
              <a:spcBef>
                <a:spcPts val="70"/>
              </a:spcBef>
            </a:pPr>
            <a:r>
              <a:rPr spc="137" dirty="0">
                <a:latin typeface="Arial" panose="020B0604020202020204" pitchFamily="34" charset="0"/>
                <a:cs typeface="Arial" panose="020B0604020202020204" pitchFamily="34" charset="0"/>
              </a:rPr>
              <a:t>0</a:t>
            </a:r>
            <a:endParaRPr dirty="0">
              <a:latin typeface="Arial" panose="020B0604020202020204" pitchFamily="34" charset="0"/>
              <a:cs typeface="Arial" panose="020B0604020202020204" pitchFamily="34" charset="0"/>
            </a:endParaRPr>
          </a:p>
        </p:txBody>
      </p:sp>
      <p:sp>
        <p:nvSpPr>
          <p:cNvPr id="41" name="object 37">
            <a:extLst>
              <a:ext uri="{FF2B5EF4-FFF2-40B4-BE49-F238E27FC236}">
                <a16:creationId xmlns:a16="http://schemas.microsoft.com/office/drawing/2014/main" id="{0E69EA8D-AB27-8B43-A1C4-8F46B948743E}"/>
              </a:ext>
            </a:extLst>
          </p:cNvPr>
          <p:cNvSpPr/>
          <p:nvPr/>
        </p:nvSpPr>
        <p:spPr>
          <a:xfrm>
            <a:off x="3950523" y="580860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lumMod val="95000"/>
            </a:schemeClr>
          </a:solidFill>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38">
            <a:extLst>
              <a:ext uri="{FF2B5EF4-FFF2-40B4-BE49-F238E27FC236}">
                <a16:creationId xmlns:a16="http://schemas.microsoft.com/office/drawing/2014/main" id="{45AE9C8C-E36D-FC45-BDFE-74CBB70DFCB0}"/>
              </a:ext>
            </a:extLst>
          </p:cNvPr>
          <p:cNvSpPr txBox="1"/>
          <p:nvPr/>
        </p:nvSpPr>
        <p:spPr>
          <a:xfrm>
            <a:off x="4068887" y="5837765"/>
            <a:ext cx="119658" cy="286016"/>
          </a:xfrm>
          <a:prstGeom prst="rect">
            <a:avLst/>
          </a:prstGeom>
        </p:spPr>
        <p:txBody>
          <a:bodyPr vert="horz" wrap="square" lIns="0" tIns="8930" rIns="0" bIns="0" rtlCol="0">
            <a:spAutoFit/>
          </a:bodyPr>
          <a:lstStyle/>
          <a:p>
            <a:pPr marL="8929">
              <a:spcBef>
                <a:spcPts val="70"/>
              </a:spcBef>
            </a:pPr>
            <a:r>
              <a:rPr spc="137"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sp>
        <p:nvSpPr>
          <p:cNvPr id="44" name="object 40">
            <a:extLst>
              <a:ext uri="{FF2B5EF4-FFF2-40B4-BE49-F238E27FC236}">
                <a16:creationId xmlns:a16="http://schemas.microsoft.com/office/drawing/2014/main" id="{A91038A9-DD43-744D-93B7-56577B86FE1F}"/>
              </a:ext>
            </a:extLst>
          </p:cNvPr>
          <p:cNvSpPr/>
          <p:nvPr/>
        </p:nvSpPr>
        <p:spPr>
          <a:xfrm>
            <a:off x="3950523" y="381183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lumMod val="95000"/>
            </a:schemeClr>
          </a:solidFill>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5" name="object 41">
            <a:extLst>
              <a:ext uri="{FF2B5EF4-FFF2-40B4-BE49-F238E27FC236}">
                <a16:creationId xmlns:a16="http://schemas.microsoft.com/office/drawing/2014/main" id="{8262EF86-D197-F244-B3CA-2F02E2E1C21A}"/>
              </a:ext>
            </a:extLst>
          </p:cNvPr>
          <p:cNvSpPr txBox="1"/>
          <p:nvPr/>
        </p:nvSpPr>
        <p:spPr>
          <a:xfrm>
            <a:off x="4068887" y="3855375"/>
            <a:ext cx="119658" cy="286016"/>
          </a:xfrm>
          <a:prstGeom prst="rect">
            <a:avLst/>
          </a:prstGeom>
        </p:spPr>
        <p:txBody>
          <a:bodyPr vert="horz" wrap="square" lIns="0" tIns="8930" rIns="0" bIns="0" rtlCol="0">
            <a:spAutoFit/>
          </a:bodyPr>
          <a:lstStyle/>
          <a:p>
            <a:pPr marL="8929">
              <a:spcBef>
                <a:spcPts val="70"/>
              </a:spcBef>
            </a:pPr>
            <a:r>
              <a:rPr spc="137" dirty="0">
                <a:latin typeface="Arial" panose="020B0604020202020204" pitchFamily="34" charset="0"/>
                <a:cs typeface="Arial" panose="020B0604020202020204" pitchFamily="34" charset="0"/>
              </a:rPr>
              <a:t>2</a:t>
            </a:r>
            <a:endParaRPr>
              <a:latin typeface="Arial" panose="020B0604020202020204" pitchFamily="34" charset="0"/>
              <a:cs typeface="Arial" panose="020B0604020202020204" pitchFamily="34" charset="0"/>
            </a:endParaRPr>
          </a:p>
        </p:txBody>
      </p:sp>
      <p:sp>
        <p:nvSpPr>
          <p:cNvPr id="47" name="object 43">
            <a:extLst>
              <a:ext uri="{FF2B5EF4-FFF2-40B4-BE49-F238E27FC236}">
                <a16:creationId xmlns:a16="http://schemas.microsoft.com/office/drawing/2014/main" id="{B5ACC2B8-F92C-C84C-9DF2-FB61CC7FEE55}"/>
              </a:ext>
            </a:extLst>
          </p:cNvPr>
          <p:cNvSpPr/>
          <p:nvPr/>
        </p:nvSpPr>
        <p:spPr>
          <a:xfrm>
            <a:off x="1520872" y="4773392"/>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lumMod val="95000"/>
            </a:schemeClr>
          </a:solidFill>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8" name="object 44">
            <a:extLst>
              <a:ext uri="{FF2B5EF4-FFF2-40B4-BE49-F238E27FC236}">
                <a16:creationId xmlns:a16="http://schemas.microsoft.com/office/drawing/2014/main" id="{DC5D8CEE-E98D-0B4F-91A9-522755A64586}"/>
              </a:ext>
            </a:extLst>
          </p:cNvPr>
          <p:cNvSpPr txBox="1"/>
          <p:nvPr/>
        </p:nvSpPr>
        <p:spPr>
          <a:xfrm>
            <a:off x="1640012" y="4792992"/>
            <a:ext cx="119658" cy="286016"/>
          </a:xfrm>
          <a:prstGeom prst="rect">
            <a:avLst/>
          </a:prstGeom>
        </p:spPr>
        <p:txBody>
          <a:bodyPr vert="horz" wrap="square" lIns="0" tIns="8930" rIns="0" bIns="0" rtlCol="0">
            <a:spAutoFit/>
          </a:bodyPr>
          <a:lstStyle/>
          <a:p>
            <a:pPr marL="8929">
              <a:spcBef>
                <a:spcPts val="70"/>
              </a:spcBef>
            </a:pPr>
            <a:r>
              <a:rPr spc="137" dirty="0">
                <a:latin typeface="Arial" panose="020B0604020202020204" pitchFamily="34" charset="0"/>
                <a:cs typeface="Arial" panose="020B0604020202020204" pitchFamily="34" charset="0"/>
              </a:rPr>
              <a:t>1</a:t>
            </a:r>
            <a:endParaRPr>
              <a:latin typeface="Arial" panose="020B0604020202020204" pitchFamily="34" charset="0"/>
              <a:cs typeface="Arial" panose="020B0604020202020204" pitchFamily="34" charset="0"/>
            </a:endParaRPr>
          </a:p>
        </p:txBody>
      </p:sp>
      <p:sp>
        <p:nvSpPr>
          <p:cNvPr id="50" name="object 46">
            <a:extLst>
              <a:ext uri="{FF2B5EF4-FFF2-40B4-BE49-F238E27FC236}">
                <a16:creationId xmlns:a16="http://schemas.microsoft.com/office/drawing/2014/main" id="{EFAA9B39-64D6-0E48-8F2A-B84F61892A15}"/>
              </a:ext>
            </a:extLst>
          </p:cNvPr>
          <p:cNvSpPr/>
          <p:nvPr/>
        </p:nvSpPr>
        <p:spPr>
          <a:xfrm>
            <a:off x="560165" y="5797189"/>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lumMod val="95000"/>
            </a:schemeClr>
          </a:solidFill>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1" name="object 47">
            <a:extLst>
              <a:ext uri="{FF2B5EF4-FFF2-40B4-BE49-F238E27FC236}">
                <a16:creationId xmlns:a16="http://schemas.microsoft.com/office/drawing/2014/main" id="{F773CD3D-E511-5642-8F1D-83F640B8DAA9}"/>
              </a:ext>
            </a:extLst>
          </p:cNvPr>
          <p:cNvSpPr txBox="1"/>
          <p:nvPr/>
        </p:nvSpPr>
        <p:spPr>
          <a:xfrm>
            <a:off x="675606" y="5828836"/>
            <a:ext cx="119658" cy="286016"/>
          </a:xfrm>
          <a:prstGeom prst="rect">
            <a:avLst/>
          </a:prstGeom>
        </p:spPr>
        <p:txBody>
          <a:bodyPr vert="horz" wrap="square" lIns="0" tIns="8930" rIns="0" bIns="0" rtlCol="0">
            <a:spAutoFit/>
          </a:bodyPr>
          <a:lstStyle/>
          <a:p>
            <a:pPr marL="8929">
              <a:spcBef>
                <a:spcPts val="70"/>
              </a:spcBef>
            </a:pPr>
            <a:r>
              <a:rPr spc="137" dirty="0">
                <a:latin typeface="Arial" panose="020B0604020202020204" pitchFamily="34" charset="0"/>
                <a:cs typeface="Arial" panose="020B0604020202020204" pitchFamily="34" charset="0"/>
              </a:rPr>
              <a:t>5</a:t>
            </a:r>
            <a:endParaRPr>
              <a:latin typeface="Arial" panose="020B0604020202020204" pitchFamily="34" charset="0"/>
              <a:cs typeface="Arial" panose="020B0604020202020204" pitchFamily="34" charset="0"/>
            </a:endParaRPr>
          </a:p>
        </p:txBody>
      </p:sp>
      <p:sp>
        <p:nvSpPr>
          <p:cNvPr id="53" name="object 49">
            <a:extLst>
              <a:ext uri="{FF2B5EF4-FFF2-40B4-BE49-F238E27FC236}">
                <a16:creationId xmlns:a16="http://schemas.microsoft.com/office/drawing/2014/main" id="{9E78FEAE-3DEE-7C49-9EE0-4B72DD2EAE7A}"/>
              </a:ext>
            </a:extLst>
          </p:cNvPr>
          <p:cNvSpPr/>
          <p:nvPr/>
        </p:nvSpPr>
        <p:spPr>
          <a:xfrm>
            <a:off x="1977956" y="5500576"/>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lumMod val="95000"/>
            </a:schemeClr>
          </a:solidFill>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4" name="object 50">
            <a:extLst>
              <a:ext uri="{FF2B5EF4-FFF2-40B4-BE49-F238E27FC236}">
                <a16:creationId xmlns:a16="http://schemas.microsoft.com/office/drawing/2014/main" id="{E752FD59-EAF3-FB45-9D7F-0FC1C9B57B64}"/>
              </a:ext>
            </a:extLst>
          </p:cNvPr>
          <p:cNvSpPr txBox="1"/>
          <p:nvPr/>
        </p:nvSpPr>
        <p:spPr>
          <a:xfrm>
            <a:off x="2104356" y="5534156"/>
            <a:ext cx="119658" cy="286016"/>
          </a:xfrm>
          <a:prstGeom prst="rect">
            <a:avLst/>
          </a:prstGeom>
        </p:spPr>
        <p:txBody>
          <a:bodyPr vert="horz" wrap="square" lIns="0" tIns="8930" rIns="0" bIns="0" rtlCol="0">
            <a:spAutoFit/>
          </a:bodyPr>
          <a:lstStyle/>
          <a:p>
            <a:pPr marL="8929">
              <a:spcBef>
                <a:spcPts val="70"/>
              </a:spcBef>
            </a:pPr>
            <a:r>
              <a:rPr spc="137" dirty="0">
                <a:latin typeface="Arial" panose="020B0604020202020204" pitchFamily="34" charset="0"/>
                <a:cs typeface="Arial" panose="020B0604020202020204" pitchFamily="34" charset="0"/>
              </a:rPr>
              <a:t>3</a:t>
            </a:r>
            <a:endParaRPr>
              <a:latin typeface="Arial" panose="020B0604020202020204" pitchFamily="34" charset="0"/>
              <a:cs typeface="Arial" panose="020B0604020202020204" pitchFamily="34" charset="0"/>
            </a:endParaRPr>
          </a:p>
        </p:txBody>
      </p:sp>
      <p:sp>
        <p:nvSpPr>
          <p:cNvPr id="55" name="object 51">
            <a:extLst>
              <a:ext uri="{FF2B5EF4-FFF2-40B4-BE49-F238E27FC236}">
                <a16:creationId xmlns:a16="http://schemas.microsoft.com/office/drawing/2014/main" id="{0A708CBA-FCAD-CF43-9E1B-423777F4461A}"/>
              </a:ext>
            </a:extLst>
          </p:cNvPr>
          <p:cNvSpPr/>
          <p:nvPr/>
        </p:nvSpPr>
        <p:spPr>
          <a:xfrm>
            <a:off x="738114" y="4171341"/>
            <a:ext cx="0" cy="1624310"/>
          </a:xfrm>
          <a:custGeom>
            <a:avLst/>
            <a:gdLst/>
            <a:ahLst/>
            <a:cxnLst/>
            <a:rect l="l" t="t" r="r" b="b"/>
            <a:pathLst>
              <a:path h="2310129">
                <a:moveTo>
                  <a:pt x="0" y="0"/>
                </a:moveTo>
                <a:lnTo>
                  <a:pt x="0" y="2309914"/>
                </a:lnTo>
              </a:path>
            </a:pathLst>
          </a:custGeom>
          <a:solidFill>
            <a:srgbClr val="000000"/>
          </a:solidFill>
          <a:ln w="190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6" name="object 52">
            <a:extLst>
              <a:ext uri="{FF2B5EF4-FFF2-40B4-BE49-F238E27FC236}">
                <a16:creationId xmlns:a16="http://schemas.microsoft.com/office/drawing/2014/main" id="{EF30D23A-A616-FD4F-88BF-ED2970126F34}"/>
              </a:ext>
            </a:extLst>
          </p:cNvPr>
          <p:cNvSpPr/>
          <p:nvPr/>
        </p:nvSpPr>
        <p:spPr>
          <a:xfrm>
            <a:off x="1863255" y="4117763"/>
            <a:ext cx="2109192" cy="727323"/>
          </a:xfrm>
          <a:custGeom>
            <a:avLst/>
            <a:gdLst/>
            <a:ahLst/>
            <a:cxnLst/>
            <a:rect l="l" t="t" r="r" b="b"/>
            <a:pathLst>
              <a:path w="2999740" h="1034414">
                <a:moveTo>
                  <a:pt x="0" y="1034124"/>
                </a:moveTo>
                <a:lnTo>
                  <a:pt x="2999714" y="0"/>
                </a:lnTo>
              </a:path>
            </a:pathLst>
          </a:custGeom>
          <a:solidFill>
            <a:srgbClr val="000000"/>
          </a:solidFill>
          <a:ln w="190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7" name="object 53">
            <a:extLst>
              <a:ext uri="{FF2B5EF4-FFF2-40B4-BE49-F238E27FC236}">
                <a16:creationId xmlns:a16="http://schemas.microsoft.com/office/drawing/2014/main" id="{F5097854-61FD-8F4C-9B4D-A73B735A64F4}"/>
              </a:ext>
            </a:extLst>
          </p:cNvPr>
          <p:cNvSpPr/>
          <p:nvPr/>
        </p:nvSpPr>
        <p:spPr>
          <a:xfrm>
            <a:off x="889919" y="4117764"/>
            <a:ext cx="709910" cy="688032"/>
          </a:xfrm>
          <a:custGeom>
            <a:avLst/>
            <a:gdLst/>
            <a:ahLst/>
            <a:cxnLst/>
            <a:rect l="l" t="t" r="r" b="b"/>
            <a:pathLst>
              <a:path w="1009650" h="978535">
                <a:moveTo>
                  <a:pt x="0" y="0"/>
                </a:moveTo>
                <a:lnTo>
                  <a:pt x="1009552" y="978062"/>
                </a:lnTo>
              </a:path>
            </a:pathLst>
          </a:custGeom>
          <a:ln w="254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8" name="object 54">
            <a:extLst>
              <a:ext uri="{FF2B5EF4-FFF2-40B4-BE49-F238E27FC236}">
                <a16:creationId xmlns:a16="http://schemas.microsoft.com/office/drawing/2014/main" id="{FE8B8886-1E58-6E48-9056-A493EC1F973B}"/>
              </a:ext>
            </a:extLst>
          </p:cNvPr>
          <p:cNvSpPr/>
          <p:nvPr/>
        </p:nvSpPr>
        <p:spPr>
          <a:xfrm>
            <a:off x="2354387" y="5689388"/>
            <a:ext cx="1602879" cy="271463"/>
          </a:xfrm>
          <a:custGeom>
            <a:avLst/>
            <a:gdLst/>
            <a:ahLst/>
            <a:cxnLst/>
            <a:rect l="l" t="t" r="r" b="b"/>
            <a:pathLst>
              <a:path w="2279650" h="386079">
                <a:moveTo>
                  <a:pt x="0" y="0"/>
                </a:moveTo>
                <a:lnTo>
                  <a:pt x="2279548" y="386071"/>
                </a:lnTo>
              </a:path>
            </a:pathLst>
          </a:custGeom>
          <a:solidFill>
            <a:srgbClr val="000000"/>
          </a:solidFill>
          <a:ln w="190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9" name="object 55">
            <a:extLst>
              <a:ext uri="{FF2B5EF4-FFF2-40B4-BE49-F238E27FC236}">
                <a16:creationId xmlns:a16="http://schemas.microsoft.com/office/drawing/2014/main" id="{670734BC-98B6-A042-B007-5C6CCA5F12DC}"/>
              </a:ext>
            </a:extLst>
          </p:cNvPr>
          <p:cNvSpPr/>
          <p:nvPr/>
        </p:nvSpPr>
        <p:spPr>
          <a:xfrm>
            <a:off x="898848" y="5689392"/>
            <a:ext cx="1087636" cy="221456"/>
          </a:xfrm>
          <a:custGeom>
            <a:avLst/>
            <a:gdLst/>
            <a:ahLst/>
            <a:cxnLst/>
            <a:rect l="l" t="t" r="r" b="b"/>
            <a:pathLst>
              <a:path w="1546860" h="314959">
                <a:moveTo>
                  <a:pt x="0" y="314637"/>
                </a:moveTo>
                <a:lnTo>
                  <a:pt x="1546834" y="0"/>
                </a:lnTo>
              </a:path>
            </a:pathLst>
          </a:custGeom>
          <a:solidFill>
            <a:srgbClr val="000000"/>
          </a:solidFill>
          <a:ln w="190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1" name="object 57">
            <a:extLst>
              <a:ext uri="{FF2B5EF4-FFF2-40B4-BE49-F238E27FC236}">
                <a16:creationId xmlns:a16="http://schemas.microsoft.com/office/drawing/2014/main" id="{E05BC1DC-C197-B44B-B6FF-B631E76D9602}"/>
              </a:ext>
            </a:extLst>
          </p:cNvPr>
          <p:cNvSpPr/>
          <p:nvPr/>
        </p:nvSpPr>
        <p:spPr>
          <a:xfrm>
            <a:off x="2300809" y="4162420"/>
            <a:ext cx="1741289" cy="1381869"/>
          </a:xfrm>
          <a:custGeom>
            <a:avLst/>
            <a:gdLst/>
            <a:ahLst/>
            <a:cxnLst/>
            <a:rect l="l" t="t" r="r" b="b"/>
            <a:pathLst>
              <a:path w="2476500" h="1965325">
                <a:moveTo>
                  <a:pt x="0" y="1964918"/>
                </a:moveTo>
                <a:lnTo>
                  <a:pt x="2476500" y="0"/>
                </a:lnTo>
              </a:path>
            </a:pathLst>
          </a:custGeom>
          <a:solidFill>
            <a:srgbClr val="000000"/>
          </a:solidFill>
          <a:ln w="190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2" name="object 58">
            <a:extLst>
              <a:ext uri="{FF2B5EF4-FFF2-40B4-BE49-F238E27FC236}">
                <a16:creationId xmlns:a16="http://schemas.microsoft.com/office/drawing/2014/main" id="{43110F81-61D6-3449-971D-8856A83C69DB}"/>
              </a:ext>
            </a:extLst>
          </p:cNvPr>
          <p:cNvSpPr/>
          <p:nvPr/>
        </p:nvSpPr>
        <p:spPr>
          <a:xfrm>
            <a:off x="4140325" y="4180271"/>
            <a:ext cx="0" cy="1617166"/>
          </a:xfrm>
          <a:custGeom>
            <a:avLst/>
            <a:gdLst/>
            <a:ahLst/>
            <a:cxnLst/>
            <a:rect l="l" t="t" r="r" b="b"/>
            <a:pathLst>
              <a:path h="2299970">
                <a:moveTo>
                  <a:pt x="0" y="0"/>
                </a:moveTo>
                <a:lnTo>
                  <a:pt x="0" y="2299690"/>
                </a:lnTo>
              </a:path>
            </a:pathLst>
          </a:custGeom>
          <a:solidFill>
            <a:srgbClr val="000000"/>
          </a:solidFill>
          <a:ln w="190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4" name="object 36">
            <a:extLst>
              <a:ext uri="{FF2B5EF4-FFF2-40B4-BE49-F238E27FC236}">
                <a16:creationId xmlns:a16="http://schemas.microsoft.com/office/drawing/2014/main" id="{3598D6F7-392B-7649-808D-236399AA6F40}"/>
              </a:ext>
            </a:extLst>
          </p:cNvPr>
          <p:cNvSpPr txBox="1"/>
          <p:nvPr/>
        </p:nvSpPr>
        <p:spPr>
          <a:xfrm>
            <a:off x="5304732" y="4420358"/>
            <a:ext cx="119658" cy="1864653"/>
          </a:xfrm>
          <a:prstGeom prst="rect">
            <a:avLst/>
          </a:prstGeom>
        </p:spPr>
        <p:txBody>
          <a:bodyPr vert="horz" wrap="square" lIns="0" tIns="66080" rIns="0" bIns="0" rtlCol="0">
            <a:spAutoFit/>
          </a:bodyPr>
          <a:lstStyle/>
          <a:p>
            <a:pPr marL="8929">
              <a:spcBef>
                <a:spcPts val="520"/>
              </a:spcBef>
            </a:pPr>
            <a:r>
              <a:rPr sz="1600" spc="137" dirty="0">
                <a:latin typeface="Arial" panose="020B0604020202020204" pitchFamily="34" charset="0"/>
                <a:cs typeface="Arial" panose="020B0604020202020204" pitchFamily="34" charset="0"/>
              </a:rPr>
              <a:t>0</a:t>
            </a:r>
            <a:endParaRPr sz="1600" dirty="0">
              <a:latin typeface="Arial" panose="020B0604020202020204" pitchFamily="34" charset="0"/>
              <a:cs typeface="Arial" panose="020B0604020202020204" pitchFamily="34" charset="0"/>
            </a:endParaRPr>
          </a:p>
          <a:p>
            <a:pPr marL="8929">
              <a:spcBef>
                <a:spcPts val="450"/>
              </a:spcBef>
            </a:pPr>
            <a:r>
              <a:rPr sz="1600" spc="137" dirty="0">
                <a:latin typeface="Arial" panose="020B0604020202020204" pitchFamily="34" charset="0"/>
                <a:cs typeface="Arial" panose="020B0604020202020204" pitchFamily="34" charset="0"/>
              </a:rPr>
              <a:t>1</a:t>
            </a:r>
            <a:endParaRPr sz="1600" dirty="0">
              <a:latin typeface="Arial" panose="020B0604020202020204" pitchFamily="34" charset="0"/>
              <a:cs typeface="Arial" panose="020B0604020202020204" pitchFamily="34" charset="0"/>
            </a:endParaRPr>
          </a:p>
          <a:p>
            <a:pPr marL="8929">
              <a:spcBef>
                <a:spcPts val="450"/>
              </a:spcBef>
            </a:pPr>
            <a:r>
              <a:rPr sz="1600" spc="137" dirty="0">
                <a:latin typeface="Arial" panose="020B0604020202020204" pitchFamily="34" charset="0"/>
                <a:cs typeface="Arial" panose="020B0604020202020204" pitchFamily="34" charset="0"/>
              </a:rPr>
              <a:t>2</a:t>
            </a:r>
            <a:endParaRPr sz="1600" dirty="0">
              <a:latin typeface="Arial" panose="020B0604020202020204" pitchFamily="34" charset="0"/>
              <a:cs typeface="Arial" panose="020B0604020202020204" pitchFamily="34" charset="0"/>
            </a:endParaRPr>
          </a:p>
          <a:p>
            <a:pPr marL="8929">
              <a:spcBef>
                <a:spcPts val="450"/>
              </a:spcBef>
            </a:pPr>
            <a:r>
              <a:rPr sz="1600" spc="137" dirty="0">
                <a:latin typeface="Arial" panose="020B0604020202020204" pitchFamily="34" charset="0"/>
                <a:cs typeface="Arial" panose="020B0604020202020204" pitchFamily="34" charset="0"/>
              </a:rPr>
              <a:t>3</a:t>
            </a:r>
            <a:endParaRPr sz="1600" dirty="0">
              <a:latin typeface="Arial" panose="020B0604020202020204" pitchFamily="34" charset="0"/>
              <a:cs typeface="Arial" panose="020B0604020202020204" pitchFamily="34" charset="0"/>
            </a:endParaRPr>
          </a:p>
          <a:p>
            <a:pPr marL="8929">
              <a:spcBef>
                <a:spcPts val="450"/>
              </a:spcBef>
            </a:pPr>
            <a:r>
              <a:rPr sz="1600" spc="137" dirty="0">
                <a:latin typeface="Arial" panose="020B0604020202020204" pitchFamily="34" charset="0"/>
                <a:cs typeface="Arial" panose="020B0604020202020204" pitchFamily="34" charset="0"/>
              </a:rPr>
              <a:t>4</a:t>
            </a:r>
            <a:endParaRPr sz="1600" dirty="0">
              <a:latin typeface="Arial" panose="020B0604020202020204" pitchFamily="34" charset="0"/>
              <a:cs typeface="Arial" panose="020B0604020202020204" pitchFamily="34" charset="0"/>
            </a:endParaRPr>
          </a:p>
          <a:p>
            <a:pPr marL="8929">
              <a:spcBef>
                <a:spcPts val="450"/>
              </a:spcBef>
            </a:pPr>
            <a:r>
              <a:rPr sz="1600" spc="137" dirty="0">
                <a:latin typeface="Arial" panose="020B0604020202020204" pitchFamily="34" charset="0"/>
                <a:cs typeface="Arial" panose="020B0604020202020204" pitchFamily="34" charset="0"/>
              </a:rPr>
              <a:t>5</a:t>
            </a:r>
            <a:endParaRPr sz="1600" dirty="0">
              <a:latin typeface="Arial" panose="020B0604020202020204" pitchFamily="34" charset="0"/>
              <a:cs typeface="Arial" panose="020B0604020202020204" pitchFamily="34" charset="0"/>
            </a:endParaRPr>
          </a:p>
        </p:txBody>
      </p:sp>
      <p:sp>
        <p:nvSpPr>
          <p:cNvPr id="65" name="object 37">
            <a:extLst>
              <a:ext uri="{FF2B5EF4-FFF2-40B4-BE49-F238E27FC236}">
                <a16:creationId xmlns:a16="http://schemas.microsoft.com/office/drawing/2014/main" id="{958A85E4-AF7C-3A45-A00C-B84D82213520}"/>
              </a:ext>
            </a:extLst>
          </p:cNvPr>
          <p:cNvSpPr txBox="1"/>
          <p:nvPr/>
        </p:nvSpPr>
        <p:spPr>
          <a:xfrm>
            <a:off x="5286919" y="3996425"/>
            <a:ext cx="4006469" cy="452728"/>
          </a:xfrm>
          <a:prstGeom prst="rect">
            <a:avLst/>
          </a:prstGeom>
        </p:spPr>
        <p:txBody>
          <a:bodyPr vert="horz" wrap="square" lIns="0" tIns="8930" rIns="0" bIns="0" rtlCol="0">
            <a:spAutoFit/>
          </a:bodyPr>
          <a:lstStyle/>
          <a:p>
            <a:pPr marL="8929">
              <a:spcBef>
                <a:spcPts val="70"/>
              </a:spcBef>
              <a:tabLst>
                <a:tab pos="303152" algn="l"/>
              </a:tabLst>
            </a:pPr>
            <a:r>
              <a:rPr sz="1400" b="1" kern="0" dirty="0">
                <a:latin typeface="Arial" panose="020B0604020202020204" pitchFamily="34" charset="0"/>
                <a:cs typeface="Arial" panose="020B0604020202020204" pitchFamily="34" charset="0"/>
              </a:rPr>
              <a:t>v</a:t>
            </a:r>
            <a:r>
              <a:rPr lang="en-US" sz="1400" b="1" kern="0" dirty="0">
                <a:latin typeface="Arial" panose="020B0604020202020204" pitchFamily="34" charset="0"/>
                <a:cs typeface="Arial" panose="020B0604020202020204" pitchFamily="34" charset="0"/>
              </a:rPr>
              <a:t>     marked[ ]     </a:t>
            </a:r>
            <a:r>
              <a:rPr sz="1400" b="1" kern="0" dirty="0" err="1">
                <a:latin typeface="Arial" panose="020B0604020202020204" pitchFamily="34" charset="0"/>
                <a:cs typeface="Arial" panose="020B0604020202020204" pitchFamily="34" charset="0"/>
              </a:rPr>
              <a:t>edgeTo</a:t>
            </a:r>
            <a:r>
              <a:rPr sz="1400" b="1" kern="0" dirty="0">
                <a:latin typeface="Arial" panose="020B0604020202020204" pitchFamily="34" charset="0"/>
                <a:cs typeface="Arial" panose="020B0604020202020204" pitchFamily="34" charset="0"/>
              </a:rPr>
              <a:t>[</a:t>
            </a:r>
            <a:r>
              <a:rPr lang="en-US" sz="1400" b="1" kern="0" dirty="0">
                <a:latin typeface="Arial" panose="020B0604020202020204" pitchFamily="34" charset="0"/>
                <a:cs typeface="Arial" panose="020B0604020202020204" pitchFamily="34" charset="0"/>
              </a:rPr>
              <a:t> </a:t>
            </a:r>
            <a:r>
              <a:rPr sz="1400" b="1" kern="0" dirty="0">
                <a:latin typeface="Arial" panose="020B0604020202020204" pitchFamily="34" charset="0"/>
                <a:cs typeface="Arial" panose="020B0604020202020204" pitchFamily="34" charset="0"/>
              </a:rPr>
              <a:t>]</a:t>
            </a:r>
            <a:r>
              <a:rPr lang="en-US" sz="1400" b="1" kern="0" dirty="0">
                <a:latin typeface="Arial" panose="020B0604020202020204" pitchFamily="34" charset="0"/>
                <a:cs typeface="Arial" panose="020B0604020202020204" pitchFamily="34" charset="0"/>
              </a:rPr>
              <a:t>    </a:t>
            </a:r>
            <a:r>
              <a:rPr lang="en-US" sz="1400" b="1" kern="0" dirty="0" err="1">
                <a:latin typeface="Arial" panose="020B0604020202020204" pitchFamily="34" charset="0"/>
                <a:cs typeface="Arial" panose="020B0604020202020204" pitchFamily="34" charset="0"/>
              </a:rPr>
              <a:t>distTo</a:t>
            </a:r>
            <a:r>
              <a:rPr lang="en-US" sz="1400" b="1" kern="0" dirty="0">
                <a:latin typeface="Arial" panose="020B0604020202020204" pitchFamily="34" charset="0"/>
                <a:cs typeface="Arial" panose="020B0604020202020204" pitchFamily="34" charset="0"/>
              </a:rPr>
              <a:t>[ ]</a:t>
            </a:r>
          </a:p>
          <a:p>
            <a:pPr marL="8929">
              <a:spcBef>
                <a:spcPts val="70"/>
              </a:spcBef>
              <a:tabLst>
                <a:tab pos="303152" algn="l"/>
              </a:tabLst>
            </a:pPr>
            <a:endParaRPr sz="1400" b="1" kern="0" dirty="0">
              <a:latin typeface="Arial" panose="020B0604020202020204" pitchFamily="34" charset="0"/>
              <a:cs typeface="Arial" panose="020B0604020202020204" pitchFamily="34" charset="0"/>
            </a:endParaRPr>
          </a:p>
        </p:txBody>
      </p:sp>
      <p:sp>
        <p:nvSpPr>
          <p:cNvPr id="66" name="object 38">
            <a:extLst>
              <a:ext uri="{FF2B5EF4-FFF2-40B4-BE49-F238E27FC236}">
                <a16:creationId xmlns:a16="http://schemas.microsoft.com/office/drawing/2014/main" id="{802FD3FC-173F-4047-9FE2-3C2D56F99AB6}"/>
              </a:ext>
            </a:extLst>
          </p:cNvPr>
          <p:cNvSpPr/>
          <p:nvPr/>
        </p:nvSpPr>
        <p:spPr>
          <a:xfrm>
            <a:off x="5217267" y="4364532"/>
            <a:ext cx="3293517" cy="45719"/>
          </a:xfrm>
          <a:custGeom>
            <a:avLst/>
            <a:gdLst/>
            <a:ahLst/>
            <a:cxnLst/>
            <a:rect l="l" t="t" r="r" b="b"/>
            <a:pathLst>
              <a:path w="2491104">
                <a:moveTo>
                  <a:pt x="0" y="0"/>
                </a:moveTo>
                <a:lnTo>
                  <a:pt x="2490571" y="0"/>
                </a:lnTo>
              </a:path>
            </a:pathLst>
          </a:custGeom>
          <a:ln w="127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7" name="object 39">
            <a:extLst>
              <a:ext uri="{FF2B5EF4-FFF2-40B4-BE49-F238E27FC236}">
                <a16:creationId xmlns:a16="http://schemas.microsoft.com/office/drawing/2014/main" id="{7A1FB449-8306-BA4A-98C1-D41F355AB21A}"/>
              </a:ext>
            </a:extLst>
          </p:cNvPr>
          <p:cNvSpPr txBox="1"/>
          <p:nvPr/>
        </p:nvSpPr>
        <p:spPr>
          <a:xfrm>
            <a:off x="6878913" y="4385393"/>
            <a:ext cx="119658" cy="1890558"/>
          </a:xfrm>
          <a:prstGeom prst="rect">
            <a:avLst/>
          </a:prstGeom>
        </p:spPr>
        <p:txBody>
          <a:bodyPr vert="horz" wrap="square" lIns="0" tIns="8930" rIns="0" bIns="0" rtlCol="0">
            <a:spAutoFit/>
          </a:bodyPr>
          <a:lstStyle/>
          <a:p>
            <a:pPr marL="8929" marR="3572" indent="8929">
              <a:lnSpc>
                <a:spcPct val="129600"/>
              </a:lnSpc>
              <a:spcBef>
                <a:spcPts val="70"/>
              </a:spcBef>
            </a:pPr>
            <a:r>
              <a:rPr sz="1600" spc="165" dirty="0">
                <a:latin typeface="Arial" panose="020B0604020202020204" pitchFamily="34" charset="0"/>
                <a:cs typeface="Arial" panose="020B0604020202020204" pitchFamily="34" charset="0"/>
              </a:rPr>
              <a:t>–  </a:t>
            </a:r>
            <a:r>
              <a:rPr lang="en-US" sz="1600" spc="16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8929">
              <a:spcBef>
                <a:spcPts val="450"/>
              </a:spcBef>
            </a:pPr>
            <a:r>
              <a:rPr lang="en-US" sz="1600" spc="165" dirty="0">
                <a:latin typeface="Arial" panose="020B0604020202020204" pitchFamily="34" charset="0"/>
                <a:cs typeface="Arial" panose="020B0604020202020204" pitchFamily="34" charset="0"/>
              </a:rPr>
              <a:t>– </a:t>
            </a:r>
          </a:p>
          <a:p>
            <a:pPr marL="8929">
              <a:spcBef>
                <a:spcPts val="450"/>
              </a:spcBef>
            </a:pPr>
            <a:r>
              <a:rPr lang="en-US" sz="1600" spc="16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8929">
              <a:spcBef>
                <a:spcPts val="450"/>
              </a:spcBef>
            </a:pPr>
            <a:r>
              <a:rPr lang="en-US" sz="1600" spc="165" dirty="0">
                <a:latin typeface="Arial" panose="020B0604020202020204" pitchFamily="34" charset="0"/>
                <a:cs typeface="Arial" panose="020B0604020202020204" pitchFamily="34" charset="0"/>
              </a:rPr>
              <a:t>– </a:t>
            </a:r>
          </a:p>
          <a:p>
            <a:pPr marL="8929">
              <a:spcBef>
                <a:spcPts val="450"/>
              </a:spcBef>
            </a:pPr>
            <a:r>
              <a:rPr lang="en-US" sz="1600" spc="16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
        <p:nvSpPr>
          <p:cNvPr id="81" name="object 39">
            <a:extLst>
              <a:ext uri="{FF2B5EF4-FFF2-40B4-BE49-F238E27FC236}">
                <a16:creationId xmlns:a16="http://schemas.microsoft.com/office/drawing/2014/main" id="{166EFCB0-02AD-CF44-9565-6599FC253DC1}"/>
              </a:ext>
            </a:extLst>
          </p:cNvPr>
          <p:cNvSpPr txBox="1"/>
          <p:nvPr/>
        </p:nvSpPr>
        <p:spPr>
          <a:xfrm>
            <a:off x="7815460" y="4385393"/>
            <a:ext cx="119658" cy="1890558"/>
          </a:xfrm>
          <a:prstGeom prst="rect">
            <a:avLst/>
          </a:prstGeom>
        </p:spPr>
        <p:txBody>
          <a:bodyPr vert="horz" wrap="square" lIns="0" tIns="8930" rIns="0" bIns="0" rtlCol="0">
            <a:spAutoFit/>
          </a:bodyPr>
          <a:lstStyle/>
          <a:p>
            <a:pPr marL="8929" marR="3572" indent="8929">
              <a:lnSpc>
                <a:spcPct val="129600"/>
              </a:lnSpc>
              <a:spcBef>
                <a:spcPts val="70"/>
              </a:spcBef>
            </a:pPr>
            <a:r>
              <a:rPr lang="en-US" sz="1600" spc="165" dirty="0">
                <a:latin typeface="Arial" panose="020B0604020202020204" pitchFamily="34" charset="0"/>
                <a:cs typeface="Arial" panose="020B0604020202020204" pitchFamily="34" charset="0"/>
              </a:rPr>
              <a:t>0</a:t>
            </a:r>
            <a:r>
              <a:rPr sz="1600" spc="165" dirty="0">
                <a:latin typeface="Arial" panose="020B0604020202020204" pitchFamily="34" charset="0"/>
                <a:cs typeface="Arial" panose="020B0604020202020204" pitchFamily="34" charset="0"/>
              </a:rPr>
              <a:t>  </a:t>
            </a:r>
            <a:r>
              <a:rPr lang="en-US" sz="1600" spc="16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8929">
              <a:spcBef>
                <a:spcPts val="450"/>
              </a:spcBef>
            </a:pPr>
            <a:r>
              <a:rPr lang="en-US" sz="1600" spc="165" dirty="0">
                <a:latin typeface="Arial" panose="020B0604020202020204" pitchFamily="34" charset="0"/>
                <a:cs typeface="Arial" panose="020B0604020202020204" pitchFamily="34" charset="0"/>
              </a:rPr>
              <a:t>– </a:t>
            </a:r>
          </a:p>
          <a:p>
            <a:pPr marL="8929">
              <a:spcBef>
                <a:spcPts val="450"/>
              </a:spcBef>
            </a:pPr>
            <a:r>
              <a:rPr lang="en-US" sz="1600" spc="16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8929">
              <a:spcBef>
                <a:spcPts val="450"/>
              </a:spcBef>
            </a:pPr>
            <a:r>
              <a:rPr lang="en-US" sz="1600" spc="165" dirty="0">
                <a:latin typeface="Arial" panose="020B0604020202020204" pitchFamily="34" charset="0"/>
                <a:cs typeface="Arial" panose="020B0604020202020204" pitchFamily="34" charset="0"/>
              </a:rPr>
              <a:t>– </a:t>
            </a:r>
          </a:p>
          <a:p>
            <a:pPr marL="8929">
              <a:spcBef>
                <a:spcPts val="450"/>
              </a:spcBef>
            </a:pPr>
            <a:r>
              <a:rPr lang="en-US" sz="1600" spc="16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144EBD3B-44B8-8049-AC53-3D0A9015E8A0}"/>
              </a:ext>
            </a:extLst>
          </p:cNvPr>
          <p:cNvSpPr/>
          <p:nvPr/>
        </p:nvSpPr>
        <p:spPr>
          <a:xfrm>
            <a:off x="7708413" y="4729495"/>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1</a:t>
            </a:r>
            <a:endParaRPr lang="en-US" sz="1600" dirty="0">
              <a:solidFill>
                <a:srgbClr val="C00000"/>
              </a:solidFill>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1B227391-B75A-A245-8736-0789EE487E5A}"/>
              </a:ext>
            </a:extLst>
          </p:cNvPr>
          <p:cNvSpPr/>
          <p:nvPr/>
        </p:nvSpPr>
        <p:spPr>
          <a:xfrm>
            <a:off x="7708413" y="5031585"/>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1</a:t>
            </a:r>
            <a:endParaRPr lang="en-US" sz="1600" dirty="0">
              <a:solidFill>
                <a:srgbClr val="C00000"/>
              </a:solidFill>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7D667DFA-73C2-6C4D-8721-41C2B13AD35D}"/>
              </a:ext>
            </a:extLst>
          </p:cNvPr>
          <p:cNvSpPr/>
          <p:nvPr/>
        </p:nvSpPr>
        <p:spPr>
          <a:xfrm>
            <a:off x="7708413" y="5356364"/>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2</a:t>
            </a:r>
            <a:endParaRPr lang="en-US" sz="1600" dirty="0">
              <a:solidFill>
                <a:srgbClr val="C00000"/>
              </a:solidFill>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8EB597C2-E1EB-844D-971D-1F95706E2A8A}"/>
              </a:ext>
            </a:extLst>
          </p:cNvPr>
          <p:cNvSpPr/>
          <p:nvPr/>
        </p:nvSpPr>
        <p:spPr>
          <a:xfrm>
            <a:off x="7708413" y="5673926"/>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2</a:t>
            </a:r>
            <a:endParaRPr lang="en-US" sz="1600" dirty="0">
              <a:solidFill>
                <a:srgbClr val="C00000"/>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F41F93D1-7073-5841-829F-74D210C45197}"/>
              </a:ext>
            </a:extLst>
          </p:cNvPr>
          <p:cNvSpPr/>
          <p:nvPr/>
        </p:nvSpPr>
        <p:spPr>
          <a:xfrm>
            <a:off x="7708413" y="5940807"/>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1</a:t>
            </a:r>
            <a:endParaRPr lang="en-US" sz="1600" dirty="0">
              <a:solidFill>
                <a:srgbClr val="C00000"/>
              </a:solidFill>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5F661E03-9FBE-2241-820B-F8E7252B8BBB}"/>
              </a:ext>
            </a:extLst>
          </p:cNvPr>
          <p:cNvSpPr/>
          <p:nvPr/>
        </p:nvSpPr>
        <p:spPr>
          <a:xfrm>
            <a:off x="6823480" y="4720968"/>
            <a:ext cx="31604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0</a:t>
            </a:r>
            <a:endParaRPr lang="en-US" sz="1600" dirty="0">
              <a:solidFill>
                <a:srgbClr val="C00000"/>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6F9FAB71-23BB-6A41-8F77-0C88E0FFEDF3}"/>
              </a:ext>
            </a:extLst>
          </p:cNvPr>
          <p:cNvSpPr/>
          <p:nvPr/>
        </p:nvSpPr>
        <p:spPr>
          <a:xfrm>
            <a:off x="6814023" y="5023045"/>
            <a:ext cx="328551" cy="338554"/>
          </a:xfrm>
          <a:prstGeom prst="rect">
            <a:avLst/>
          </a:prstGeom>
          <a:solidFill>
            <a:schemeClr val="bg1"/>
          </a:solidFill>
        </p:spPr>
        <p:txBody>
          <a:bodyPr wrap="squar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0</a:t>
            </a:r>
            <a:endParaRPr lang="en-US" sz="1600" dirty="0">
              <a:solidFill>
                <a:srgbClr val="C00000"/>
              </a:solidFill>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50FEE8F7-3CF7-134F-A644-ECE19993B700}"/>
              </a:ext>
            </a:extLst>
          </p:cNvPr>
          <p:cNvSpPr/>
          <p:nvPr/>
        </p:nvSpPr>
        <p:spPr>
          <a:xfrm>
            <a:off x="6818992" y="5355616"/>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2</a:t>
            </a:r>
            <a:endParaRPr lang="en-US" sz="1600" dirty="0">
              <a:solidFill>
                <a:srgbClr val="C00000"/>
              </a:solidFill>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99141D7B-4533-8748-9972-DC02E4AA85D8}"/>
              </a:ext>
            </a:extLst>
          </p:cNvPr>
          <p:cNvSpPr/>
          <p:nvPr/>
        </p:nvSpPr>
        <p:spPr>
          <a:xfrm>
            <a:off x="6818992" y="5674463"/>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2</a:t>
            </a:r>
            <a:endParaRPr lang="en-US" sz="1600" dirty="0">
              <a:solidFill>
                <a:srgbClr val="C00000"/>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61623B61-2B24-554C-8805-61C8623B5DDB}"/>
              </a:ext>
            </a:extLst>
          </p:cNvPr>
          <p:cNvSpPr/>
          <p:nvPr/>
        </p:nvSpPr>
        <p:spPr>
          <a:xfrm>
            <a:off x="6818992" y="5938236"/>
            <a:ext cx="325025" cy="338554"/>
          </a:xfrm>
          <a:prstGeom prst="rect">
            <a:avLst/>
          </a:prstGeom>
          <a:solidFill>
            <a:schemeClr val="bg1"/>
          </a:solidFill>
        </p:spPr>
        <p:txBody>
          <a:bodyPr wrap="none">
            <a:spAutoFit/>
          </a:bodyPr>
          <a:lstStyle/>
          <a:p>
            <a:pPr marL="8929">
              <a:spcBef>
                <a:spcPts val="450"/>
              </a:spcBef>
            </a:pPr>
            <a:r>
              <a:rPr lang="en-US" sz="1600" spc="137" dirty="0">
                <a:solidFill>
                  <a:srgbClr val="C00000"/>
                </a:solidFill>
                <a:latin typeface="Arial" panose="020B0604020202020204" pitchFamily="34" charset="0"/>
                <a:cs typeface="Arial" panose="020B0604020202020204" pitchFamily="34" charset="0"/>
              </a:rPr>
              <a:t>0</a:t>
            </a:r>
            <a:endParaRPr lang="en-US" sz="1600" dirty="0">
              <a:solidFill>
                <a:srgbClr val="C00000"/>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83284466-7672-0142-8B59-57BE9D4E1402}"/>
              </a:ext>
            </a:extLst>
          </p:cNvPr>
          <p:cNvSpPr txBox="1"/>
          <p:nvPr/>
        </p:nvSpPr>
        <p:spPr>
          <a:xfrm>
            <a:off x="5970633" y="1854906"/>
            <a:ext cx="877163" cy="369332"/>
          </a:xfrm>
          <a:prstGeom prst="rect">
            <a:avLst/>
          </a:prstGeom>
          <a:solidFill>
            <a:schemeClr val="accent1"/>
          </a:solid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Queue</a:t>
            </a:r>
          </a:p>
        </p:txBody>
      </p:sp>
      <p:cxnSp>
        <p:nvCxnSpPr>
          <p:cNvPr id="95" name="Straight Connector 94">
            <a:extLst>
              <a:ext uri="{FF2B5EF4-FFF2-40B4-BE49-F238E27FC236}">
                <a16:creationId xmlns:a16="http://schemas.microsoft.com/office/drawing/2014/main" id="{AA653261-010E-724E-ABF8-C329E2A7E2FD}"/>
              </a:ext>
            </a:extLst>
          </p:cNvPr>
          <p:cNvCxnSpPr>
            <a:cxnSpLocks/>
          </p:cNvCxnSpPr>
          <p:nvPr/>
        </p:nvCxnSpPr>
        <p:spPr>
          <a:xfrm>
            <a:off x="7324773" y="1247233"/>
            <a:ext cx="0" cy="239587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B28EE55-2F3B-5D42-8245-B71C26ED10C9}"/>
              </a:ext>
            </a:extLst>
          </p:cNvPr>
          <p:cNvCxnSpPr>
            <a:cxnSpLocks/>
          </p:cNvCxnSpPr>
          <p:nvPr/>
        </p:nvCxnSpPr>
        <p:spPr>
          <a:xfrm>
            <a:off x="7996158" y="1247233"/>
            <a:ext cx="0" cy="239587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1" name="object 83">
            <a:extLst>
              <a:ext uri="{FF2B5EF4-FFF2-40B4-BE49-F238E27FC236}">
                <a16:creationId xmlns:a16="http://schemas.microsoft.com/office/drawing/2014/main" id="{8DC8BCB5-3B35-CD41-8099-AF0516323FBE}"/>
              </a:ext>
            </a:extLst>
          </p:cNvPr>
          <p:cNvSpPr txBox="1"/>
          <p:nvPr/>
        </p:nvSpPr>
        <p:spPr>
          <a:xfrm>
            <a:off x="6086107" y="4465841"/>
            <a:ext cx="304907" cy="1807847"/>
          </a:xfrm>
          <a:prstGeom prst="rect">
            <a:avLst/>
          </a:prstGeom>
        </p:spPr>
        <p:txBody>
          <a:bodyPr vert="horz" wrap="square" lIns="0" tIns="9823" rIns="0" bIns="0" rtlCol="0">
            <a:spAutoFit/>
          </a:bodyPr>
          <a:lstStyle/>
          <a:p>
            <a:pPr marR="3572" algn="just">
              <a:spcBef>
                <a:spcPts val="250"/>
              </a:spcBef>
              <a:spcAft>
                <a:spcPts val="200"/>
              </a:spcAft>
            </a:pPr>
            <a:r>
              <a:rPr lang="en-US" sz="1600" spc="14" dirty="0">
                <a:latin typeface="Arial" panose="020B0604020202020204" pitchFamily="34" charset="0"/>
                <a:cs typeface="Arial" panose="020B0604020202020204" pitchFamily="34" charset="0"/>
              </a:rPr>
              <a:t>F</a:t>
            </a:r>
          </a:p>
          <a:p>
            <a:pPr marR="3572" algn="just">
              <a:spcBef>
                <a:spcPts val="250"/>
              </a:spcBef>
              <a:spcAft>
                <a:spcPts val="200"/>
              </a:spcAft>
            </a:pPr>
            <a:r>
              <a:rPr lang="en-US" sz="1600" spc="14" dirty="0">
                <a:latin typeface="Arial" panose="020B0604020202020204" pitchFamily="34" charset="0"/>
                <a:cs typeface="Arial" panose="020B0604020202020204" pitchFamily="34" charset="0"/>
              </a:rPr>
              <a:t>F</a:t>
            </a:r>
          </a:p>
          <a:p>
            <a:pPr marR="3572" algn="just">
              <a:spcBef>
                <a:spcPts val="250"/>
              </a:spcBef>
              <a:spcAft>
                <a:spcPts val="200"/>
              </a:spcAft>
            </a:pPr>
            <a:r>
              <a:rPr lang="en-US" sz="1600" spc="14" dirty="0">
                <a:latin typeface="Arial" panose="020B0604020202020204" pitchFamily="34" charset="0"/>
                <a:cs typeface="Arial" panose="020B0604020202020204" pitchFamily="34" charset="0"/>
              </a:rPr>
              <a:t>F</a:t>
            </a:r>
          </a:p>
          <a:p>
            <a:pPr marR="3572" algn="just">
              <a:spcBef>
                <a:spcPts val="250"/>
              </a:spcBef>
              <a:spcAft>
                <a:spcPts val="200"/>
              </a:spcAft>
            </a:pPr>
            <a:r>
              <a:rPr lang="en-US" sz="1600" spc="14" dirty="0">
                <a:latin typeface="Arial" panose="020B0604020202020204" pitchFamily="34" charset="0"/>
                <a:cs typeface="Arial" panose="020B0604020202020204" pitchFamily="34" charset="0"/>
              </a:rPr>
              <a:t>F  </a:t>
            </a:r>
          </a:p>
          <a:p>
            <a:pPr marR="3572" algn="just">
              <a:spcBef>
                <a:spcPts val="250"/>
              </a:spcBef>
              <a:spcAft>
                <a:spcPts val="200"/>
              </a:spcAft>
            </a:pPr>
            <a:r>
              <a:rPr lang="en-US" sz="1600" spc="14" dirty="0">
                <a:latin typeface="Arial" panose="020B0604020202020204" pitchFamily="34" charset="0"/>
                <a:cs typeface="Arial" panose="020B0604020202020204" pitchFamily="34" charset="0"/>
              </a:rPr>
              <a:t>F  </a:t>
            </a:r>
          </a:p>
          <a:p>
            <a:pPr marR="3572" algn="just">
              <a:spcBef>
                <a:spcPts val="250"/>
              </a:spcBef>
              <a:spcAft>
                <a:spcPts val="200"/>
              </a:spcAft>
            </a:pPr>
            <a:r>
              <a:rPr lang="en-US" sz="1600" spc="14" dirty="0">
                <a:latin typeface="Arial" panose="020B0604020202020204" pitchFamily="34" charset="0"/>
                <a:cs typeface="Arial" panose="020B0604020202020204" pitchFamily="34" charset="0"/>
              </a:rPr>
              <a:t>F</a:t>
            </a:r>
            <a:endParaRPr lang="en-US" sz="1600" spc="42" dirty="0">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48B29500-1805-9C48-A5FA-AF18B24DBCA6}"/>
              </a:ext>
            </a:extLst>
          </p:cNvPr>
          <p:cNvSpPr/>
          <p:nvPr/>
        </p:nvSpPr>
        <p:spPr>
          <a:xfrm>
            <a:off x="5998252" y="5955485"/>
            <a:ext cx="315086" cy="338554"/>
          </a:xfrm>
          <a:prstGeom prst="rect">
            <a:avLst/>
          </a:prstGeom>
          <a:solidFill>
            <a:schemeClr val="bg1"/>
          </a:solidFill>
        </p:spPr>
        <p:txBody>
          <a:bodyPr wrap="none">
            <a:spAutoFit/>
          </a:bodyPr>
          <a:lstStyle/>
          <a:p>
            <a:r>
              <a:rPr lang="en-US" sz="1600" spc="42" dirty="0">
                <a:solidFill>
                  <a:srgbClr val="C00000"/>
                </a:solidFill>
                <a:latin typeface="Arial" panose="020B0604020202020204" pitchFamily="34" charset="0"/>
                <a:cs typeface="Arial" panose="020B0604020202020204" pitchFamily="34" charset="0"/>
              </a:rPr>
              <a:t>T</a:t>
            </a:r>
            <a:endParaRPr lang="en-US" sz="1600" dirty="0">
              <a:solidFill>
                <a:srgbClr val="C00000"/>
              </a:solidFill>
            </a:endParaRPr>
          </a:p>
        </p:txBody>
      </p:sp>
      <p:sp>
        <p:nvSpPr>
          <p:cNvPr id="103" name="Rectangle 102">
            <a:extLst>
              <a:ext uri="{FF2B5EF4-FFF2-40B4-BE49-F238E27FC236}">
                <a16:creationId xmlns:a16="http://schemas.microsoft.com/office/drawing/2014/main" id="{DF47BCA1-42B0-664C-966A-13644DB0B60E}"/>
              </a:ext>
            </a:extLst>
          </p:cNvPr>
          <p:cNvSpPr/>
          <p:nvPr/>
        </p:nvSpPr>
        <p:spPr>
          <a:xfrm>
            <a:off x="5998252" y="4430918"/>
            <a:ext cx="32726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T</a:t>
            </a:r>
          </a:p>
        </p:txBody>
      </p:sp>
      <p:sp>
        <p:nvSpPr>
          <p:cNvPr id="105" name="Rectangle 104">
            <a:extLst>
              <a:ext uri="{FF2B5EF4-FFF2-40B4-BE49-F238E27FC236}">
                <a16:creationId xmlns:a16="http://schemas.microsoft.com/office/drawing/2014/main" id="{F6165E25-DF83-0345-92CE-2695FAB0755C}"/>
              </a:ext>
            </a:extLst>
          </p:cNvPr>
          <p:cNvSpPr/>
          <p:nvPr/>
        </p:nvSpPr>
        <p:spPr>
          <a:xfrm>
            <a:off x="5997403" y="5659716"/>
            <a:ext cx="315086" cy="338554"/>
          </a:xfrm>
          <a:prstGeom prst="rect">
            <a:avLst/>
          </a:prstGeom>
          <a:solidFill>
            <a:schemeClr val="bg1"/>
          </a:solidFill>
        </p:spPr>
        <p:txBody>
          <a:bodyPr wrap="none">
            <a:spAutoFit/>
          </a:bodyPr>
          <a:lstStyle/>
          <a:p>
            <a:r>
              <a:rPr lang="en-US" sz="1600" spc="42" dirty="0">
                <a:solidFill>
                  <a:srgbClr val="C00000"/>
                </a:solidFill>
                <a:latin typeface="Arial" panose="020B0604020202020204" pitchFamily="34" charset="0"/>
                <a:cs typeface="Arial" panose="020B0604020202020204" pitchFamily="34" charset="0"/>
              </a:rPr>
              <a:t>T</a:t>
            </a:r>
            <a:endParaRPr lang="en-US" sz="1600" dirty="0">
              <a:solidFill>
                <a:srgbClr val="C00000"/>
              </a:solidFill>
            </a:endParaRPr>
          </a:p>
        </p:txBody>
      </p:sp>
      <p:sp>
        <p:nvSpPr>
          <p:cNvPr id="106" name="Rectangle 105">
            <a:extLst>
              <a:ext uri="{FF2B5EF4-FFF2-40B4-BE49-F238E27FC236}">
                <a16:creationId xmlns:a16="http://schemas.microsoft.com/office/drawing/2014/main" id="{FD814850-5438-3641-8631-DE5612DC3B7B}"/>
              </a:ext>
            </a:extLst>
          </p:cNvPr>
          <p:cNvSpPr/>
          <p:nvPr/>
        </p:nvSpPr>
        <p:spPr>
          <a:xfrm>
            <a:off x="5998252" y="4742814"/>
            <a:ext cx="315086" cy="338554"/>
          </a:xfrm>
          <a:prstGeom prst="rect">
            <a:avLst/>
          </a:prstGeom>
          <a:solidFill>
            <a:schemeClr val="bg1"/>
          </a:solidFill>
        </p:spPr>
        <p:txBody>
          <a:bodyPr wrap="none">
            <a:spAutoFit/>
          </a:bodyPr>
          <a:lstStyle/>
          <a:p>
            <a:r>
              <a:rPr lang="en-US" sz="1600" spc="42" dirty="0">
                <a:solidFill>
                  <a:srgbClr val="C00000"/>
                </a:solidFill>
                <a:latin typeface="Arial" panose="020B0604020202020204" pitchFamily="34" charset="0"/>
                <a:cs typeface="Arial" panose="020B0604020202020204" pitchFamily="34" charset="0"/>
              </a:rPr>
              <a:t>T</a:t>
            </a:r>
            <a:endParaRPr lang="en-US" sz="1600" dirty="0">
              <a:solidFill>
                <a:srgbClr val="C00000"/>
              </a:solidFill>
            </a:endParaRPr>
          </a:p>
        </p:txBody>
      </p:sp>
      <p:sp>
        <p:nvSpPr>
          <p:cNvPr id="107" name="Rectangle 106">
            <a:extLst>
              <a:ext uri="{FF2B5EF4-FFF2-40B4-BE49-F238E27FC236}">
                <a16:creationId xmlns:a16="http://schemas.microsoft.com/office/drawing/2014/main" id="{C33A13C3-FC87-6A4C-B7F2-2E7774C4C8E6}"/>
              </a:ext>
            </a:extLst>
          </p:cNvPr>
          <p:cNvSpPr/>
          <p:nvPr/>
        </p:nvSpPr>
        <p:spPr>
          <a:xfrm>
            <a:off x="5998252" y="5051460"/>
            <a:ext cx="32726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T</a:t>
            </a:r>
          </a:p>
        </p:txBody>
      </p:sp>
      <p:sp>
        <p:nvSpPr>
          <p:cNvPr id="108" name="Rectangle 107">
            <a:extLst>
              <a:ext uri="{FF2B5EF4-FFF2-40B4-BE49-F238E27FC236}">
                <a16:creationId xmlns:a16="http://schemas.microsoft.com/office/drawing/2014/main" id="{B5ABC078-08FC-8D49-8AD6-B0CE26E96F90}"/>
              </a:ext>
            </a:extLst>
          </p:cNvPr>
          <p:cNvSpPr/>
          <p:nvPr/>
        </p:nvSpPr>
        <p:spPr>
          <a:xfrm>
            <a:off x="5994750" y="5368692"/>
            <a:ext cx="315086" cy="338554"/>
          </a:xfrm>
          <a:prstGeom prst="rect">
            <a:avLst/>
          </a:prstGeom>
          <a:solidFill>
            <a:schemeClr val="bg1"/>
          </a:solidFill>
        </p:spPr>
        <p:txBody>
          <a:bodyPr wrap="none">
            <a:spAutoFit/>
          </a:bodyPr>
          <a:lstStyle/>
          <a:p>
            <a:r>
              <a:rPr lang="en-US" sz="1600" spc="42" dirty="0">
                <a:solidFill>
                  <a:srgbClr val="C00000"/>
                </a:solidFill>
                <a:latin typeface="Arial" panose="020B0604020202020204" pitchFamily="34" charset="0"/>
                <a:cs typeface="Arial" panose="020B0604020202020204" pitchFamily="34" charset="0"/>
              </a:rPr>
              <a:t>T</a:t>
            </a:r>
            <a:endParaRPr lang="en-US" sz="1600" dirty="0">
              <a:solidFill>
                <a:srgbClr val="C00000"/>
              </a:solidFill>
            </a:endParaRPr>
          </a:p>
        </p:txBody>
      </p:sp>
      <p:sp>
        <p:nvSpPr>
          <p:cNvPr id="109" name="Rectangle 108">
            <a:extLst>
              <a:ext uri="{FF2B5EF4-FFF2-40B4-BE49-F238E27FC236}">
                <a16:creationId xmlns:a16="http://schemas.microsoft.com/office/drawing/2014/main" id="{D12E1EDC-CBBC-F144-9F69-B06DB8E17DF2}"/>
              </a:ext>
            </a:extLst>
          </p:cNvPr>
          <p:cNvSpPr/>
          <p:nvPr/>
        </p:nvSpPr>
        <p:spPr>
          <a:xfrm>
            <a:off x="4756557" y="6400807"/>
            <a:ext cx="3930243" cy="338554"/>
          </a:xfrm>
          <a:prstGeom prst="rect">
            <a:avLst/>
          </a:prstGeom>
          <a:solidFill>
            <a:srgbClr val="FFC000"/>
          </a:solidFill>
        </p:spPr>
        <p:txBody>
          <a:bodyPr wrap="none">
            <a:spAutoFit/>
          </a:bodyPr>
          <a:lstStyle/>
          <a:p>
            <a:r>
              <a:rPr lang="en-US" sz="1600" dirty="0" err="1">
                <a:latin typeface="Arial" panose="020B0604020202020204" pitchFamily="34" charset="0"/>
                <a:cs typeface="Arial" panose="020B0604020202020204" pitchFamily="34" charset="0"/>
              </a:rPr>
              <a:t>s.distTo</a:t>
            </a:r>
            <a:r>
              <a:rPr lang="en-US" sz="1600" dirty="0">
                <a:latin typeface="Arial" panose="020B0604020202020204" pitchFamily="34" charset="0"/>
                <a:cs typeface="Arial" panose="020B0604020202020204" pitchFamily="34" charset="0"/>
              </a:rPr>
              <a:t>[v] stores the distance from s to v</a:t>
            </a:r>
          </a:p>
        </p:txBody>
      </p:sp>
      <p:sp>
        <p:nvSpPr>
          <p:cNvPr id="114" name="Rectangle 113">
            <a:extLst>
              <a:ext uri="{FF2B5EF4-FFF2-40B4-BE49-F238E27FC236}">
                <a16:creationId xmlns:a16="http://schemas.microsoft.com/office/drawing/2014/main" id="{43A63D0A-FD6E-AC40-82AE-F20309ADAD79}"/>
              </a:ext>
            </a:extLst>
          </p:cNvPr>
          <p:cNvSpPr/>
          <p:nvPr/>
        </p:nvSpPr>
        <p:spPr>
          <a:xfrm>
            <a:off x="7515391" y="3277170"/>
            <a:ext cx="31604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0</a:t>
            </a:r>
            <a:endParaRPr lang="en-US" sz="1600" dirty="0">
              <a:solidFill>
                <a:srgbClr val="C00000"/>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E6FB31A6-C660-B649-BFC9-9037EA853740}"/>
              </a:ext>
            </a:extLst>
          </p:cNvPr>
          <p:cNvSpPr/>
          <p:nvPr/>
        </p:nvSpPr>
        <p:spPr>
          <a:xfrm>
            <a:off x="7515391" y="2894509"/>
            <a:ext cx="31604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2</a:t>
            </a:r>
            <a:endParaRPr lang="en-US" sz="1600" dirty="0">
              <a:solidFill>
                <a:srgbClr val="C00000"/>
              </a:solidFill>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6FBF1510-48B3-EC46-9347-E0ABF1087BE7}"/>
              </a:ext>
            </a:extLst>
          </p:cNvPr>
          <p:cNvSpPr/>
          <p:nvPr/>
        </p:nvSpPr>
        <p:spPr>
          <a:xfrm>
            <a:off x="7515391" y="2511849"/>
            <a:ext cx="31604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1</a:t>
            </a:r>
            <a:endParaRPr lang="en-US" sz="1600" dirty="0">
              <a:solidFill>
                <a:srgbClr val="C00000"/>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2B741D15-EE7C-AD4D-9FE6-5D8F3243FBDE}"/>
              </a:ext>
            </a:extLst>
          </p:cNvPr>
          <p:cNvSpPr/>
          <p:nvPr/>
        </p:nvSpPr>
        <p:spPr>
          <a:xfrm>
            <a:off x="7515391" y="2129189"/>
            <a:ext cx="31604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5</a:t>
            </a:r>
            <a:endParaRPr lang="en-US" sz="1600" dirty="0">
              <a:solidFill>
                <a:srgbClr val="C00000"/>
              </a:solidFill>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2FE19C8E-6BDE-4144-AD62-6412053D3DC9}"/>
              </a:ext>
            </a:extLst>
          </p:cNvPr>
          <p:cNvSpPr/>
          <p:nvPr/>
        </p:nvSpPr>
        <p:spPr>
          <a:xfrm>
            <a:off x="7515391" y="1746529"/>
            <a:ext cx="31604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3</a:t>
            </a:r>
            <a:endParaRPr lang="en-US" sz="1600" dirty="0">
              <a:solidFill>
                <a:srgbClr val="C00000"/>
              </a:solidFill>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C1A1E6A5-4803-E54F-8A28-FDAC0A430036}"/>
              </a:ext>
            </a:extLst>
          </p:cNvPr>
          <p:cNvSpPr/>
          <p:nvPr/>
        </p:nvSpPr>
        <p:spPr>
          <a:xfrm>
            <a:off x="7515391" y="1363869"/>
            <a:ext cx="316049" cy="338554"/>
          </a:xfrm>
          <a:prstGeom prst="rect">
            <a:avLst/>
          </a:prstGeom>
          <a:solidFill>
            <a:schemeClr val="bg1"/>
          </a:solidFill>
        </p:spPr>
        <p:txBody>
          <a:bodyPr wrap="none">
            <a:spAutoFit/>
          </a:bodyPr>
          <a:lstStyle/>
          <a:p>
            <a:r>
              <a:rPr lang="en-US" sz="1600" spc="137" dirty="0">
                <a:solidFill>
                  <a:srgbClr val="C00000"/>
                </a:solidFill>
                <a:latin typeface="Arial" panose="020B0604020202020204" pitchFamily="34" charset="0"/>
                <a:cs typeface="Arial" panose="020B0604020202020204" pitchFamily="34" charset="0"/>
              </a:rPr>
              <a:t>4</a:t>
            </a:r>
            <a:endParaRPr lang="en-US" sz="1600" dirty="0">
              <a:solidFill>
                <a:srgbClr val="C00000"/>
              </a:solidFill>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8E4195FD-4DA1-E643-AD3A-6B0AF7BC1C43}"/>
              </a:ext>
            </a:extLst>
          </p:cNvPr>
          <p:cNvSpPr/>
          <p:nvPr/>
        </p:nvSpPr>
        <p:spPr>
          <a:xfrm>
            <a:off x="1438856" y="6400807"/>
            <a:ext cx="3120406" cy="338554"/>
          </a:xfrm>
          <a:prstGeom prst="rect">
            <a:avLst/>
          </a:prstGeom>
          <a:solidFill>
            <a:srgbClr val="FFC000"/>
          </a:solidFill>
        </p:spPr>
        <p:txBody>
          <a:bodyPr wrap="none">
            <a:spAutoFit/>
          </a:bodyPr>
          <a:lstStyle/>
          <a:p>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[v] = </a:t>
            </a:r>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edgeTo</a:t>
            </a:r>
            <a:r>
              <a:rPr lang="en-US" sz="1600" dirty="0">
                <a:latin typeface="Arial" panose="020B0604020202020204" pitchFamily="34" charset="0"/>
                <a:cs typeface="Arial" panose="020B0604020202020204" pitchFamily="34" charset="0"/>
              </a:rPr>
              <a:t>[v]] + 1;</a:t>
            </a:r>
          </a:p>
        </p:txBody>
      </p:sp>
      <p:cxnSp>
        <p:nvCxnSpPr>
          <p:cNvPr id="122" name="Straight Arrow Connector 121">
            <a:extLst>
              <a:ext uri="{FF2B5EF4-FFF2-40B4-BE49-F238E27FC236}">
                <a16:creationId xmlns:a16="http://schemas.microsoft.com/office/drawing/2014/main" id="{8F14056F-A1EC-6C4B-AE30-E9CECE04159E}"/>
              </a:ext>
            </a:extLst>
          </p:cNvPr>
          <p:cNvCxnSpPr/>
          <p:nvPr/>
        </p:nvCxnSpPr>
        <p:spPr>
          <a:xfrm flipH="1">
            <a:off x="8510784" y="4559263"/>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66451526-D95F-0243-99CD-9E002591DA02}"/>
              </a:ext>
            </a:extLst>
          </p:cNvPr>
          <p:cNvCxnSpPr/>
          <p:nvPr/>
        </p:nvCxnSpPr>
        <p:spPr>
          <a:xfrm flipH="1">
            <a:off x="8510784" y="4895171"/>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9B32A05F-FE1C-974A-9DE1-35604B107F1F}"/>
              </a:ext>
            </a:extLst>
          </p:cNvPr>
          <p:cNvCxnSpPr/>
          <p:nvPr/>
        </p:nvCxnSpPr>
        <p:spPr>
          <a:xfrm flipH="1">
            <a:off x="8510784" y="519400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42AB3B84-3303-E142-A5B9-1609C7249485}"/>
              </a:ext>
            </a:extLst>
          </p:cNvPr>
          <p:cNvCxnSpPr/>
          <p:nvPr/>
        </p:nvCxnSpPr>
        <p:spPr>
          <a:xfrm flipH="1">
            <a:off x="8510784" y="551313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7DDDDC8B-A652-294D-8EAC-DFAB9A8DFCCC}"/>
              </a:ext>
            </a:extLst>
          </p:cNvPr>
          <p:cNvCxnSpPr/>
          <p:nvPr/>
        </p:nvCxnSpPr>
        <p:spPr>
          <a:xfrm flipH="1">
            <a:off x="8510784" y="5803586"/>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AB801C74-9E81-2D41-8D95-2250DB968C41}"/>
              </a:ext>
            </a:extLst>
          </p:cNvPr>
          <p:cNvCxnSpPr/>
          <p:nvPr/>
        </p:nvCxnSpPr>
        <p:spPr>
          <a:xfrm flipH="1">
            <a:off x="8510784" y="611874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dissolve">
                                      <p:cBhvr>
                                        <p:cTn id="19" dur="500"/>
                                        <p:tgtEl>
                                          <p:spTgt spid="3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dissolve">
                                      <p:cBhvr>
                                        <p:cTn id="25" dur="500"/>
                                        <p:tgtEl>
                                          <p:spTgt spid="3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dissolve">
                                      <p:cBhvr>
                                        <p:cTn id="34" dur="500"/>
                                        <p:tgtEl>
                                          <p:spTgt spid="3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dissolve">
                                      <p:cBhvr>
                                        <p:cTn id="46" dur="500"/>
                                        <p:tgtEl>
                                          <p:spTgt spid="4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dissolve">
                                      <p:cBhvr>
                                        <p:cTn id="49" dur="500"/>
                                        <p:tgtEl>
                                          <p:spTgt spid="4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dissolve">
                                      <p:cBhvr>
                                        <p:cTn id="52" dur="500"/>
                                        <p:tgtEl>
                                          <p:spTgt spid="4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dissolve">
                                      <p:cBhvr>
                                        <p:cTn id="55" dur="500"/>
                                        <p:tgtEl>
                                          <p:spTgt spid="4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dissolve">
                                      <p:cBhvr>
                                        <p:cTn id="61" dur="500"/>
                                        <p:tgtEl>
                                          <p:spTgt spid="5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dissolve">
                                      <p:cBhvr>
                                        <p:cTn id="64" dur="500"/>
                                        <p:tgtEl>
                                          <p:spTgt spid="5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dissolve">
                                      <p:cBhvr>
                                        <p:cTn id="67" dur="500"/>
                                        <p:tgtEl>
                                          <p:spTgt spid="5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dissolve">
                                      <p:cBhvr>
                                        <p:cTn id="70" dur="500"/>
                                        <p:tgtEl>
                                          <p:spTgt spid="5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dissolve">
                                      <p:cBhvr>
                                        <p:cTn id="73" dur="500"/>
                                        <p:tgtEl>
                                          <p:spTgt spid="5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dissolve">
                                      <p:cBhvr>
                                        <p:cTn id="76" dur="500"/>
                                        <p:tgtEl>
                                          <p:spTgt spid="5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dissolve">
                                      <p:cBhvr>
                                        <p:cTn id="79" dur="500"/>
                                        <p:tgtEl>
                                          <p:spTgt spid="5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dissolve">
                                      <p:cBhvr>
                                        <p:cTn id="82" dur="500"/>
                                        <p:tgtEl>
                                          <p:spTgt spid="5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dissolve">
                                      <p:cBhvr>
                                        <p:cTn id="85" dur="500"/>
                                        <p:tgtEl>
                                          <p:spTgt spid="6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dissolve">
                                      <p:cBhvr>
                                        <p:cTn id="88" dur="500"/>
                                        <p:tgtEl>
                                          <p:spTgt spid="62"/>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dissolve">
                                      <p:cBhvr>
                                        <p:cTn id="93" dur="500"/>
                                        <p:tgtEl>
                                          <p:spTgt spid="6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dissolve">
                                      <p:cBhvr>
                                        <p:cTn id="96" dur="500"/>
                                        <p:tgtEl>
                                          <p:spTgt spid="65"/>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dissolve">
                                      <p:cBhvr>
                                        <p:cTn id="99" dur="500"/>
                                        <p:tgtEl>
                                          <p:spTgt spid="66"/>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dissolve">
                                      <p:cBhvr>
                                        <p:cTn id="102" dur="500"/>
                                        <p:tgtEl>
                                          <p:spTgt spid="6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dissolve">
                                      <p:cBhvr>
                                        <p:cTn id="105" dur="500"/>
                                        <p:tgtEl>
                                          <p:spTgt spid="81"/>
                                        </p:tgtEl>
                                      </p:cBhvr>
                                    </p:animEffect>
                                  </p:childTnLst>
                                </p:cTn>
                              </p:par>
                              <p:par>
                                <p:cTn id="106" presetID="9" presetClass="entr" presetSubtype="0" fill="hold" grpId="1" nodeType="with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dissolve">
                                      <p:cBhvr>
                                        <p:cTn id="108" dur="500"/>
                                        <p:tgtEl>
                                          <p:spTgt spid="101"/>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109"/>
                                        </p:tgtEl>
                                        <p:attrNameLst>
                                          <p:attrName>style.visibility</p:attrName>
                                        </p:attrNameLst>
                                      </p:cBhvr>
                                      <p:to>
                                        <p:strVal val="visible"/>
                                      </p:to>
                                    </p:set>
                                    <p:animEffect transition="in" filter="dissolve">
                                      <p:cBhvr>
                                        <p:cTn id="113" dur="500"/>
                                        <p:tgtEl>
                                          <p:spTgt spid="109"/>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93"/>
                                        </p:tgtEl>
                                        <p:attrNameLst>
                                          <p:attrName>style.visibility</p:attrName>
                                        </p:attrNameLst>
                                      </p:cBhvr>
                                      <p:to>
                                        <p:strVal val="visible"/>
                                      </p:to>
                                    </p:set>
                                    <p:animEffect transition="in" filter="dissolve">
                                      <p:cBhvr>
                                        <p:cTn id="118" dur="500"/>
                                        <p:tgtEl>
                                          <p:spTgt spid="93"/>
                                        </p:tgtEl>
                                      </p:cBhvr>
                                    </p:animEffect>
                                  </p:childTnLst>
                                </p:cTn>
                              </p:par>
                              <p:par>
                                <p:cTn id="119" presetID="9" presetClass="entr" presetSubtype="0" fill="hold" nodeType="with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dissolve">
                                      <p:cBhvr>
                                        <p:cTn id="121" dur="500"/>
                                        <p:tgtEl>
                                          <p:spTgt spid="95"/>
                                        </p:tgtEl>
                                      </p:cBhvr>
                                    </p:animEffect>
                                  </p:childTnLst>
                                </p:cTn>
                              </p:par>
                              <p:par>
                                <p:cTn id="122" presetID="9" presetClass="entr" presetSubtype="0" fill="hold"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dissolve">
                                      <p:cBhvr>
                                        <p:cTn id="124" dur="500"/>
                                        <p:tgtEl>
                                          <p:spTgt spid="99"/>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mph" presetSubtype="2" fill="hold" nodeType="clickEffect">
                                  <p:stCondLst>
                                    <p:cond delay="0"/>
                                  </p:stCondLst>
                                  <p:childTnLst>
                                    <p:animClr clrSpc="rgb" dir="cw">
                                      <p:cBhvr>
                                        <p:cTn id="128" dur="2000" fill="hold"/>
                                        <p:tgtEl>
                                          <p:spTgt spid="38"/>
                                        </p:tgtEl>
                                        <p:attrNameLst>
                                          <p:attrName>fillcolor</p:attrName>
                                        </p:attrNameLst>
                                      </p:cBhvr>
                                      <p:to>
                                        <a:schemeClr val="accent2"/>
                                      </p:to>
                                    </p:animClr>
                                    <p:set>
                                      <p:cBhvr>
                                        <p:cTn id="129" dur="2000" fill="hold"/>
                                        <p:tgtEl>
                                          <p:spTgt spid="38"/>
                                        </p:tgtEl>
                                        <p:attrNameLst>
                                          <p:attrName>fill.type</p:attrName>
                                        </p:attrNameLst>
                                      </p:cBhvr>
                                      <p:to>
                                        <p:strVal val="solid"/>
                                      </p:to>
                                    </p:set>
                                    <p:set>
                                      <p:cBhvr>
                                        <p:cTn id="130" dur="2000" fill="hold"/>
                                        <p:tgtEl>
                                          <p:spTgt spid="38"/>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dissolve">
                                      <p:cBhvr>
                                        <p:cTn id="135" dur="500"/>
                                        <p:tgtEl>
                                          <p:spTgt spid="114"/>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nodeType="clickEffect">
                                  <p:stCondLst>
                                    <p:cond delay="0"/>
                                  </p:stCondLst>
                                  <p:childTnLst>
                                    <p:set>
                                      <p:cBhvr>
                                        <p:cTn id="139" dur="1" fill="hold">
                                          <p:stCondLst>
                                            <p:cond delay="0"/>
                                          </p:stCondLst>
                                        </p:cTn>
                                        <p:tgtEl>
                                          <p:spTgt spid="122"/>
                                        </p:tgtEl>
                                        <p:attrNameLst>
                                          <p:attrName>style.visibility</p:attrName>
                                        </p:attrNameLst>
                                      </p:cBhvr>
                                      <p:to>
                                        <p:strVal val="visible"/>
                                      </p:to>
                                    </p:set>
                                    <p:animEffect transition="in" filter="dissolve">
                                      <p:cBhvr>
                                        <p:cTn id="140" dur="500"/>
                                        <p:tgtEl>
                                          <p:spTgt spid="122"/>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103"/>
                                        </p:tgtEl>
                                        <p:attrNameLst>
                                          <p:attrName>style.visibility</p:attrName>
                                        </p:attrNameLst>
                                      </p:cBhvr>
                                      <p:to>
                                        <p:strVal val="visible"/>
                                      </p:to>
                                    </p:set>
                                    <p:animEffect transition="in" filter="dissolve">
                                      <p:cBhvr>
                                        <p:cTn id="145" dur="500"/>
                                        <p:tgtEl>
                                          <p:spTgt spid="103"/>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xit" presetSubtype="0" fill="hold" grpId="1" nodeType="clickEffect">
                                  <p:stCondLst>
                                    <p:cond delay="0"/>
                                  </p:stCondLst>
                                  <p:childTnLst>
                                    <p:animEffect transition="out" filter="dissolve">
                                      <p:cBhvr>
                                        <p:cTn id="149" dur="500"/>
                                        <p:tgtEl>
                                          <p:spTgt spid="114"/>
                                        </p:tgtEl>
                                      </p:cBhvr>
                                    </p:animEffect>
                                    <p:set>
                                      <p:cBhvr>
                                        <p:cTn id="150" dur="1" fill="hold">
                                          <p:stCondLst>
                                            <p:cond delay="499"/>
                                          </p:stCondLst>
                                        </p:cTn>
                                        <p:tgtEl>
                                          <p:spTgt spid="11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7" presetClass="emph" presetSubtype="2" fill="hold" nodeType="clickEffect">
                                  <p:stCondLst>
                                    <p:cond delay="0"/>
                                  </p:stCondLst>
                                  <p:childTnLst>
                                    <p:animClr clrSpc="rgb" dir="cw">
                                      <p:cBhvr>
                                        <p:cTn id="154" dur="2000" fill="hold"/>
                                        <p:tgtEl>
                                          <p:spTgt spid="35"/>
                                        </p:tgtEl>
                                        <p:attrNameLst>
                                          <p:attrName>stroke.color</p:attrName>
                                        </p:attrNameLst>
                                      </p:cBhvr>
                                      <p:to>
                                        <a:schemeClr val="accent2"/>
                                      </p:to>
                                    </p:animClr>
                                    <p:set>
                                      <p:cBhvr>
                                        <p:cTn id="155" dur="2000" fill="hold"/>
                                        <p:tgtEl>
                                          <p:spTgt spid="35"/>
                                        </p:tgtEl>
                                        <p:attrNameLst>
                                          <p:attrName>stroke.on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1" presetClass="emph" presetSubtype="2" fill="hold" nodeType="clickEffect">
                                  <p:stCondLst>
                                    <p:cond delay="0"/>
                                  </p:stCondLst>
                                  <p:childTnLst>
                                    <p:animClr clrSpc="rgb" dir="cw">
                                      <p:cBhvr>
                                        <p:cTn id="159" dur="2000" fill="hold"/>
                                        <p:tgtEl>
                                          <p:spTgt spid="44"/>
                                        </p:tgtEl>
                                        <p:attrNameLst>
                                          <p:attrName>fillcolor</p:attrName>
                                        </p:attrNameLst>
                                      </p:cBhvr>
                                      <p:to>
                                        <a:schemeClr val="accent2"/>
                                      </p:to>
                                    </p:animClr>
                                    <p:set>
                                      <p:cBhvr>
                                        <p:cTn id="160" dur="2000" fill="hold"/>
                                        <p:tgtEl>
                                          <p:spTgt spid="44"/>
                                        </p:tgtEl>
                                        <p:attrNameLst>
                                          <p:attrName>fill.type</p:attrName>
                                        </p:attrNameLst>
                                      </p:cBhvr>
                                      <p:to>
                                        <p:strVal val="solid"/>
                                      </p:to>
                                    </p:set>
                                    <p:set>
                                      <p:cBhvr>
                                        <p:cTn id="161" dur="2000" fill="hold"/>
                                        <p:tgtEl>
                                          <p:spTgt spid="44"/>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116"/>
                                        </p:tgtEl>
                                        <p:attrNameLst>
                                          <p:attrName>style.visibility</p:attrName>
                                        </p:attrNameLst>
                                      </p:cBhvr>
                                      <p:to>
                                        <p:strVal val="visible"/>
                                      </p:to>
                                    </p:set>
                                    <p:animEffect transition="in" filter="dissolve">
                                      <p:cBhvr>
                                        <p:cTn id="166" dur="500"/>
                                        <p:tgtEl>
                                          <p:spTgt spid="116"/>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nodeType="clickEffect">
                                  <p:stCondLst>
                                    <p:cond delay="0"/>
                                  </p:stCondLst>
                                  <p:childTnLst>
                                    <p:set>
                                      <p:cBhvr>
                                        <p:cTn id="170" dur="1" fill="hold">
                                          <p:stCondLst>
                                            <p:cond delay="0"/>
                                          </p:stCondLst>
                                        </p:cTn>
                                        <p:tgtEl>
                                          <p:spTgt spid="124"/>
                                        </p:tgtEl>
                                        <p:attrNameLst>
                                          <p:attrName>style.visibility</p:attrName>
                                        </p:attrNameLst>
                                      </p:cBhvr>
                                      <p:to>
                                        <p:strVal val="visible"/>
                                      </p:to>
                                    </p:set>
                                    <p:animEffect transition="in" filter="dissolve">
                                      <p:cBhvr>
                                        <p:cTn id="171" dur="500"/>
                                        <p:tgtEl>
                                          <p:spTgt spid="124"/>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107"/>
                                        </p:tgtEl>
                                        <p:attrNameLst>
                                          <p:attrName>style.visibility</p:attrName>
                                        </p:attrNameLst>
                                      </p:cBhvr>
                                      <p:to>
                                        <p:strVal val="visible"/>
                                      </p:to>
                                    </p:set>
                                    <p:animEffect transition="in" filter="dissolve">
                                      <p:cBhvr>
                                        <p:cTn id="176" dur="500"/>
                                        <p:tgtEl>
                                          <p:spTgt spid="107"/>
                                        </p:tgtEl>
                                      </p:cBhvr>
                                    </p:animEffect>
                                  </p:childTnLst>
                                </p:cTn>
                              </p:par>
                            </p:childTnLst>
                          </p:cTn>
                        </p:par>
                      </p:childTnLst>
                    </p:cTn>
                  </p:par>
                  <p:par>
                    <p:cTn id="177" fill="hold">
                      <p:stCondLst>
                        <p:cond delay="indefinite"/>
                      </p:stCondLst>
                      <p:childTnLst>
                        <p:par>
                          <p:cTn id="178" fill="hold">
                            <p:stCondLst>
                              <p:cond delay="0"/>
                            </p:stCondLst>
                            <p:childTnLst>
                              <p:par>
                                <p:cTn id="179" presetID="9" presetClass="entr" presetSubtype="0" fill="hold" grpId="0" nodeType="clickEffect">
                                  <p:stCondLst>
                                    <p:cond delay="0"/>
                                  </p:stCondLst>
                                  <p:childTnLst>
                                    <p:set>
                                      <p:cBhvr>
                                        <p:cTn id="180" dur="1" fill="hold">
                                          <p:stCondLst>
                                            <p:cond delay="0"/>
                                          </p:stCondLst>
                                        </p:cTn>
                                        <p:tgtEl>
                                          <p:spTgt spid="89"/>
                                        </p:tgtEl>
                                        <p:attrNameLst>
                                          <p:attrName>style.visibility</p:attrName>
                                        </p:attrNameLst>
                                      </p:cBhvr>
                                      <p:to>
                                        <p:strVal val="visible"/>
                                      </p:to>
                                    </p:set>
                                    <p:animEffect transition="in" filter="dissolve">
                                      <p:cBhvr>
                                        <p:cTn id="181" dur="500"/>
                                        <p:tgtEl>
                                          <p:spTgt spid="89"/>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grpId="0" nodeType="clickEffect">
                                  <p:stCondLst>
                                    <p:cond delay="0"/>
                                  </p:stCondLst>
                                  <p:childTnLst>
                                    <p:set>
                                      <p:cBhvr>
                                        <p:cTn id="185" dur="1" fill="hold">
                                          <p:stCondLst>
                                            <p:cond delay="0"/>
                                          </p:stCondLst>
                                        </p:cTn>
                                        <p:tgtEl>
                                          <p:spTgt spid="84"/>
                                        </p:tgtEl>
                                        <p:attrNameLst>
                                          <p:attrName>style.visibility</p:attrName>
                                        </p:attrNameLst>
                                      </p:cBhvr>
                                      <p:to>
                                        <p:strVal val="visible"/>
                                      </p:to>
                                    </p:set>
                                    <p:animEffect transition="in" filter="dissolve">
                                      <p:cBhvr>
                                        <p:cTn id="186" dur="500"/>
                                        <p:tgtEl>
                                          <p:spTgt spid="84"/>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grpId="0" nodeType="clickEffect">
                                  <p:stCondLst>
                                    <p:cond delay="0"/>
                                  </p:stCondLst>
                                  <p:childTnLst>
                                    <p:set>
                                      <p:cBhvr>
                                        <p:cTn id="190" dur="1" fill="hold">
                                          <p:stCondLst>
                                            <p:cond delay="0"/>
                                          </p:stCondLst>
                                        </p:cTn>
                                        <p:tgtEl>
                                          <p:spTgt spid="121"/>
                                        </p:tgtEl>
                                        <p:attrNameLst>
                                          <p:attrName>style.visibility</p:attrName>
                                        </p:attrNameLst>
                                      </p:cBhvr>
                                      <p:to>
                                        <p:strVal val="visible"/>
                                      </p:to>
                                    </p:set>
                                    <p:animEffect transition="in" filter="dissolve">
                                      <p:cBhvr>
                                        <p:cTn id="191" dur="500"/>
                                        <p:tgtEl>
                                          <p:spTgt spid="121"/>
                                        </p:tgtEl>
                                      </p:cBhvr>
                                    </p:animEffect>
                                  </p:childTnLst>
                                </p:cTn>
                              </p:par>
                            </p:childTnLst>
                          </p:cTn>
                        </p:par>
                      </p:childTnLst>
                    </p:cTn>
                  </p:par>
                  <p:par>
                    <p:cTn id="192" fill="hold">
                      <p:stCondLst>
                        <p:cond delay="indefinite"/>
                      </p:stCondLst>
                      <p:childTnLst>
                        <p:par>
                          <p:cTn id="193" fill="hold">
                            <p:stCondLst>
                              <p:cond delay="0"/>
                            </p:stCondLst>
                            <p:childTnLst>
                              <p:par>
                                <p:cTn id="194" presetID="7" presetClass="emph" presetSubtype="2" fill="hold" nodeType="clickEffect">
                                  <p:stCondLst>
                                    <p:cond delay="0"/>
                                  </p:stCondLst>
                                  <p:childTnLst>
                                    <p:animClr clrSpc="rgb" dir="cw">
                                      <p:cBhvr>
                                        <p:cTn id="195" dur="2000" fill="hold"/>
                                        <p:tgtEl>
                                          <p:spTgt spid="57"/>
                                        </p:tgtEl>
                                        <p:attrNameLst>
                                          <p:attrName>stroke.color</p:attrName>
                                        </p:attrNameLst>
                                      </p:cBhvr>
                                      <p:to>
                                        <a:schemeClr val="accent2"/>
                                      </p:to>
                                    </p:animClr>
                                    <p:set>
                                      <p:cBhvr>
                                        <p:cTn id="196" dur="2000" fill="hold"/>
                                        <p:tgtEl>
                                          <p:spTgt spid="57"/>
                                        </p:tgtEl>
                                        <p:attrNameLst>
                                          <p:attrName>stroke.on</p:attrName>
                                        </p:attrNameLst>
                                      </p:cBhvr>
                                      <p:to>
                                        <p:strVal val="true"/>
                                      </p:to>
                                    </p:set>
                                  </p:childTnLst>
                                </p:cTn>
                              </p:par>
                            </p:childTnLst>
                          </p:cTn>
                        </p:par>
                      </p:childTnLst>
                    </p:cTn>
                  </p:par>
                  <p:par>
                    <p:cTn id="197" fill="hold">
                      <p:stCondLst>
                        <p:cond delay="indefinite"/>
                      </p:stCondLst>
                      <p:childTnLst>
                        <p:par>
                          <p:cTn id="198" fill="hold">
                            <p:stCondLst>
                              <p:cond delay="0"/>
                            </p:stCondLst>
                            <p:childTnLst>
                              <p:par>
                                <p:cTn id="199" presetID="1" presetClass="emph" presetSubtype="2" fill="hold" nodeType="clickEffect">
                                  <p:stCondLst>
                                    <p:cond delay="0"/>
                                  </p:stCondLst>
                                  <p:childTnLst>
                                    <p:animClr clrSpc="rgb" dir="cw">
                                      <p:cBhvr>
                                        <p:cTn id="200" dur="2000" fill="hold"/>
                                        <p:tgtEl>
                                          <p:spTgt spid="47"/>
                                        </p:tgtEl>
                                        <p:attrNameLst>
                                          <p:attrName>fillcolor</p:attrName>
                                        </p:attrNameLst>
                                      </p:cBhvr>
                                      <p:to>
                                        <a:schemeClr val="accent2"/>
                                      </p:to>
                                    </p:animClr>
                                    <p:set>
                                      <p:cBhvr>
                                        <p:cTn id="201" dur="2000" fill="hold"/>
                                        <p:tgtEl>
                                          <p:spTgt spid="47"/>
                                        </p:tgtEl>
                                        <p:attrNameLst>
                                          <p:attrName>fill.type</p:attrName>
                                        </p:attrNameLst>
                                      </p:cBhvr>
                                      <p:to>
                                        <p:strVal val="solid"/>
                                      </p:to>
                                    </p:set>
                                    <p:set>
                                      <p:cBhvr>
                                        <p:cTn id="202" dur="2000" fill="hold"/>
                                        <p:tgtEl>
                                          <p:spTgt spid="47"/>
                                        </p:tgtEl>
                                        <p:attrNameLst>
                                          <p:attrName>fill.on</p:attrName>
                                        </p:attrNameLst>
                                      </p:cBhvr>
                                      <p:to>
                                        <p:strVal val="true"/>
                                      </p:to>
                                    </p:se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117"/>
                                        </p:tgtEl>
                                        <p:attrNameLst>
                                          <p:attrName>style.visibility</p:attrName>
                                        </p:attrNameLst>
                                      </p:cBhvr>
                                      <p:to>
                                        <p:strVal val="visible"/>
                                      </p:to>
                                    </p:set>
                                    <p:animEffect transition="in" filter="dissolve">
                                      <p:cBhvr>
                                        <p:cTn id="207" dur="500"/>
                                        <p:tgtEl>
                                          <p:spTgt spid="117"/>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nodeType="clickEffect">
                                  <p:stCondLst>
                                    <p:cond delay="0"/>
                                  </p:stCondLst>
                                  <p:childTnLst>
                                    <p:set>
                                      <p:cBhvr>
                                        <p:cTn id="211" dur="1" fill="hold">
                                          <p:stCondLst>
                                            <p:cond delay="0"/>
                                          </p:stCondLst>
                                        </p:cTn>
                                        <p:tgtEl>
                                          <p:spTgt spid="123"/>
                                        </p:tgtEl>
                                        <p:attrNameLst>
                                          <p:attrName>style.visibility</p:attrName>
                                        </p:attrNameLst>
                                      </p:cBhvr>
                                      <p:to>
                                        <p:strVal val="visible"/>
                                      </p:to>
                                    </p:set>
                                    <p:animEffect transition="in" filter="dissolve">
                                      <p:cBhvr>
                                        <p:cTn id="212" dur="500"/>
                                        <p:tgtEl>
                                          <p:spTgt spid="123"/>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106"/>
                                        </p:tgtEl>
                                        <p:attrNameLst>
                                          <p:attrName>style.visibility</p:attrName>
                                        </p:attrNameLst>
                                      </p:cBhvr>
                                      <p:to>
                                        <p:strVal val="visible"/>
                                      </p:to>
                                    </p:set>
                                    <p:animEffect transition="in" filter="dissolve">
                                      <p:cBhvr>
                                        <p:cTn id="217" dur="500"/>
                                        <p:tgtEl>
                                          <p:spTgt spid="106"/>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88"/>
                                        </p:tgtEl>
                                        <p:attrNameLst>
                                          <p:attrName>style.visibility</p:attrName>
                                        </p:attrNameLst>
                                      </p:cBhvr>
                                      <p:to>
                                        <p:strVal val="visible"/>
                                      </p:to>
                                    </p:set>
                                    <p:animEffect transition="in" filter="dissolve">
                                      <p:cBhvr>
                                        <p:cTn id="222" dur="500"/>
                                        <p:tgtEl>
                                          <p:spTgt spid="88"/>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83"/>
                                        </p:tgtEl>
                                        <p:attrNameLst>
                                          <p:attrName>style.visibility</p:attrName>
                                        </p:attrNameLst>
                                      </p:cBhvr>
                                      <p:to>
                                        <p:strVal val="visible"/>
                                      </p:to>
                                    </p:set>
                                    <p:animEffect transition="in" filter="dissolve">
                                      <p:cBhvr>
                                        <p:cTn id="227" dur="500"/>
                                        <p:tgtEl>
                                          <p:spTgt spid="83"/>
                                        </p:tgtEl>
                                      </p:cBhvr>
                                    </p:animEffect>
                                  </p:childTnLst>
                                </p:cTn>
                              </p:par>
                            </p:childTnLst>
                          </p:cTn>
                        </p:par>
                      </p:childTnLst>
                    </p:cTn>
                  </p:par>
                  <p:par>
                    <p:cTn id="228" fill="hold">
                      <p:stCondLst>
                        <p:cond delay="indefinite"/>
                      </p:stCondLst>
                      <p:childTnLst>
                        <p:par>
                          <p:cTn id="229" fill="hold">
                            <p:stCondLst>
                              <p:cond delay="0"/>
                            </p:stCondLst>
                            <p:childTnLst>
                              <p:par>
                                <p:cTn id="230" presetID="7" presetClass="emph" presetSubtype="2" fill="hold" nodeType="clickEffect">
                                  <p:stCondLst>
                                    <p:cond delay="0"/>
                                  </p:stCondLst>
                                  <p:childTnLst>
                                    <p:animClr clrSpc="rgb" dir="cw">
                                      <p:cBhvr>
                                        <p:cTn id="231" dur="2000" fill="hold"/>
                                        <p:tgtEl>
                                          <p:spTgt spid="55"/>
                                        </p:tgtEl>
                                        <p:attrNameLst>
                                          <p:attrName>stroke.color</p:attrName>
                                        </p:attrNameLst>
                                      </p:cBhvr>
                                      <p:to>
                                        <a:schemeClr val="accent2"/>
                                      </p:to>
                                    </p:animClr>
                                    <p:set>
                                      <p:cBhvr>
                                        <p:cTn id="232" dur="2000" fill="hold"/>
                                        <p:tgtEl>
                                          <p:spTgt spid="55"/>
                                        </p:tgtEl>
                                        <p:attrNameLst>
                                          <p:attrName>stroke.on</p:attrName>
                                        </p:attrNameLst>
                                      </p:cBhvr>
                                      <p:to>
                                        <p:strVal val="true"/>
                                      </p:to>
                                    </p:set>
                                  </p:childTnLst>
                                </p:cTn>
                              </p:par>
                            </p:childTnLst>
                          </p:cTn>
                        </p:par>
                      </p:childTnLst>
                    </p:cTn>
                  </p:par>
                  <p:par>
                    <p:cTn id="233" fill="hold">
                      <p:stCondLst>
                        <p:cond delay="indefinite"/>
                      </p:stCondLst>
                      <p:childTnLst>
                        <p:par>
                          <p:cTn id="234" fill="hold">
                            <p:stCondLst>
                              <p:cond delay="0"/>
                            </p:stCondLst>
                            <p:childTnLst>
                              <p:par>
                                <p:cTn id="235" presetID="1" presetClass="emph" presetSubtype="2" fill="hold" nodeType="clickEffect">
                                  <p:stCondLst>
                                    <p:cond delay="0"/>
                                  </p:stCondLst>
                                  <p:childTnLst>
                                    <p:animClr clrSpc="rgb" dir="cw">
                                      <p:cBhvr>
                                        <p:cTn id="236" dur="2000" fill="hold"/>
                                        <p:tgtEl>
                                          <p:spTgt spid="50"/>
                                        </p:tgtEl>
                                        <p:attrNameLst>
                                          <p:attrName>fillcolor</p:attrName>
                                        </p:attrNameLst>
                                      </p:cBhvr>
                                      <p:to>
                                        <a:schemeClr val="accent2"/>
                                      </p:to>
                                    </p:animClr>
                                    <p:set>
                                      <p:cBhvr>
                                        <p:cTn id="237" dur="2000" fill="hold"/>
                                        <p:tgtEl>
                                          <p:spTgt spid="50"/>
                                        </p:tgtEl>
                                        <p:attrNameLst>
                                          <p:attrName>fill.type</p:attrName>
                                        </p:attrNameLst>
                                      </p:cBhvr>
                                      <p:to>
                                        <p:strVal val="solid"/>
                                      </p:to>
                                    </p:set>
                                    <p:set>
                                      <p:cBhvr>
                                        <p:cTn id="238" dur="2000" fill="hold"/>
                                        <p:tgtEl>
                                          <p:spTgt spid="50"/>
                                        </p:tgtEl>
                                        <p:attrNameLst>
                                          <p:attrName>fill.on</p:attrName>
                                        </p:attrNameLst>
                                      </p:cBhvr>
                                      <p:to>
                                        <p:strVal val="true"/>
                                      </p:to>
                                    </p:se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118"/>
                                        </p:tgtEl>
                                        <p:attrNameLst>
                                          <p:attrName>style.visibility</p:attrName>
                                        </p:attrNameLst>
                                      </p:cBhvr>
                                      <p:to>
                                        <p:strVal val="visible"/>
                                      </p:to>
                                    </p:set>
                                    <p:animEffect transition="in" filter="dissolve">
                                      <p:cBhvr>
                                        <p:cTn id="243" dur="500"/>
                                        <p:tgtEl>
                                          <p:spTgt spid="118"/>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nodeType="clickEffect">
                                  <p:stCondLst>
                                    <p:cond delay="0"/>
                                  </p:stCondLst>
                                  <p:childTnLst>
                                    <p:set>
                                      <p:cBhvr>
                                        <p:cTn id="247" dur="1" fill="hold">
                                          <p:stCondLst>
                                            <p:cond delay="0"/>
                                          </p:stCondLst>
                                        </p:cTn>
                                        <p:tgtEl>
                                          <p:spTgt spid="127"/>
                                        </p:tgtEl>
                                        <p:attrNameLst>
                                          <p:attrName>style.visibility</p:attrName>
                                        </p:attrNameLst>
                                      </p:cBhvr>
                                      <p:to>
                                        <p:strVal val="visible"/>
                                      </p:to>
                                    </p:set>
                                    <p:animEffect transition="in" filter="dissolve">
                                      <p:cBhvr>
                                        <p:cTn id="248" dur="500"/>
                                        <p:tgtEl>
                                          <p:spTgt spid="127"/>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102"/>
                                        </p:tgtEl>
                                        <p:attrNameLst>
                                          <p:attrName>style.visibility</p:attrName>
                                        </p:attrNameLst>
                                      </p:cBhvr>
                                      <p:to>
                                        <p:strVal val="visible"/>
                                      </p:to>
                                    </p:set>
                                    <p:animEffect transition="in" filter="dissolve">
                                      <p:cBhvr>
                                        <p:cTn id="253" dur="500"/>
                                        <p:tgtEl>
                                          <p:spTgt spid="102"/>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grpId="0" nodeType="clickEffect">
                                  <p:stCondLst>
                                    <p:cond delay="0"/>
                                  </p:stCondLst>
                                  <p:childTnLst>
                                    <p:set>
                                      <p:cBhvr>
                                        <p:cTn id="257" dur="1" fill="hold">
                                          <p:stCondLst>
                                            <p:cond delay="0"/>
                                          </p:stCondLst>
                                        </p:cTn>
                                        <p:tgtEl>
                                          <p:spTgt spid="92"/>
                                        </p:tgtEl>
                                        <p:attrNameLst>
                                          <p:attrName>style.visibility</p:attrName>
                                        </p:attrNameLst>
                                      </p:cBhvr>
                                      <p:to>
                                        <p:strVal val="visible"/>
                                      </p:to>
                                    </p:set>
                                    <p:animEffect transition="in" filter="dissolve">
                                      <p:cBhvr>
                                        <p:cTn id="258" dur="500"/>
                                        <p:tgtEl>
                                          <p:spTgt spid="92"/>
                                        </p:tgtEl>
                                      </p:cBhvr>
                                    </p:animEffect>
                                  </p:childTnLst>
                                </p:cTn>
                              </p:par>
                            </p:childTnLst>
                          </p:cTn>
                        </p:par>
                      </p:childTnLst>
                    </p:cTn>
                  </p:par>
                  <p:par>
                    <p:cTn id="259" fill="hold">
                      <p:stCondLst>
                        <p:cond delay="indefinite"/>
                      </p:stCondLst>
                      <p:childTnLst>
                        <p:par>
                          <p:cTn id="260" fill="hold">
                            <p:stCondLst>
                              <p:cond delay="0"/>
                            </p:stCondLst>
                            <p:childTnLst>
                              <p:par>
                                <p:cTn id="261" presetID="9" presetClass="entr" presetSubtype="0" fill="hold" grpId="0" nodeType="clickEffect">
                                  <p:stCondLst>
                                    <p:cond delay="0"/>
                                  </p:stCondLst>
                                  <p:childTnLst>
                                    <p:set>
                                      <p:cBhvr>
                                        <p:cTn id="262" dur="1" fill="hold">
                                          <p:stCondLst>
                                            <p:cond delay="0"/>
                                          </p:stCondLst>
                                        </p:cTn>
                                        <p:tgtEl>
                                          <p:spTgt spid="87"/>
                                        </p:tgtEl>
                                        <p:attrNameLst>
                                          <p:attrName>style.visibility</p:attrName>
                                        </p:attrNameLst>
                                      </p:cBhvr>
                                      <p:to>
                                        <p:strVal val="visible"/>
                                      </p:to>
                                    </p:set>
                                    <p:animEffect transition="in" filter="dissolve">
                                      <p:cBhvr>
                                        <p:cTn id="263" dur="500"/>
                                        <p:tgtEl>
                                          <p:spTgt spid="87"/>
                                        </p:tgtEl>
                                      </p:cBhvr>
                                    </p:animEffect>
                                  </p:childTnLst>
                                </p:cTn>
                              </p:par>
                            </p:childTnLst>
                          </p:cTn>
                        </p:par>
                      </p:childTnLst>
                    </p:cTn>
                  </p:par>
                  <p:par>
                    <p:cTn id="264" fill="hold">
                      <p:stCondLst>
                        <p:cond delay="indefinite"/>
                      </p:stCondLst>
                      <p:childTnLst>
                        <p:par>
                          <p:cTn id="265" fill="hold">
                            <p:stCondLst>
                              <p:cond delay="0"/>
                            </p:stCondLst>
                            <p:childTnLst>
                              <p:par>
                                <p:cTn id="266" presetID="9" presetClass="exit" presetSubtype="0" fill="hold" grpId="1" nodeType="clickEffect">
                                  <p:stCondLst>
                                    <p:cond delay="0"/>
                                  </p:stCondLst>
                                  <p:childTnLst>
                                    <p:animEffect transition="out" filter="dissolve">
                                      <p:cBhvr>
                                        <p:cTn id="267" dur="500"/>
                                        <p:tgtEl>
                                          <p:spTgt spid="116"/>
                                        </p:tgtEl>
                                      </p:cBhvr>
                                    </p:animEffect>
                                    <p:set>
                                      <p:cBhvr>
                                        <p:cTn id="268" dur="1" fill="hold">
                                          <p:stCondLst>
                                            <p:cond delay="499"/>
                                          </p:stCondLst>
                                        </p:cTn>
                                        <p:tgtEl>
                                          <p:spTgt spid="116"/>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7" presetClass="emph" presetSubtype="2" fill="hold" nodeType="clickEffect">
                                  <p:stCondLst>
                                    <p:cond delay="0"/>
                                  </p:stCondLst>
                                  <p:childTnLst>
                                    <p:animClr clrSpc="rgb" dir="cw">
                                      <p:cBhvr>
                                        <p:cTn id="272" dur="2000" fill="hold"/>
                                        <p:tgtEl>
                                          <p:spTgt spid="61"/>
                                        </p:tgtEl>
                                        <p:attrNameLst>
                                          <p:attrName>stroke.color</p:attrName>
                                        </p:attrNameLst>
                                      </p:cBhvr>
                                      <p:to>
                                        <a:schemeClr val="accent2"/>
                                      </p:to>
                                    </p:animClr>
                                    <p:set>
                                      <p:cBhvr>
                                        <p:cTn id="273" dur="2000" fill="hold"/>
                                        <p:tgtEl>
                                          <p:spTgt spid="61"/>
                                        </p:tgtEl>
                                        <p:attrNameLst>
                                          <p:attrName>stroke.on</p:attrName>
                                        </p:attrNameLst>
                                      </p:cBhvr>
                                      <p:to>
                                        <p:strVal val="true"/>
                                      </p:to>
                                    </p:set>
                                  </p:childTnLst>
                                </p:cTn>
                              </p:par>
                            </p:childTnLst>
                          </p:cTn>
                        </p:par>
                      </p:childTnLst>
                    </p:cTn>
                  </p:par>
                  <p:par>
                    <p:cTn id="274" fill="hold">
                      <p:stCondLst>
                        <p:cond delay="indefinite"/>
                      </p:stCondLst>
                      <p:childTnLst>
                        <p:par>
                          <p:cTn id="275" fill="hold">
                            <p:stCondLst>
                              <p:cond delay="0"/>
                            </p:stCondLst>
                            <p:childTnLst>
                              <p:par>
                                <p:cTn id="276" presetID="1" presetClass="emph" presetSubtype="2" fill="hold" nodeType="clickEffect">
                                  <p:stCondLst>
                                    <p:cond delay="0"/>
                                  </p:stCondLst>
                                  <p:childTnLst>
                                    <p:animClr clrSpc="rgb" dir="cw">
                                      <p:cBhvr>
                                        <p:cTn id="277" dur="2000" fill="hold"/>
                                        <p:tgtEl>
                                          <p:spTgt spid="53"/>
                                        </p:tgtEl>
                                        <p:attrNameLst>
                                          <p:attrName>fillcolor</p:attrName>
                                        </p:attrNameLst>
                                      </p:cBhvr>
                                      <p:to>
                                        <a:schemeClr val="accent2"/>
                                      </p:to>
                                    </p:animClr>
                                    <p:set>
                                      <p:cBhvr>
                                        <p:cTn id="278" dur="2000" fill="hold"/>
                                        <p:tgtEl>
                                          <p:spTgt spid="53"/>
                                        </p:tgtEl>
                                        <p:attrNameLst>
                                          <p:attrName>fill.type</p:attrName>
                                        </p:attrNameLst>
                                      </p:cBhvr>
                                      <p:to>
                                        <p:strVal val="solid"/>
                                      </p:to>
                                    </p:set>
                                    <p:set>
                                      <p:cBhvr>
                                        <p:cTn id="279" dur="2000" fill="hold"/>
                                        <p:tgtEl>
                                          <p:spTgt spid="53"/>
                                        </p:tgtEl>
                                        <p:attrNameLst>
                                          <p:attrName>fill.on</p:attrName>
                                        </p:attrNameLst>
                                      </p:cBhvr>
                                      <p:to>
                                        <p:strVal val="true"/>
                                      </p:to>
                                    </p:set>
                                  </p:childTnLst>
                                </p:cTn>
                              </p:par>
                            </p:childTnLst>
                          </p:cTn>
                        </p:par>
                      </p:childTnLst>
                    </p:cTn>
                  </p:par>
                  <p:par>
                    <p:cTn id="280" fill="hold">
                      <p:stCondLst>
                        <p:cond delay="indefinite"/>
                      </p:stCondLst>
                      <p:childTnLst>
                        <p:par>
                          <p:cTn id="281" fill="hold">
                            <p:stCondLst>
                              <p:cond delay="0"/>
                            </p:stCondLst>
                            <p:childTnLst>
                              <p:par>
                                <p:cTn id="282" presetID="9" presetClass="entr" presetSubtype="0" fill="hold" grpId="1" nodeType="clickEffect">
                                  <p:stCondLst>
                                    <p:cond delay="0"/>
                                  </p:stCondLst>
                                  <p:childTnLst>
                                    <p:set>
                                      <p:cBhvr>
                                        <p:cTn id="283" dur="1" fill="hold">
                                          <p:stCondLst>
                                            <p:cond delay="0"/>
                                          </p:stCondLst>
                                        </p:cTn>
                                        <p:tgtEl>
                                          <p:spTgt spid="119"/>
                                        </p:tgtEl>
                                        <p:attrNameLst>
                                          <p:attrName>style.visibility</p:attrName>
                                        </p:attrNameLst>
                                      </p:cBhvr>
                                      <p:to>
                                        <p:strVal val="visible"/>
                                      </p:to>
                                    </p:set>
                                    <p:animEffect transition="in" filter="dissolve">
                                      <p:cBhvr>
                                        <p:cTn id="284" dur="500"/>
                                        <p:tgtEl>
                                          <p:spTgt spid="119"/>
                                        </p:tgtEl>
                                      </p:cBhvr>
                                    </p:animEffect>
                                  </p:childTnLst>
                                </p:cTn>
                              </p:par>
                            </p:childTnLst>
                          </p:cTn>
                        </p:par>
                      </p:childTnLst>
                    </p:cTn>
                  </p:par>
                  <p:par>
                    <p:cTn id="285" fill="hold">
                      <p:stCondLst>
                        <p:cond delay="indefinite"/>
                      </p:stCondLst>
                      <p:childTnLst>
                        <p:par>
                          <p:cTn id="286" fill="hold">
                            <p:stCondLst>
                              <p:cond delay="0"/>
                            </p:stCondLst>
                            <p:childTnLst>
                              <p:par>
                                <p:cTn id="287" presetID="9" presetClass="entr" presetSubtype="0" fill="hold" nodeType="clickEffect">
                                  <p:stCondLst>
                                    <p:cond delay="0"/>
                                  </p:stCondLst>
                                  <p:childTnLst>
                                    <p:set>
                                      <p:cBhvr>
                                        <p:cTn id="288" dur="1" fill="hold">
                                          <p:stCondLst>
                                            <p:cond delay="0"/>
                                          </p:stCondLst>
                                        </p:cTn>
                                        <p:tgtEl>
                                          <p:spTgt spid="125"/>
                                        </p:tgtEl>
                                        <p:attrNameLst>
                                          <p:attrName>style.visibility</p:attrName>
                                        </p:attrNameLst>
                                      </p:cBhvr>
                                      <p:to>
                                        <p:strVal val="visible"/>
                                      </p:to>
                                    </p:set>
                                    <p:animEffect transition="in" filter="dissolve">
                                      <p:cBhvr>
                                        <p:cTn id="289" dur="500"/>
                                        <p:tgtEl>
                                          <p:spTgt spid="125"/>
                                        </p:tgtEl>
                                      </p:cBhvr>
                                    </p:animEffect>
                                  </p:childTnLst>
                                </p:cTn>
                              </p:par>
                            </p:childTnLst>
                          </p:cTn>
                        </p:par>
                      </p:childTnLst>
                    </p:cTn>
                  </p:par>
                  <p:par>
                    <p:cTn id="290" fill="hold">
                      <p:stCondLst>
                        <p:cond delay="indefinite"/>
                      </p:stCondLst>
                      <p:childTnLst>
                        <p:par>
                          <p:cTn id="291" fill="hold">
                            <p:stCondLst>
                              <p:cond delay="0"/>
                            </p:stCondLst>
                            <p:childTnLst>
                              <p:par>
                                <p:cTn id="292" presetID="9" presetClass="entr" presetSubtype="0" fill="hold" grpId="0" nodeType="clickEffect">
                                  <p:stCondLst>
                                    <p:cond delay="0"/>
                                  </p:stCondLst>
                                  <p:childTnLst>
                                    <p:set>
                                      <p:cBhvr>
                                        <p:cTn id="293" dur="1" fill="hold">
                                          <p:stCondLst>
                                            <p:cond delay="0"/>
                                          </p:stCondLst>
                                        </p:cTn>
                                        <p:tgtEl>
                                          <p:spTgt spid="108"/>
                                        </p:tgtEl>
                                        <p:attrNameLst>
                                          <p:attrName>style.visibility</p:attrName>
                                        </p:attrNameLst>
                                      </p:cBhvr>
                                      <p:to>
                                        <p:strVal val="visible"/>
                                      </p:to>
                                    </p:set>
                                    <p:animEffect transition="in" filter="dissolve">
                                      <p:cBhvr>
                                        <p:cTn id="294" dur="500"/>
                                        <p:tgtEl>
                                          <p:spTgt spid="108"/>
                                        </p:tgtEl>
                                      </p:cBhvr>
                                    </p:animEffect>
                                  </p:childTnLst>
                                </p:cTn>
                              </p:par>
                            </p:childTnLst>
                          </p:cTn>
                        </p:par>
                      </p:childTnLst>
                    </p:cTn>
                  </p:par>
                  <p:par>
                    <p:cTn id="295" fill="hold">
                      <p:stCondLst>
                        <p:cond delay="indefinite"/>
                      </p:stCondLst>
                      <p:childTnLst>
                        <p:par>
                          <p:cTn id="296" fill="hold">
                            <p:stCondLst>
                              <p:cond delay="0"/>
                            </p:stCondLst>
                            <p:childTnLst>
                              <p:par>
                                <p:cTn id="297" presetID="9" presetClass="entr" presetSubtype="0" fill="hold" grpId="0" nodeType="clickEffect">
                                  <p:stCondLst>
                                    <p:cond delay="0"/>
                                  </p:stCondLst>
                                  <p:childTnLst>
                                    <p:set>
                                      <p:cBhvr>
                                        <p:cTn id="298" dur="1" fill="hold">
                                          <p:stCondLst>
                                            <p:cond delay="0"/>
                                          </p:stCondLst>
                                        </p:cTn>
                                        <p:tgtEl>
                                          <p:spTgt spid="90"/>
                                        </p:tgtEl>
                                        <p:attrNameLst>
                                          <p:attrName>style.visibility</p:attrName>
                                        </p:attrNameLst>
                                      </p:cBhvr>
                                      <p:to>
                                        <p:strVal val="visible"/>
                                      </p:to>
                                    </p:set>
                                    <p:animEffect transition="in" filter="dissolve">
                                      <p:cBhvr>
                                        <p:cTn id="299" dur="500"/>
                                        <p:tgtEl>
                                          <p:spTgt spid="90"/>
                                        </p:tgtEl>
                                      </p:cBhvr>
                                    </p:animEffect>
                                  </p:childTnLst>
                                </p:cTn>
                              </p:par>
                            </p:childTnLst>
                          </p:cTn>
                        </p:par>
                      </p:childTnLst>
                    </p:cTn>
                  </p:par>
                  <p:par>
                    <p:cTn id="300" fill="hold">
                      <p:stCondLst>
                        <p:cond delay="indefinite"/>
                      </p:stCondLst>
                      <p:childTnLst>
                        <p:par>
                          <p:cTn id="301" fill="hold">
                            <p:stCondLst>
                              <p:cond delay="0"/>
                            </p:stCondLst>
                            <p:childTnLst>
                              <p:par>
                                <p:cTn id="302" presetID="9" presetClass="entr" presetSubtype="0" fill="hold" grpId="0" nodeType="clickEffect">
                                  <p:stCondLst>
                                    <p:cond delay="0"/>
                                  </p:stCondLst>
                                  <p:childTnLst>
                                    <p:set>
                                      <p:cBhvr>
                                        <p:cTn id="303" dur="1" fill="hold">
                                          <p:stCondLst>
                                            <p:cond delay="0"/>
                                          </p:stCondLst>
                                        </p:cTn>
                                        <p:tgtEl>
                                          <p:spTgt spid="85"/>
                                        </p:tgtEl>
                                        <p:attrNameLst>
                                          <p:attrName>style.visibility</p:attrName>
                                        </p:attrNameLst>
                                      </p:cBhvr>
                                      <p:to>
                                        <p:strVal val="visible"/>
                                      </p:to>
                                    </p:set>
                                    <p:animEffect transition="in" filter="dissolve">
                                      <p:cBhvr>
                                        <p:cTn id="304" dur="500"/>
                                        <p:tgtEl>
                                          <p:spTgt spid="85"/>
                                        </p:tgtEl>
                                      </p:cBhvr>
                                    </p:animEffect>
                                  </p:childTnLst>
                                </p:cTn>
                              </p:par>
                            </p:childTnLst>
                          </p:cTn>
                        </p:par>
                      </p:childTnLst>
                    </p:cTn>
                  </p:par>
                  <p:par>
                    <p:cTn id="305" fill="hold">
                      <p:stCondLst>
                        <p:cond delay="indefinite"/>
                      </p:stCondLst>
                      <p:childTnLst>
                        <p:par>
                          <p:cTn id="306" fill="hold">
                            <p:stCondLst>
                              <p:cond delay="0"/>
                            </p:stCondLst>
                            <p:childTnLst>
                              <p:par>
                                <p:cTn id="307" presetID="7" presetClass="emph" presetSubtype="2" fill="hold" nodeType="clickEffect">
                                  <p:stCondLst>
                                    <p:cond delay="0"/>
                                  </p:stCondLst>
                                  <p:childTnLst>
                                    <p:animClr clrSpc="rgb" dir="cw">
                                      <p:cBhvr>
                                        <p:cTn id="308" dur="2000" fill="hold"/>
                                        <p:tgtEl>
                                          <p:spTgt spid="62"/>
                                        </p:tgtEl>
                                        <p:attrNameLst>
                                          <p:attrName>stroke.color</p:attrName>
                                        </p:attrNameLst>
                                      </p:cBhvr>
                                      <p:to>
                                        <a:schemeClr val="accent2"/>
                                      </p:to>
                                    </p:animClr>
                                    <p:set>
                                      <p:cBhvr>
                                        <p:cTn id="309" dur="2000" fill="hold"/>
                                        <p:tgtEl>
                                          <p:spTgt spid="62"/>
                                        </p:tgtEl>
                                        <p:attrNameLst>
                                          <p:attrName>stroke.on</p:attrName>
                                        </p:attrNameLst>
                                      </p:cBhvr>
                                      <p:to>
                                        <p:strVal val="true"/>
                                      </p:to>
                                    </p:set>
                                  </p:childTnLst>
                                </p:cTn>
                              </p:par>
                            </p:childTnLst>
                          </p:cTn>
                        </p:par>
                      </p:childTnLst>
                    </p:cTn>
                  </p:par>
                  <p:par>
                    <p:cTn id="310" fill="hold">
                      <p:stCondLst>
                        <p:cond delay="indefinite"/>
                      </p:stCondLst>
                      <p:childTnLst>
                        <p:par>
                          <p:cTn id="311" fill="hold">
                            <p:stCondLst>
                              <p:cond delay="0"/>
                            </p:stCondLst>
                            <p:childTnLst>
                              <p:par>
                                <p:cTn id="312" presetID="1" presetClass="emph" presetSubtype="2" fill="hold" nodeType="clickEffect">
                                  <p:stCondLst>
                                    <p:cond delay="0"/>
                                  </p:stCondLst>
                                  <p:childTnLst>
                                    <p:animClr clrSpc="rgb" dir="cw">
                                      <p:cBhvr>
                                        <p:cTn id="313" dur="2000" fill="hold"/>
                                        <p:tgtEl>
                                          <p:spTgt spid="41"/>
                                        </p:tgtEl>
                                        <p:attrNameLst>
                                          <p:attrName>fillcolor</p:attrName>
                                        </p:attrNameLst>
                                      </p:cBhvr>
                                      <p:to>
                                        <a:schemeClr val="accent2"/>
                                      </p:to>
                                    </p:animClr>
                                    <p:set>
                                      <p:cBhvr>
                                        <p:cTn id="314" dur="2000" fill="hold"/>
                                        <p:tgtEl>
                                          <p:spTgt spid="41"/>
                                        </p:tgtEl>
                                        <p:attrNameLst>
                                          <p:attrName>fill.type</p:attrName>
                                        </p:attrNameLst>
                                      </p:cBhvr>
                                      <p:to>
                                        <p:strVal val="solid"/>
                                      </p:to>
                                    </p:set>
                                    <p:set>
                                      <p:cBhvr>
                                        <p:cTn id="315" dur="2000" fill="hold"/>
                                        <p:tgtEl>
                                          <p:spTgt spid="41"/>
                                        </p:tgtEl>
                                        <p:attrNameLst>
                                          <p:attrName>fill.on</p:attrName>
                                        </p:attrNameLst>
                                      </p:cBhvr>
                                      <p:to>
                                        <p:strVal val="true"/>
                                      </p:to>
                                    </p:set>
                                  </p:childTnLst>
                                </p:cTn>
                              </p:par>
                            </p:childTnLst>
                          </p:cTn>
                        </p:par>
                      </p:childTnLst>
                    </p:cTn>
                  </p:par>
                  <p:par>
                    <p:cTn id="316" fill="hold">
                      <p:stCondLst>
                        <p:cond delay="indefinite"/>
                      </p:stCondLst>
                      <p:childTnLst>
                        <p:par>
                          <p:cTn id="317" fill="hold">
                            <p:stCondLst>
                              <p:cond delay="0"/>
                            </p:stCondLst>
                            <p:childTnLst>
                              <p:par>
                                <p:cTn id="318" presetID="9" presetClass="entr" presetSubtype="0" fill="hold" grpId="0" nodeType="clickEffect">
                                  <p:stCondLst>
                                    <p:cond delay="0"/>
                                  </p:stCondLst>
                                  <p:childTnLst>
                                    <p:set>
                                      <p:cBhvr>
                                        <p:cTn id="319" dur="1" fill="hold">
                                          <p:stCondLst>
                                            <p:cond delay="0"/>
                                          </p:stCondLst>
                                        </p:cTn>
                                        <p:tgtEl>
                                          <p:spTgt spid="120"/>
                                        </p:tgtEl>
                                        <p:attrNameLst>
                                          <p:attrName>style.visibility</p:attrName>
                                        </p:attrNameLst>
                                      </p:cBhvr>
                                      <p:to>
                                        <p:strVal val="visible"/>
                                      </p:to>
                                    </p:set>
                                    <p:animEffect transition="in" filter="dissolve">
                                      <p:cBhvr>
                                        <p:cTn id="320" dur="500"/>
                                        <p:tgtEl>
                                          <p:spTgt spid="120"/>
                                        </p:tgtEl>
                                      </p:cBhvr>
                                    </p:animEffect>
                                  </p:childTnLst>
                                </p:cTn>
                              </p:par>
                            </p:childTnLst>
                          </p:cTn>
                        </p:par>
                      </p:childTnLst>
                    </p:cTn>
                  </p:par>
                  <p:par>
                    <p:cTn id="321" fill="hold">
                      <p:stCondLst>
                        <p:cond delay="indefinite"/>
                      </p:stCondLst>
                      <p:childTnLst>
                        <p:par>
                          <p:cTn id="322" fill="hold">
                            <p:stCondLst>
                              <p:cond delay="0"/>
                            </p:stCondLst>
                            <p:childTnLst>
                              <p:par>
                                <p:cTn id="323" presetID="9" presetClass="entr" presetSubtype="0" fill="hold" nodeType="clickEffect">
                                  <p:stCondLst>
                                    <p:cond delay="0"/>
                                  </p:stCondLst>
                                  <p:childTnLst>
                                    <p:set>
                                      <p:cBhvr>
                                        <p:cTn id="324" dur="1" fill="hold">
                                          <p:stCondLst>
                                            <p:cond delay="0"/>
                                          </p:stCondLst>
                                        </p:cTn>
                                        <p:tgtEl>
                                          <p:spTgt spid="126"/>
                                        </p:tgtEl>
                                        <p:attrNameLst>
                                          <p:attrName>style.visibility</p:attrName>
                                        </p:attrNameLst>
                                      </p:cBhvr>
                                      <p:to>
                                        <p:strVal val="visible"/>
                                      </p:to>
                                    </p:set>
                                    <p:animEffect transition="in" filter="dissolve">
                                      <p:cBhvr>
                                        <p:cTn id="325" dur="500"/>
                                        <p:tgtEl>
                                          <p:spTgt spid="126"/>
                                        </p:tgtEl>
                                      </p:cBhvr>
                                    </p:animEffect>
                                  </p:childTnLst>
                                </p:cTn>
                              </p:par>
                            </p:childTnLst>
                          </p:cTn>
                        </p:par>
                      </p:childTnLst>
                    </p:cTn>
                  </p:par>
                  <p:par>
                    <p:cTn id="326" fill="hold">
                      <p:stCondLst>
                        <p:cond delay="indefinite"/>
                      </p:stCondLst>
                      <p:childTnLst>
                        <p:par>
                          <p:cTn id="327" fill="hold">
                            <p:stCondLst>
                              <p:cond delay="0"/>
                            </p:stCondLst>
                            <p:childTnLst>
                              <p:par>
                                <p:cTn id="328" presetID="9" presetClass="entr" presetSubtype="0" fill="hold" grpId="0" nodeType="clickEffect">
                                  <p:stCondLst>
                                    <p:cond delay="0"/>
                                  </p:stCondLst>
                                  <p:childTnLst>
                                    <p:set>
                                      <p:cBhvr>
                                        <p:cTn id="329" dur="1" fill="hold">
                                          <p:stCondLst>
                                            <p:cond delay="0"/>
                                          </p:stCondLst>
                                        </p:cTn>
                                        <p:tgtEl>
                                          <p:spTgt spid="105"/>
                                        </p:tgtEl>
                                        <p:attrNameLst>
                                          <p:attrName>style.visibility</p:attrName>
                                        </p:attrNameLst>
                                      </p:cBhvr>
                                      <p:to>
                                        <p:strVal val="visible"/>
                                      </p:to>
                                    </p:set>
                                    <p:animEffect transition="in" filter="dissolve">
                                      <p:cBhvr>
                                        <p:cTn id="330" dur="500"/>
                                        <p:tgtEl>
                                          <p:spTgt spid="105"/>
                                        </p:tgtEl>
                                      </p:cBhvr>
                                    </p:animEffect>
                                  </p:childTnLst>
                                </p:cTn>
                              </p:par>
                            </p:childTnLst>
                          </p:cTn>
                        </p:par>
                      </p:childTnLst>
                    </p:cTn>
                  </p:par>
                  <p:par>
                    <p:cTn id="331" fill="hold">
                      <p:stCondLst>
                        <p:cond delay="indefinite"/>
                      </p:stCondLst>
                      <p:childTnLst>
                        <p:par>
                          <p:cTn id="332" fill="hold">
                            <p:stCondLst>
                              <p:cond delay="0"/>
                            </p:stCondLst>
                            <p:childTnLst>
                              <p:par>
                                <p:cTn id="333" presetID="9" presetClass="entr" presetSubtype="0" fill="hold" grpId="0" nodeType="clickEffect">
                                  <p:stCondLst>
                                    <p:cond delay="0"/>
                                  </p:stCondLst>
                                  <p:childTnLst>
                                    <p:set>
                                      <p:cBhvr>
                                        <p:cTn id="334" dur="1" fill="hold">
                                          <p:stCondLst>
                                            <p:cond delay="0"/>
                                          </p:stCondLst>
                                        </p:cTn>
                                        <p:tgtEl>
                                          <p:spTgt spid="91"/>
                                        </p:tgtEl>
                                        <p:attrNameLst>
                                          <p:attrName>style.visibility</p:attrName>
                                        </p:attrNameLst>
                                      </p:cBhvr>
                                      <p:to>
                                        <p:strVal val="visible"/>
                                      </p:to>
                                    </p:set>
                                    <p:animEffect transition="in" filter="dissolve">
                                      <p:cBhvr>
                                        <p:cTn id="335" dur="500"/>
                                        <p:tgtEl>
                                          <p:spTgt spid="91"/>
                                        </p:tgtEl>
                                      </p:cBhvr>
                                    </p:animEffect>
                                  </p:childTnLst>
                                </p:cTn>
                              </p:par>
                            </p:childTnLst>
                          </p:cTn>
                        </p:par>
                      </p:childTnLst>
                    </p:cTn>
                  </p:par>
                  <p:par>
                    <p:cTn id="336" fill="hold">
                      <p:stCondLst>
                        <p:cond delay="indefinite"/>
                      </p:stCondLst>
                      <p:childTnLst>
                        <p:par>
                          <p:cTn id="337" fill="hold">
                            <p:stCondLst>
                              <p:cond delay="0"/>
                            </p:stCondLst>
                            <p:childTnLst>
                              <p:par>
                                <p:cTn id="338" presetID="9" presetClass="entr" presetSubtype="0" fill="hold" grpId="0" nodeType="clickEffect">
                                  <p:stCondLst>
                                    <p:cond delay="0"/>
                                  </p:stCondLst>
                                  <p:childTnLst>
                                    <p:set>
                                      <p:cBhvr>
                                        <p:cTn id="339" dur="1" fill="hold">
                                          <p:stCondLst>
                                            <p:cond delay="0"/>
                                          </p:stCondLst>
                                        </p:cTn>
                                        <p:tgtEl>
                                          <p:spTgt spid="86"/>
                                        </p:tgtEl>
                                        <p:attrNameLst>
                                          <p:attrName>style.visibility</p:attrName>
                                        </p:attrNameLst>
                                      </p:cBhvr>
                                      <p:to>
                                        <p:strVal val="visible"/>
                                      </p:to>
                                    </p:set>
                                    <p:animEffect transition="in" filter="dissolve">
                                      <p:cBhvr>
                                        <p:cTn id="340" dur="500"/>
                                        <p:tgtEl>
                                          <p:spTgt spid="86"/>
                                        </p:tgtEl>
                                      </p:cBhvr>
                                    </p:animEffect>
                                  </p:childTnLst>
                                </p:cTn>
                              </p:par>
                            </p:childTnLst>
                          </p:cTn>
                        </p:par>
                      </p:childTnLst>
                    </p:cTn>
                  </p:par>
                  <p:par>
                    <p:cTn id="341" fill="hold">
                      <p:stCondLst>
                        <p:cond delay="indefinite"/>
                      </p:stCondLst>
                      <p:childTnLst>
                        <p:par>
                          <p:cTn id="342" fill="hold">
                            <p:stCondLst>
                              <p:cond delay="0"/>
                            </p:stCondLst>
                            <p:childTnLst>
                              <p:par>
                                <p:cTn id="343" presetID="9" presetClass="exit" presetSubtype="0" fill="hold" grpId="1" nodeType="clickEffect">
                                  <p:stCondLst>
                                    <p:cond delay="0"/>
                                  </p:stCondLst>
                                  <p:childTnLst>
                                    <p:animEffect transition="out" filter="dissolve">
                                      <p:cBhvr>
                                        <p:cTn id="344" dur="500"/>
                                        <p:tgtEl>
                                          <p:spTgt spid="117"/>
                                        </p:tgtEl>
                                      </p:cBhvr>
                                    </p:animEffect>
                                    <p:set>
                                      <p:cBhvr>
                                        <p:cTn id="345" dur="1" fill="hold">
                                          <p:stCondLst>
                                            <p:cond delay="499"/>
                                          </p:stCondLst>
                                        </p:cTn>
                                        <p:tgtEl>
                                          <p:spTgt spid="117"/>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9" presetClass="exit" presetSubtype="0" fill="hold" grpId="1" nodeType="clickEffect">
                                  <p:stCondLst>
                                    <p:cond delay="0"/>
                                  </p:stCondLst>
                                  <p:childTnLst>
                                    <p:animEffect transition="out" filter="dissolve">
                                      <p:cBhvr>
                                        <p:cTn id="349" dur="500"/>
                                        <p:tgtEl>
                                          <p:spTgt spid="118"/>
                                        </p:tgtEl>
                                      </p:cBhvr>
                                    </p:animEffect>
                                    <p:set>
                                      <p:cBhvr>
                                        <p:cTn id="350" dur="1" fill="hold">
                                          <p:stCondLst>
                                            <p:cond delay="499"/>
                                          </p:stCondLst>
                                        </p:cTn>
                                        <p:tgtEl>
                                          <p:spTgt spid="118"/>
                                        </p:tgtEl>
                                        <p:attrNameLst>
                                          <p:attrName>style.visibility</p:attrName>
                                        </p:attrNameLst>
                                      </p:cBhvr>
                                      <p:to>
                                        <p:strVal val="hidden"/>
                                      </p:to>
                                    </p:set>
                                  </p:childTnLst>
                                </p:cTn>
                              </p:par>
                            </p:childTnLst>
                          </p:cTn>
                        </p:par>
                      </p:childTnLst>
                    </p:cTn>
                  </p:par>
                  <p:par>
                    <p:cTn id="351" fill="hold">
                      <p:stCondLst>
                        <p:cond delay="indefinite"/>
                      </p:stCondLst>
                      <p:childTnLst>
                        <p:par>
                          <p:cTn id="352" fill="hold">
                            <p:stCondLst>
                              <p:cond delay="0"/>
                            </p:stCondLst>
                            <p:childTnLst>
                              <p:par>
                                <p:cTn id="353" presetID="9" presetClass="exit" presetSubtype="0" fill="hold" grpId="0" nodeType="clickEffect">
                                  <p:stCondLst>
                                    <p:cond delay="0"/>
                                  </p:stCondLst>
                                  <p:childTnLst>
                                    <p:animEffect transition="out" filter="dissolve">
                                      <p:cBhvr>
                                        <p:cTn id="354" dur="500"/>
                                        <p:tgtEl>
                                          <p:spTgt spid="119"/>
                                        </p:tgtEl>
                                      </p:cBhvr>
                                    </p:animEffect>
                                    <p:set>
                                      <p:cBhvr>
                                        <p:cTn id="355" dur="1" fill="hold">
                                          <p:stCondLst>
                                            <p:cond delay="499"/>
                                          </p:stCondLst>
                                        </p:cTn>
                                        <p:tgtEl>
                                          <p:spTgt spid="119"/>
                                        </p:tgtEl>
                                        <p:attrNameLst>
                                          <p:attrName>style.visibility</p:attrName>
                                        </p:attrNameLst>
                                      </p:cBhvr>
                                      <p:to>
                                        <p:strVal val="hidden"/>
                                      </p:to>
                                    </p:set>
                                  </p:childTnLst>
                                </p:cTn>
                              </p:par>
                            </p:childTnLst>
                          </p:cTn>
                        </p:par>
                      </p:childTnLst>
                    </p:cTn>
                  </p:par>
                  <p:par>
                    <p:cTn id="356" fill="hold">
                      <p:stCondLst>
                        <p:cond delay="indefinite"/>
                      </p:stCondLst>
                      <p:childTnLst>
                        <p:par>
                          <p:cTn id="357" fill="hold">
                            <p:stCondLst>
                              <p:cond delay="0"/>
                            </p:stCondLst>
                            <p:childTnLst>
                              <p:par>
                                <p:cTn id="358" presetID="9" presetClass="exit" presetSubtype="0" fill="hold" grpId="1" nodeType="clickEffect">
                                  <p:stCondLst>
                                    <p:cond delay="0"/>
                                  </p:stCondLst>
                                  <p:childTnLst>
                                    <p:animEffect transition="out" filter="dissolve">
                                      <p:cBhvr>
                                        <p:cTn id="359" dur="500"/>
                                        <p:tgtEl>
                                          <p:spTgt spid="120"/>
                                        </p:tgtEl>
                                      </p:cBhvr>
                                    </p:animEffect>
                                    <p:set>
                                      <p:cBhvr>
                                        <p:cTn id="360"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33" grpId="0" animBg="1"/>
      <p:bldP spid="34" grpId="0" animBg="1"/>
      <p:bldP spid="35" grpId="0" animBg="1"/>
      <p:bldP spid="36" grpId="0" animBg="1"/>
      <p:bldP spid="38" grpId="0" animBg="1"/>
      <p:bldP spid="39" grpId="0"/>
      <p:bldP spid="41" grpId="0" animBg="1"/>
      <p:bldP spid="42" grpId="0"/>
      <p:bldP spid="44" grpId="0" animBg="1"/>
      <p:bldP spid="45" grpId="0"/>
      <p:bldP spid="47" grpId="0" animBg="1"/>
      <p:bldP spid="48" grpId="0"/>
      <p:bldP spid="50" grpId="0" animBg="1"/>
      <p:bldP spid="51" grpId="0"/>
      <p:bldP spid="53" grpId="0" animBg="1"/>
      <p:bldP spid="54" grpId="0"/>
      <p:bldP spid="55" grpId="0" animBg="1"/>
      <p:bldP spid="56" grpId="0" animBg="1"/>
      <p:bldP spid="57" grpId="0" animBg="1"/>
      <p:bldP spid="58" grpId="0" animBg="1"/>
      <p:bldP spid="59" grpId="0" animBg="1"/>
      <p:bldP spid="61" grpId="0" animBg="1"/>
      <p:bldP spid="62" grpId="0" animBg="1"/>
      <p:bldP spid="64" grpId="0"/>
      <p:bldP spid="65" grpId="0"/>
      <p:bldP spid="66" grpId="0" animBg="1"/>
      <p:bldP spid="67" grpId="0"/>
      <p:bldP spid="81"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01" grpId="1"/>
      <p:bldP spid="102" grpId="0" animBg="1"/>
      <p:bldP spid="103" grpId="0" animBg="1"/>
      <p:bldP spid="105" grpId="0" animBg="1"/>
      <p:bldP spid="106" grpId="0" animBg="1"/>
      <p:bldP spid="107" grpId="0" animBg="1"/>
      <p:bldP spid="108" grpId="0" animBg="1"/>
      <p:bldP spid="109" grpId="0" animBg="1"/>
      <p:bldP spid="114" grpId="0" animBg="1"/>
      <p:bldP spid="114"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6C61-3735-A140-8723-0E5C5CFBCB72}"/>
              </a:ext>
            </a:extLst>
          </p:cNvPr>
          <p:cNvSpPr>
            <a:spLocks noGrp="1"/>
          </p:cNvSpPr>
          <p:nvPr>
            <p:ph type="title"/>
          </p:nvPr>
        </p:nvSpPr>
        <p:spPr>
          <a:xfrm>
            <a:off x="457200" y="274638"/>
            <a:ext cx="8229600" cy="1143000"/>
          </a:xfrm>
        </p:spPr>
        <p:txBody>
          <a:bodyPr>
            <a:normAutofit fontScale="90000"/>
          </a:bodyPr>
          <a:lstStyle/>
          <a:p>
            <a:r>
              <a:rPr lang="en-US" spc="-18" dirty="0">
                <a:latin typeface="Arial"/>
                <a:cs typeface="Arial"/>
              </a:rPr>
              <a:t>Breadth-First </a:t>
            </a:r>
            <a:r>
              <a:rPr lang="en-US" spc="-11" dirty="0">
                <a:latin typeface="Arial"/>
                <a:cs typeface="Arial"/>
              </a:rPr>
              <a:t>Search</a:t>
            </a:r>
            <a:r>
              <a:rPr lang="en-US" spc="-4" dirty="0">
                <a:latin typeface="Arial"/>
                <a:cs typeface="Arial"/>
              </a:rPr>
              <a:t>: </a:t>
            </a:r>
            <a:r>
              <a:rPr lang="en-US" spc="-7" dirty="0">
                <a:latin typeface="Arial"/>
                <a:cs typeface="Arial"/>
              </a:rPr>
              <a:t>Java</a:t>
            </a:r>
            <a:r>
              <a:rPr lang="en-US" spc="18" dirty="0">
                <a:latin typeface="Arial"/>
                <a:cs typeface="Arial"/>
              </a:rPr>
              <a:t> </a:t>
            </a:r>
            <a:r>
              <a:rPr lang="en-US" spc="14" dirty="0">
                <a:latin typeface="Arial"/>
                <a:cs typeface="Arial"/>
              </a:rPr>
              <a:t>Implementation</a:t>
            </a:r>
            <a:endParaRPr lang="en-US" dirty="0"/>
          </a:p>
        </p:txBody>
      </p:sp>
      <p:sp>
        <p:nvSpPr>
          <p:cNvPr id="24" name="object 3">
            <a:extLst>
              <a:ext uri="{FF2B5EF4-FFF2-40B4-BE49-F238E27FC236}">
                <a16:creationId xmlns:a16="http://schemas.microsoft.com/office/drawing/2014/main" id="{911AFC1C-A6E4-9745-8352-50F60B789349}"/>
              </a:ext>
            </a:extLst>
          </p:cNvPr>
          <p:cNvSpPr/>
          <p:nvPr/>
        </p:nvSpPr>
        <p:spPr>
          <a:xfrm>
            <a:off x="744654" y="1306126"/>
            <a:ext cx="5089922" cy="5270843"/>
          </a:xfrm>
          <a:custGeom>
            <a:avLst/>
            <a:gdLst/>
            <a:ahLst/>
            <a:cxnLst/>
            <a:rect l="l" t="t" r="r" b="b"/>
            <a:pathLst>
              <a:path w="7239000" h="8027034">
                <a:moveTo>
                  <a:pt x="0" y="0"/>
                </a:moveTo>
                <a:lnTo>
                  <a:pt x="7239000" y="0"/>
                </a:lnTo>
                <a:lnTo>
                  <a:pt x="7239000" y="8027008"/>
                </a:lnTo>
                <a:lnTo>
                  <a:pt x="0" y="8027008"/>
                </a:lnTo>
                <a:lnTo>
                  <a:pt x="0" y="0"/>
                </a:lnTo>
                <a:close/>
              </a:path>
            </a:pathLst>
          </a:custGeom>
          <a:solidFill>
            <a:srgbClr val="CCDAEE"/>
          </a:solidFill>
        </p:spPr>
        <p:txBody>
          <a:bodyPr wrap="square" lIns="0" tIns="0" rIns="0" bIns="0" rtlCol="0"/>
          <a:lstStyle/>
          <a:p>
            <a:endParaRPr sz="1266"/>
          </a:p>
        </p:txBody>
      </p:sp>
      <p:sp>
        <p:nvSpPr>
          <p:cNvPr id="27" name="object 4">
            <a:extLst>
              <a:ext uri="{FF2B5EF4-FFF2-40B4-BE49-F238E27FC236}">
                <a16:creationId xmlns:a16="http://schemas.microsoft.com/office/drawing/2014/main" id="{FF0220D0-D6FA-EF4B-9FD7-44CA74AB9FE9}"/>
              </a:ext>
            </a:extLst>
          </p:cNvPr>
          <p:cNvSpPr txBox="1"/>
          <p:nvPr/>
        </p:nvSpPr>
        <p:spPr>
          <a:xfrm>
            <a:off x="887529" y="1306126"/>
            <a:ext cx="2920901" cy="1139190"/>
          </a:xfrm>
          <a:prstGeom prst="rect">
            <a:avLst/>
          </a:prstGeom>
        </p:spPr>
        <p:txBody>
          <a:bodyPr vert="horz" wrap="square" lIns="0" tIns="21431" rIns="0" bIns="0" rtlCol="0">
            <a:spAutoFit/>
          </a:bodyPr>
          <a:lstStyle/>
          <a:p>
            <a:pPr marL="8929">
              <a:spcBef>
                <a:spcPts val="169"/>
              </a:spcBef>
              <a:spcAft>
                <a:spcPts val="600"/>
              </a:spcAft>
              <a:tabLst>
                <a:tab pos="685776" algn="l"/>
                <a:tab pos="1266631" algn="l"/>
              </a:tabLst>
            </a:pPr>
            <a:r>
              <a:rPr sz="1266" spc="-4" dirty="0">
                <a:latin typeface="DejaVu Sans Mono"/>
                <a:cs typeface="DejaVu Sans Mono"/>
              </a:rPr>
              <a:t>public</a:t>
            </a:r>
            <a:r>
              <a:rPr lang="en-US" sz="1266" spc="-4" dirty="0">
                <a:latin typeface="DejaVu Sans Mono"/>
                <a:cs typeface="DejaVu Sans Mono"/>
              </a:rPr>
              <a:t>	</a:t>
            </a:r>
            <a:r>
              <a:rPr sz="1266" spc="-4" dirty="0">
                <a:latin typeface="DejaVu Sans Mono"/>
                <a:cs typeface="DejaVu Sans Mono"/>
              </a:rPr>
              <a:t>class</a:t>
            </a:r>
            <a:r>
              <a:rPr lang="en-US" sz="1266" spc="-4" dirty="0">
                <a:latin typeface="DejaVu Sans Mono"/>
                <a:cs typeface="DejaVu Sans Mono"/>
              </a:rPr>
              <a:t>	</a:t>
            </a:r>
            <a:r>
              <a:rPr sz="1266" spc="-4" dirty="0" err="1">
                <a:latin typeface="DejaVu Sans Mono"/>
                <a:cs typeface="DejaVu Sans Mono"/>
              </a:rPr>
              <a:t>BreadthFirstPaths</a:t>
            </a:r>
            <a:r>
              <a:rPr lang="en-US" sz="1266" dirty="0">
                <a:latin typeface="DejaVu Sans Mono"/>
                <a:cs typeface="DejaVu Sans Mono"/>
              </a:rPr>
              <a:t> </a:t>
            </a:r>
            <a:r>
              <a:rPr sz="1266" spc="-4" dirty="0">
                <a:latin typeface="DejaVu Sans Mono"/>
                <a:cs typeface="DejaVu Sans Mono"/>
              </a:rPr>
              <a:t>{</a:t>
            </a:r>
            <a:endParaRPr sz="1266" dirty="0">
              <a:latin typeface="DejaVu Sans Mono"/>
              <a:cs typeface="DejaVu Sans Mono"/>
            </a:endParaRPr>
          </a:p>
          <a:p>
            <a:pPr marL="299134" marR="196893">
              <a:lnSpc>
                <a:spcPct val="106500"/>
              </a:lnSpc>
              <a:tabLst>
                <a:tab pos="1072864" algn="l"/>
                <a:tab pos="1653719" algn="l"/>
                <a:tab pos="2040808" algn="l"/>
              </a:tabLst>
            </a:pPr>
            <a:r>
              <a:rPr sz="1266" spc="-4" dirty="0">
                <a:latin typeface="DejaVu Sans Mono"/>
                <a:cs typeface="DejaVu Sans Mono"/>
              </a:rPr>
              <a:t>private	boolean[]	marked;  private	int[]	edgeTo;  private	int[]	distTo;</a:t>
            </a:r>
            <a:endParaRPr sz="1266" dirty="0">
              <a:latin typeface="DejaVu Sans Mono"/>
              <a:cs typeface="DejaVu Sans Mono"/>
            </a:endParaRPr>
          </a:p>
          <a:p>
            <a:pPr marL="299134">
              <a:spcBef>
                <a:spcPts val="202"/>
              </a:spcBef>
            </a:pPr>
            <a:r>
              <a:rPr sz="1266" spc="-4" dirty="0">
                <a:latin typeface="DejaVu Sans Mono"/>
                <a:cs typeface="DejaVu Sans Mono"/>
              </a:rPr>
              <a:t>…</a:t>
            </a:r>
            <a:endParaRPr sz="1266" dirty="0">
              <a:latin typeface="DejaVu Sans Mono"/>
              <a:cs typeface="DejaVu Sans Mono"/>
            </a:endParaRPr>
          </a:p>
        </p:txBody>
      </p:sp>
      <p:sp>
        <p:nvSpPr>
          <p:cNvPr id="30" name="object 5">
            <a:extLst>
              <a:ext uri="{FF2B5EF4-FFF2-40B4-BE49-F238E27FC236}">
                <a16:creationId xmlns:a16="http://schemas.microsoft.com/office/drawing/2014/main" id="{3BC1D408-D11D-E24D-8F10-113E3C411B74}"/>
              </a:ext>
            </a:extLst>
          </p:cNvPr>
          <p:cNvSpPr txBox="1"/>
          <p:nvPr/>
        </p:nvSpPr>
        <p:spPr>
          <a:xfrm>
            <a:off x="887529" y="6254269"/>
            <a:ext cx="114746" cy="203814"/>
          </a:xfrm>
          <a:prstGeom prst="rect">
            <a:avLst/>
          </a:prstGeom>
        </p:spPr>
        <p:txBody>
          <a:bodyPr vert="horz" wrap="square" lIns="0" tIns="8930" rIns="0" bIns="0" rtlCol="0">
            <a:spAutoFit/>
          </a:bodyPr>
          <a:lstStyle/>
          <a:p>
            <a:pPr marL="8929">
              <a:spcBef>
                <a:spcPts val="70"/>
              </a:spcBef>
            </a:pPr>
            <a:r>
              <a:rPr sz="1266" spc="-4" dirty="0">
                <a:latin typeface="DejaVu Sans Mono"/>
                <a:cs typeface="DejaVu Sans Mono"/>
              </a:rPr>
              <a:t>}</a:t>
            </a:r>
            <a:endParaRPr sz="1266">
              <a:latin typeface="DejaVu Sans Mono"/>
              <a:cs typeface="DejaVu Sans Mono"/>
            </a:endParaRPr>
          </a:p>
        </p:txBody>
      </p:sp>
      <p:sp>
        <p:nvSpPr>
          <p:cNvPr id="37" name="object 12">
            <a:extLst>
              <a:ext uri="{FF2B5EF4-FFF2-40B4-BE49-F238E27FC236}">
                <a16:creationId xmlns:a16="http://schemas.microsoft.com/office/drawing/2014/main" id="{95CF00B6-8A05-9B43-9392-A28065FD771A}"/>
              </a:ext>
            </a:extLst>
          </p:cNvPr>
          <p:cNvSpPr txBox="1"/>
          <p:nvPr/>
        </p:nvSpPr>
        <p:spPr>
          <a:xfrm>
            <a:off x="1035288" y="2421442"/>
            <a:ext cx="4558605" cy="3805602"/>
          </a:xfrm>
          <a:prstGeom prst="rect">
            <a:avLst/>
          </a:prstGeom>
          <a:solidFill>
            <a:srgbClr val="FFFFFF"/>
          </a:solidFill>
        </p:spPr>
        <p:txBody>
          <a:bodyPr vert="horz" wrap="square" lIns="0" tIns="87511" rIns="0" bIns="0" rtlCol="0">
            <a:spAutoFit/>
          </a:bodyPr>
          <a:lstStyle/>
          <a:p>
            <a:pPr marL="437093" marR="245111" indent="-290650">
              <a:lnSpc>
                <a:spcPct val="106500"/>
              </a:lnSpc>
              <a:spcBef>
                <a:spcPts val="689"/>
              </a:spcBef>
              <a:tabLst>
                <a:tab pos="920618" algn="l"/>
                <a:tab pos="1404590" algn="l"/>
                <a:tab pos="1888115" algn="l"/>
                <a:tab pos="2081883" algn="l"/>
                <a:tab pos="2275203" algn="l"/>
                <a:tab pos="2372086" algn="l"/>
                <a:tab pos="2662291" algn="l"/>
                <a:tab pos="3049380" algn="l"/>
                <a:tab pos="3339584" algn="l"/>
              </a:tabLst>
            </a:pPr>
            <a:r>
              <a:rPr sz="1266" spc="-4" dirty="0">
                <a:latin typeface="DejaVu Sans Mono"/>
                <a:cs typeface="DejaVu Sans Mono"/>
              </a:rPr>
              <a:t>private	void	bfs(Graph		G,	int	s)	{  Queue&lt;Integer&gt;	q	=	new	Queue&lt;Integer&gt;();  q.enqueue(s);</a:t>
            </a:r>
            <a:endParaRPr sz="1266" dirty="0">
              <a:latin typeface="DejaVu Sans Mono"/>
              <a:cs typeface="DejaVu Sans Mono"/>
            </a:endParaRPr>
          </a:p>
          <a:p>
            <a:pPr marL="437093" marR="2470310">
              <a:lnSpc>
                <a:spcPct val="106500"/>
              </a:lnSpc>
              <a:tabLst>
                <a:tab pos="1404590" algn="l"/>
                <a:tab pos="1597911" algn="l"/>
              </a:tabLst>
            </a:pPr>
            <a:r>
              <a:rPr sz="1266" spc="-4" dirty="0">
                <a:latin typeface="DejaVu Sans Mono"/>
                <a:cs typeface="DejaVu Sans Mono"/>
              </a:rPr>
              <a:t>marked[s]	=	true;  distTo[s]	=	0;</a:t>
            </a:r>
            <a:endParaRPr sz="1266" dirty="0">
              <a:latin typeface="DejaVu Sans Mono"/>
              <a:cs typeface="DejaVu Sans Mono"/>
            </a:endParaRPr>
          </a:p>
          <a:p>
            <a:pPr>
              <a:lnSpc>
                <a:spcPct val="100000"/>
              </a:lnSpc>
            </a:pPr>
            <a:endParaRPr sz="1160" dirty="0">
              <a:latin typeface="Times New Roman"/>
              <a:cs typeface="Times New Roman"/>
            </a:endParaRPr>
          </a:p>
          <a:p>
            <a:pPr marL="727297" marR="1889901" indent="-290650">
              <a:lnSpc>
                <a:spcPct val="106500"/>
              </a:lnSpc>
              <a:tabLst>
                <a:tab pos="1017502" algn="l"/>
                <a:tab pos="1114385" algn="l"/>
                <a:tab pos="1307706" algn="l"/>
                <a:tab pos="1501474" algn="l"/>
                <a:tab pos="2468971" algn="l"/>
              </a:tabLst>
            </a:pPr>
            <a:r>
              <a:rPr sz="1266" spc="-4" dirty="0">
                <a:latin typeface="DejaVu Sans Mono"/>
                <a:cs typeface="DejaVu Sans Mono"/>
              </a:rPr>
              <a:t>while	(!</a:t>
            </a:r>
            <a:r>
              <a:rPr sz="1266" spc="-4" dirty="0" err="1">
                <a:latin typeface="DejaVu Sans Mono"/>
                <a:cs typeface="DejaVu Sans Mono"/>
              </a:rPr>
              <a:t>q.isEmpty</a:t>
            </a:r>
            <a:r>
              <a:rPr sz="1266" spc="-4" dirty="0">
                <a:latin typeface="DejaVu Sans Mono"/>
                <a:cs typeface="DejaVu Sans Mono"/>
              </a:rPr>
              <a:t>())</a:t>
            </a:r>
            <a:r>
              <a:rPr lang="en-US" sz="1266" spc="-4" dirty="0">
                <a:latin typeface="DejaVu Sans Mono"/>
                <a:cs typeface="DejaVu Sans Mono"/>
              </a:rPr>
              <a:t>  </a:t>
            </a:r>
            <a:r>
              <a:rPr sz="1266" spc="-4" dirty="0">
                <a:latin typeface="DejaVu Sans Mono"/>
                <a:cs typeface="DejaVu Sans Mono"/>
              </a:rPr>
              <a:t>{  int	v	=	q.dequeue();</a:t>
            </a:r>
            <a:endParaRPr sz="1266" dirty="0">
              <a:latin typeface="DejaVu Sans Mono"/>
              <a:cs typeface="DejaVu Sans Mono"/>
            </a:endParaRPr>
          </a:p>
          <a:p>
            <a:pPr marL="727297">
              <a:spcBef>
                <a:spcPts val="98"/>
              </a:spcBef>
              <a:tabLst>
                <a:tab pos="1114385" algn="l"/>
                <a:tab pos="1597911" algn="l"/>
                <a:tab pos="1791678" algn="l"/>
                <a:tab pos="1984999" algn="l"/>
                <a:tab pos="2952496" algn="l"/>
              </a:tabLst>
            </a:pPr>
            <a:r>
              <a:rPr sz="1266" spc="-4" dirty="0">
                <a:latin typeface="DejaVu Sans Mono"/>
                <a:cs typeface="DejaVu Sans Mono"/>
              </a:rPr>
              <a:t>for	(int	w	:	G.adj(v))	{</a:t>
            </a:r>
            <a:endParaRPr sz="1266" dirty="0">
              <a:latin typeface="DejaVu Sans Mono"/>
              <a:cs typeface="DejaVu Sans Mono"/>
            </a:endParaRPr>
          </a:p>
          <a:p>
            <a:pPr marL="1307706" marR="1599697" indent="-290650">
              <a:lnSpc>
                <a:spcPct val="106500"/>
              </a:lnSpc>
              <a:tabLst>
                <a:tab pos="1307706" algn="l"/>
                <a:tab pos="2275203" algn="l"/>
                <a:tab pos="2468971" algn="l"/>
                <a:tab pos="2565408" algn="l"/>
              </a:tabLst>
            </a:pPr>
            <a:r>
              <a:rPr sz="1266" spc="-4" dirty="0">
                <a:latin typeface="DejaVu Sans Mono"/>
                <a:cs typeface="DejaVu Sans Mono"/>
              </a:rPr>
              <a:t>if	(!marked[w])	{  q.enqueue(w);  marked[w]	=	true;  edgeTo[w]	=	v;</a:t>
            </a:r>
            <a:endParaRPr sz="1266" dirty="0">
              <a:latin typeface="DejaVu Sans Mono"/>
              <a:cs typeface="DejaVu Sans Mono"/>
            </a:endParaRPr>
          </a:p>
          <a:p>
            <a:pPr marL="1307706">
              <a:spcBef>
                <a:spcPts val="98"/>
              </a:spcBef>
              <a:tabLst>
                <a:tab pos="2275203" algn="l"/>
                <a:tab pos="2468971" algn="l"/>
                <a:tab pos="3436468" algn="l"/>
                <a:tab pos="3629789" algn="l"/>
              </a:tabLst>
            </a:pPr>
            <a:r>
              <a:rPr sz="1266" spc="-4" dirty="0">
                <a:latin typeface="DejaVu Sans Mono"/>
                <a:cs typeface="DejaVu Sans Mono"/>
              </a:rPr>
              <a:t>distTo[w]	=	distTo[v]	+	1;</a:t>
            </a:r>
            <a:endParaRPr sz="1266" dirty="0">
              <a:latin typeface="DejaVu Sans Mono"/>
              <a:cs typeface="DejaVu Sans Mono"/>
            </a:endParaRPr>
          </a:p>
          <a:p>
            <a:pPr marL="1017502">
              <a:spcBef>
                <a:spcPts val="98"/>
              </a:spcBef>
            </a:pPr>
            <a:r>
              <a:rPr sz="1266" spc="-4" dirty="0">
                <a:latin typeface="DejaVu Sans Mono"/>
                <a:cs typeface="DejaVu Sans Mono"/>
              </a:rPr>
              <a:t>}</a:t>
            </a:r>
            <a:endParaRPr sz="1266" dirty="0">
              <a:latin typeface="DejaVu Sans Mono"/>
              <a:cs typeface="DejaVu Sans Mono"/>
            </a:endParaRPr>
          </a:p>
          <a:p>
            <a:pPr marL="727297">
              <a:spcBef>
                <a:spcPts val="98"/>
              </a:spcBef>
            </a:pPr>
            <a:r>
              <a:rPr sz="1266" spc="-4" dirty="0">
                <a:latin typeface="DejaVu Sans Mono"/>
                <a:cs typeface="DejaVu Sans Mono"/>
              </a:rPr>
              <a:t>}</a:t>
            </a:r>
            <a:endParaRPr sz="1266" dirty="0">
              <a:latin typeface="DejaVu Sans Mono"/>
              <a:cs typeface="DejaVu Sans Mono"/>
            </a:endParaRPr>
          </a:p>
          <a:p>
            <a:pPr marL="437093">
              <a:spcBef>
                <a:spcPts val="98"/>
              </a:spcBef>
            </a:pPr>
            <a:r>
              <a:rPr sz="1266" spc="-4" dirty="0">
                <a:latin typeface="DejaVu Sans Mono"/>
                <a:cs typeface="DejaVu Sans Mono"/>
              </a:rPr>
              <a:t>}</a:t>
            </a:r>
            <a:endParaRPr sz="1266" dirty="0">
              <a:latin typeface="DejaVu Sans Mono"/>
              <a:cs typeface="DejaVu Sans Mono"/>
            </a:endParaRPr>
          </a:p>
          <a:p>
            <a:pPr marL="146888">
              <a:spcBef>
                <a:spcPts val="98"/>
              </a:spcBef>
            </a:pPr>
            <a:r>
              <a:rPr sz="1266" spc="-4" dirty="0">
                <a:latin typeface="DejaVu Sans Mono"/>
                <a:cs typeface="DejaVu Sans Mono"/>
              </a:rPr>
              <a:t>}</a:t>
            </a:r>
            <a:endParaRPr sz="1266" dirty="0">
              <a:latin typeface="DejaVu Sans Mono"/>
              <a:cs typeface="DejaVu Sans Mono"/>
            </a:endParaRPr>
          </a:p>
        </p:txBody>
      </p:sp>
      <p:sp>
        <p:nvSpPr>
          <p:cNvPr id="31" name="object 6">
            <a:extLst>
              <a:ext uri="{FF2B5EF4-FFF2-40B4-BE49-F238E27FC236}">
                <a16:creationId xmlns:a16="http://schemas.microsoft.com/office/drawing/2014/main" id="{024AAF49-9559-9C43-A2BC-204DF531A6F1}"/>
              </a:ext>
            </a:extLst>
          </p:cNvPr>
          <p:cNvSpPr txBox="1"/>
          <p:nvPr/>
        </p:nvSpPr>
        <p:spPr>
          <a:xfrm>
            <a:off x="6122030" y="2599951"/>
            <a:ext cx="1917645" cy="431825"/>
          </a:xfrm>
          <a:prstGeom prst="rect">
            <a:avLst/>
          </a:prstGeom>
        </p:spPr>
        <p:txBody>
          <a:bodyPr vert="horz" wrap="square" lIns="0" tIns="8930" rIns="0" bIns="0" rtlCol="0">
            <a:spAutoFit/>
          </a:bodyPr>
          <a:lstStyle/>
          <a:p>
            <a:pPr marL="8929" marR="3572">
              <a:lnSpc>
                <a:spcPct val="119800"/>
              </a:lnSpc>
              <a:spcBef>
                <a:spcPts val="70"/>
              </a:spcBef>
            </a:pPr>
            <a:r>
              <a:rPr sz="1200" spc="-4" dirty="0">
                <a:solidFill>
                  <a:srgbClr val="8D3124"/>
                </a:solidFill>
                <a:latin typeface="Arial" panose="020B0604020202020204" pitchFamily="34" charset="0"/>
                <a:cs typeface="Arial" panose="020B0604020202020204" pitchFamily="34" charset="0"/>
              </a:rPr>
              <a:t>initialize FIFO queue of</a:t>
            </a:r>
            <a:r>
              <a:rPr lang="en-US" sz="1200" spc="-4" dirty="0">
                <a:solidFill>
                  <a:srgbClr val="8D3124"/>
                </a:solidFill>
                <a:latin typeface="Arial" panose="020B0604020202020204" pitchFamily="34" charset="0"/>
                <a:cs typeface="Arial" panose="020B0604020202020204" pitchFamily="34" charset="0"/>
              </a:rPr>
              <a:t> </a:t>
            </a:r>
            <a:r>
              <a:rPr sz="1200" spc="-4" dirty="0">
                <a:solidFill>
                  <a:srgbClr val="8D3124"/>
                </a:solidFill>
                <a:latin typeface="Arial" panose="020B0604020202020204" pitchFamily="34" charset="0"/>
                <a:cs typeface="Arial" panose="020B0604020202020204" pitchFamily="34" charset="0"/>
              </a:rPr>
              <a:t>vertices to explore</a:t>
            </a:r>
          </a:p>
        </p:txBody>
      </p:sp>
      <p:sp>
        <p:nvSpPr>
          <p:cNvPr id="32" name="object 7">
            <a:extLst>
              <a:ext uri="{FF2B5EF4-FFF2-40B4-BE49-F238E27FC236}">
                <a16:creationId xmlns:a16="http://schemas.microsoft.com/office/drawing/2014/main" id="{2FA7208A-7A6F-E04E-9054-CC808EC1B488}"/>
              </a:ext>
            </a:extLst>
          </p:cNvPr>
          <p:cNvSpPr/>
          <p:nvPr/>
        </p:nvSpPr>
        <p:spPr>
          <a:xfrm>
            <a:off x="5434027" y="2815864"/>
            <a:ext cx="621953" cy="0"/>
          </a:xfrm>
          <a:custGeom>
            <a:avLst/>
            <a:gdLst/>
            <a:ahLst/>
            <a:cxnLst/>
            <a:rect l="l" t="t" r="r" b="b"/>
            <a:pathLst>
              <a:path w="884554">
                <a:moveTo>
                  <a:pt x="0" y="4"/>
                </a:moveTo>
                <a:lnTo>
                  <a:pt x="12699" y="4"/>
                </a:lnTo>
                <a:lnTo>
                  <a:pt x="884218" y="0"/>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34" name="object 9">
            <a:extLst>
              <a:ext uri="{FF2B5EF4-FFF2-40B4-BE49-F238E27FC236}">
                <a16:creationId xmlns:a16="http://schemas.microsoft.com/office/drawing/2014/main" id="{C55BD018-33E9-6940-93D4-2A172F67AC62}"/>
              </a:ext>
            </a:extLst>
          </p:cNvPr>
          <p:cNvSpPr txBox="1"/>
          <p:nvPr/>
        </p:nvSpPr>
        <p:spPr>
          <a:xfrm>
            <a:off x="6138808" y="4076104"/>
            <a:ext cx="2609932" cy="210226"/>
          </a:xfrm>
          <a:prstGeom prst="rect">
            <a:avLst/>
          </a:prstGeom>
        </p:spPr>
        <p:txBody>
          <a:bodyPr vert="horz" wrap="square" lIns="0" tIns="8930" rIns="0" bIns="0" rtlCol="0">
            <a:spAutoFit/>
          </a:bodyPr>
          <a:lstStyle/>
          <a:p>
            <a:pPr marL="8929" marR="3572">
              <a:lnSpc>
                <a:spcPct val="119800"/>
              </a:lnSpc>
              <a:spcBef>
                <a:spcPts val="70"/>
              </a:spcBef>
            </a:pPr>
            <a:r>
              <a:rPr sz="1200" spc="-4" dirty="0">
                <a:solidFill>
                  <a:srgbClr val="8D3124"/>
                </a:solidFill>
                <a:latin typeface="Arial" panose="020B0604020202020204" pitchFamily="34" charset="0"/>
                <a:cs typeface="Arial" panose="020B0604020202020204" pitchFamily="34" charset="0"/>
              </a:rPr>
              <a:t>found new vertex w</a:t>
            </a:r>
            <a:r>
              <a:rPr lang="en-US" sz="1200" spc="-4" dirty="0">
                <a:solidFill>
                  <a:srgbClr val="8D3124"/>
                </a:solidFill>
                <a:latin typeface="Arial" panose="020B0604020202020204" pitchFamily="34" charset="0"/>
                <a:cs typeface="Arial" panose="020B0604020202020204" pitchFamily="34" charset="0"/>
              </a:rPr>
              <a:t> </a:t>
            </a:r>
            <a:r>
              <a:rPr sz="1200" spc="-4" dirty="0">
                <a:solidFill>
                  <a:srgbClr val="8D3124"/>
                </a:solidFill>
                <a:latin typeface="Arial" panose="020B0604020202020204" pitchFamily="34" charset="0"/>
                <a:cs typeface="Arial" panose="020B0604020202020204" pitchFamily="34" charset="0"/>
              </a:rPr>
              <a:t>via edge v–w</a:t>
            </a:r>
          </a:p>
        </p:txBody>
      </p:sp>
      <p:sp>
        <p:nvSpPr>
          <p:cNvPr id="35" name="object 10">
            <a:extLst>
              <a:ext uri="{FF2B5EF4-FFF2-40B4-BE49-F238E27FC236}">
                <a16:creationId xmlns:a16="http://schemas.microsoft.com/office/drawing/2014/main" id="{6AFB8C1B-C8AA-5443-B099-90A490F4305D}"/>
              </a:ext>
            </a:extLst>
          </p:cNvPr>
          <p:cNvSpPr/>
          <p:nvPr/>
        </p:nvSpPr>
        <p:spPr>
          <a:xfrm>
            <a:off x="5434027" y="4206384"/>
            <a:ext cx="621953" cy="0"/>
          </a:xfrm>
          <a:custGeom>
            <a:avLst/>
            <a:gdLst/>
            <a:ahLst/>
            <a:cxnLst/>
            <a:rect l="l" t="t" r="r" b="b"/>
            <a:pathLst>
              <a:path w="884554">
                <a:moveTo>
                  <a:pt x="0" y="4"/>
                </a:moveTo>
                <a:lnTo>
                  <a:pt x="12699" y="4"/>
                </a:lnTo>
                <a:lnTo>
                  <a:pt x="884218" y="0"/>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38" name="Rectangle 37">
            <a:extLst>
              <a:ext uri="{FF2B5EF4-FFF2-40B4-BE49-F238E27FC236}">
                <a16:creationId xmlns:a16="http://schemas.microsoft.com/office/drawing/2014/main" id="{4466C99B-D7E8-844F-984E-A083C419A093}"/>
              </a:ext>
            </a:extLst>
          </p:cNvPr>
          <p:cNvSpPr/>
          <p:nvPr/>
        </p:nvSpPr>
        <p:spPr>
          <a:xfrm>
            <a:off x="6055980" y="4713036"/>
            <a:ext cx="2880556" cy="830997"/>
          </a:xfrm>
          <a:prstGeom prst="rect">
            <a:avLst/>
          </a:prstGeom>
          <a:solidFill>
            <a:srgbClr val="1B8E1D"/>
          </a:solidFill>
        </p:spPr>
        <p:txBody>
          <a:bodyPr wrap="square">
            <a:spAutoFit/>
          </a:bodyPr>
          <a:lstStyle/>
          <a:p>
            <a:pPr>
              <a:spcBef>
                <a:spcPts val="100"/>
              </a:spcBef>
              <a:spcAft>
                <a:spcPts val="100"/>
              </a:spcAft>
            </a:pPr>
            <a:r>
              <a:rPr lang="en-US" sz="1600" dirty="0">
                <a:solidFill>
                  <a:schemeClr val="bg1"/>
                </a:solidFill>
                <a:latin typeface="Arial" panose="020B0604020202020204" pitchFamily="34" charset="0"/>
                <a:cs typeface="Arial" panose="020B0604020202020204" pitchFamily="34" charset="0"/>
              </a:rPr>
              <a:t>Every </a:t>
            </a:r>
            <a:r>
              <a:rPr lang="en-US" sz="1600" dirty="0">
                <a:solidFill>
                  <a:srgbClr val="FFFF00"/>
                </a:solidFill>
                <a:latin typeface="Arial" panose="020B0604020202020204" pitchFamily="34" charset="0"/>
                <a:cs typeface="Arial" panose="020B0604020202020204" pitchFamily="34" charset="0"/>
              </a:rPr>
              <a:t>undirected</a:t>
            </a:r>
            <a:r>
              <a:rPr lang="en-US" sz="1600" dirty="0">
                <a:solidFill>
                  <a:schemeClr val="bg1"/>
                </a:solidFill>
                <a:latin typeface="Arial" panose="020B0604020202020204" pitchFamily="34" charset="0"/>
                <a:cs typeface="Arial" panose="020B0604020202020204" pitchFamily="34" charset="0"/>
              </a:rPr>
              <a:t> graph is a </a:t>
            </a:r>
            <a:r>
              <a:rPr lang="en-US" sz="1600" dirty="0">
                <a:solidFill>
                  <a:srgbClr val="FFFF00"/>
                </a:solidFill>
                <a:latin typeface="Arial" panose="020B0604020202020204" pitchFamily="34" charset="0"/>
                <a:cs typeface="Arial" panose="020B0604020202020204" pitchFamily="34" charset="0"/>
              </a:rPr>
              <a:t>digraph</a:t>
            </a:r>
            <a:r>
              <a:rPr lang="en-US" sz="1600" dirty="0">
                <a:solidFill>
                  <a:schemeClr val="bg1"/>
                </a:solidFill>
                <a:latin typeface="Arial" panose="020B0604020202020204" pitchFamily="34" charset="0"/>
                <a:cs typeface="Arial" panose="020B0604020202020204" pitchFamily="34" charset="0"/>
              </a:rPr>
              <a:t> (with edges in both directions). </a:t>
            </a:r>
            <a:endParaRPr lang="en-US" sz="1600" dirty="0">
              <a:solidFill>
                <a:srgbClr val="FFC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BB1816F-C07E-B746-8848-0967AB54A181}"/>
              </a:ext>
            </a:extLst>
          </p:cNvPr>
          <p:cNvSpPr txBox="1"/>
          <p:nvPr/>
        </p:nvSpPr>
        <p:spPr>
          <a:xfrm>
            <a:off x="1471363" y="6015172"/>
            <a:ext cx="6495689" cy="636072"/>
          </a:xfrm>
          <a:prstGeom prst="rect">
            <a:avLst/>
          </a:prstGeom>
          <a:solidFill>
            <a:srgbClr val="E6A20E"/>
          </a:solidFill>
        </p:spPr>
        <p:txBody>
          <a:bodyPr wrap="none" rtlCol="0">
            <a:spAutoFit/>
          </a:bodyPr>
          <a:lstStyle/>
          <a:p>
            <a:pPr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Code for directed graphs identical to undirected one.</a:t>
            </a:r>
          </a:p>
          <a:p>
            <a:pPr indent="-285750">
              <a:spcBef>
                <a:spcPts val="200"/>
              </a:spcBef>
              <a:spcAft>
                <a:spcPts val="200"/>
              </a:spcAft>
              <a:buClr>
                <a:schemeClr val="accent1"/>
              </a:buClr>
              <a:buFont typeface="Wingdings" pitchFamily="2" charset="2"/>
              <a:buChar char="§"/>
            </a:pPr>
            <a:r>
              <a:rPr lang="en-GB" sz="1600" dirty="0">
                <a:latin typeface="Arial" panose="020B0604020202020204" pitchFamily="34" charset="0"/>
                <a:cs typeface="Arial" panose="020B0604020202020204" pitchFamily="34" charset="0"/>
              </a:rPr>
              <a:t>Function </a:t>
            </a:r>
            <a:r>
              <a:rPr lang="en-GB" sz="1600" dirty="0" err="1">
                <a:latin typeface="Arial" panose="020B0604020202020204" pitchFamily="34" charset="0"/>
                <a:cs typeface="Arial" panose="020B0604020202020204" pitchFamily="34" charset="0"/>
              </a:rPr>
              <a:t>G.adj</a:t>
            </a:r>
            <a:r>
              <a:rPr lang="en-GB" sz="1600" dirty="0">
                <a:latin typeface="Arial" panose="020B0604020202020204" pitchFamily="34" charset="0"/>
                <a:cs typeface="Arial" panose="020B0604020202020204" pitchFamily="34" charset="0"/>
              </a:rPr>
              <a:t>(v) returns all </a:t>
            </a:r>
            <a:r>
              <a:rPr lang="en-GB" sz="1600" dirty="0" err="1">
                <a:latin typeface="Arial" panose="020B0604020202020204" pitchFamily="34" charset="0"/>
                <a:cs typeface="Arial" panose="020B0604020202020204" pitchFamily="34" charset="0"/>
              </a:rPr>
              <a:t>neighbors</a:t>
            </a:r>
            <a:r>
              <a:rPr lang="en-GB" sz="1600" dirty="0">
                <a:latin typeface="Arial" panose="020B0604020202020204" pitchFamily="34" charset="0"/>
                <a:cs typeface="Arial" panose="020B0604020202020204" pitchFamily="34" charset="0"/>
              </a:rPr>
              <a:t> in the edge arrow direction.</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3BD85F8-80E8-9645-A462-BA8A8C573223}"/>
              </a:ext>
            </a:extLst>
          </p:cNvPr>
          <p:cNvSpPr/>
          <p:nvPr/>
        </p:nvSpPr>
        <p:spPr>
          <a:xfrm>
            <a:off x="5261283" y="1538381"/>
            <a:ext cx="3639138" cy="574516"/>
          </a:xfrm>
          <a:prstGeom prst="rect">
            <a:avLst/>
          </a:prstGeom>
          <a:solidFill>
            <a:schemeClr val="accent1"/>
          </a:solidFill>
        </p:spPr>
        <p:txBody>
          <a:bodyPr wrap="none" rtlCol="0">
            <a:spAutoFit/>
          </a:bodyPr>
          <a:lstStyle/>
          <a:p>
            <a:pPr indent="-285750">
              <a:spcBef>
                <a:spcPts val="200"/>
              </a:spcBef>
              <a:spcAft>
                <a:spcPts val="200"/>
              </a:spcAft>
              <a:buClr>
                <a:schemeClr val="accent6"/>
              </a:buClr>
              <a:buFont typeface="Wingdings" pitchFamily="2" charset="2"/>
              <a:buChar char="§"/>
            </a:pPr>
            <a:r>
              <a:rPr lang="en-US" sz="1400" dirty="0">
                <a:solidFill>
                  <a:srgbClr val="FFFF00"/>
                </a:solidFill>
                <a:latin typeface="Arial" panose="020B0604020202020204" pitchFamily="34" charset="0"/>
                <a:cs typeface="Arial" panose="020B0604020202020204" pitchFamily="34" charset="0"/>
              </a:rPr>
              <a:t>DFS.</a:t>
            </a:r>
            <a:r>
              <a:rPr lang="en-US" sz="1400" dirty="0">
                <a:solidFill>
                  <a:schemeClr val="bg1"/>
                </a:solidFill>
                <a:latin typeface="Arial" panose="020B0604020202020204" pitchFamily="34" charset="0"/>
                <a:cs typeface="Arial" panose="020B0604020202020204" pitchFamily="34" charset="0"/>
              </a:rPr>
              <a:t> Put unvisited vertices on a </a:t>
            </a:r>
            <a:r>
              <a:rPr lang="en-US" sz="1400" dirty="0">
                <a:solidFill>
                  <a:srgbClr val="FFC000"/>
                </a:solidFill>
                <a:latin typeface="Arial" panose="020B0604020202020204" pitchFamily="34" charset="0"/>
                <a:cs typeface="Arial" panose="020B0604020202020204" pitchFamily="34" charset="0"/>
              </a:rPr>
              <a:t>stack</a:t>
            </a:r>
            <a:r>
              <a:rPr lang="en-US" sz="1400" dirty="0">
                <a:solidFill>
                  <a:schemeClr val="bg1"/>
                </a:solidFill>
                <a:latin typeface="Arial" panose="020B0604020202020204" pitchFamily="34" charset="0"/>
                <a:cs typeface="Arial" panose="020B0604020202020204" pitchFamily="34" charset="0"/>
              </a:rPr>
              <a:t>.  </a:t>
            </a:r>
          </a:p>
          <a:p>
            <a:pPr indent="-285750">
              <a:spcBef>
                <a:spcPts val="200"/>
              </a:spcBef>
              <a:spcAft>
                <a:spcPts val="200"/>
              </a:spcAft>
              <a:buClr>
                <a:schemeClr val="accent6"/>
              </a:buClr>
              <a:buFont typeface="Wingdings" pitchFamily="2" charset="2"/>
              <a:buChar char="§"/>
            </a:pPr>
            <a:r>
              <a:rPr lang="en-US" sz="1400" dirty="0">
                <a:solidFill>
                  <a:srgbClr val="FFFF00"/>
                </a:solidFill>
                <a:latin typeface="Arial" panose="020B0604020202020204" pitchFamily="34" charset="0"/>
                <a:cs typeface="Arial" panose="020B0604020202020204" pitchFamily="34" charset="0"/>
              </a:rPr>
              <a:t>BFS. </a:t>
            </a:r>
            <a:r>
              <a:rPr lang="en-US" sz="1400" dirty="0">
                <a:solidFill>
                  <a:schemeClr val="bg1"/>
                </a:solidFill>
                <a:latin typeface="Arial" panose="020B0604020202020204" pitchFamily="34" charset="0"/>
                <a:cs typeface="Arial" panose="020B0604020202020204" pitchFamily="34" charset="0"/>
              </a:rPr>
              <a:t>Put unvisited vertices on a </a:t>
            </a:r>
            <a:r>
              <a:rPr lang="en-US" sz="1400" dirty="0">
                <a:solidFill>
                  <a:srgbClr val="FFC000"/>
                </a:solidFill>
                <a:latin typeface="Arial" panose="020B0604020202020204" pitchFamily="34" charset="0"/>
                <a:cs typeface="Arial" panose="020B0604020202020204" pitchFamily="34" charset="0"/>
              </a:rPr>
              <a:t>queue</a:t>
            </a:r>
            <a:r>
              <a:rPr lang="en-US" sz="1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76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ssolve">
                                      <p:cBhvr>
                                        <p:cTn id="21" dur="500"/>
                                        <p:tgtEl>
                                          <p:spTgt spid="3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dissolv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30" grpId="0"/>
      <p:bldP spid="37" grpId="0" animBg="1"/>
      <p:bldP spid="31" grpId="0"/>
      <p:bldP spid="32" grpId="0" animBg="1"/>
      <p:bldP spid="34" grpId="0"/>
      <p:bldP spid="35" grpId="0" animBg="1"/>
      <p:bldP spid="38" grpId="0" animBg="1"/>
      <p:bldP spid="39"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5970-9C49-0F4E-8308-A66494C488FF}"/>
              </a:ext>
            </a:extLst>
          </p:cNvPr>
          <p:cNvSpPr>
            <a:spLocks noGrp="1"/>
          </p:cNvSpPr>
          <p:nvPr>
            <p:ph type="title"/>
          </p:nvPr>
        </p:nvSpPr>
        <p:spPr/>
        <p:txBody>
          <a:bodyPr/>
          <a:lstStyle/>
          <a:p>
            <a:r>
              <a:rPr lang="en-US" spc="-18" dirty="0">
                <a:latin typeface="Arial"/>
                <a:cs typeface="Arial"/>
              </a:rPr>
              <a:t>Breadth-First </a:t>
            </a:r>
            <a:r>
              <a:rPr lang="en-US" spc="-11" dirty="0">
                <a:latin typeface="Arial"/>
                <a:cs typeface="Arial"/>
              </a:rPr>
              <a:t>Search</a:t>
            </a:r>
            <a:r>
              <a:rPr lang="en-US" spc="130" dirty="0">
                <a:latin typeface="Arial"/>
                <a:cs typeface="Arial"/>
              </a:rPr>
              <a:t> </a:t>
            </a:r>
            <a:r>
              <a:rPr lang="en-US" spc="28" dirty="0">
                <a:latin typeface="Arial"/>
                <a:cs typeface="Arial"/>
              </a:rPr>
              <a:t>Properties</a:t>
            </a:r>
            <a:endParaRPr lang="en-US" dirty="0"/>
          </a:p>
        </p:txBody>
      </p:sp>
      <p:sp>
        <p:nvSpPr>
          <p:cNvPr id="4" name="Rectangle 3">
            <a:extLst>
              <a:ext uri="{FF2B5EF4-FFF2-40B4-BE49-F238E27FC236}">
                <a16:creationId xmlns:a16="http://schemas.microsoft.com/office/drawing/2014/main" id="{C27654FB-1798-294C-AD62-D63A8B2CCB66}"/>
              </a:ext>
            </a:extLst>
          </p:cNvPr>
          <p:cNvSpPr/>
          <p:nvPr/>
        </p:nvSpPr>
        <p:spPr>
          <a:xfrm>
            <a:off x="703283" y="1355284"/>
            <a:ext cx="7845099" cy="338554"/>
          </a:xfrm>
          <a:prstGeom prst="rect">
            <a:avLst/>
          </a:prstGeom>
          <a:solidFill>
            <a:srgbClr val="FFC000"/>
          </a:solidFill>
        </p:spPr>
        <p:txBody>
          <a:bodyPr wrap="square">
            <a:spAutoFit/>
          </a:bodyPr>
          <a:lstStyle/>
          <a:p>
            <a:pPr>
              <a:spcBef>
                <a:spcPts val="200"/>
              </a:spcBef>
              <a:spcAft>
                <a:spcPts val="200"/>
              </a:spcAft>
            </a:pPr>
            <a:r>
              <a:rPr lang="en-US" sz="1600" dirty="0">
                <a:solidFill>
                  <a:schemeClr val="accent1"/>
                </a:solidFill>
                <a:latin typeface="Arial" panose="020B0604020202020204" pitchFamily="34" charset="0"/>
                <a:cs typeface="Arial" panose="020B0604020202020204" pitchFamily="34" charset="0"/>
              </a:rPr>
              <a:t>Proposition. </a:t>
            </a:r>
            <a:r>
              <a:rPr lang="en-US" sz="1600" dirty="0">
                <a:latin typeface="Arial" panose="020B0604020202020204" pitchFamily="34" charset="0"/>
                <a:cs typeface="Arial" panose="020B0604020202020204" pitchFamily="34" charset="0"/>
              </a:rPr>
              <a:t>BFS examines vertices in increasing distance (number of edges) from s.</a:t>
            </a:r>
          </a:p>
        </p:txBody>
      </p:sp>
      <p:sp>
        <p:nvSpPr>
          <p:cNvPr id="5" name="object 2">
            <a:extLst>
              <a:ext uri="{FF2B5EF4-FFF2-40B4-BE49-F238E27FC236}">
                <a16:creationId xmlns:a16="http://schemas.microsoft.com/office/drawing/2014/main" id="{A2157488-9154-6248-B8DD-655A24DB3987}"/>
              </a:ext>
            </a:extLst>
          </p:cNvPr>
          <p:cNvSpPr txBox="1"/>
          <p:nvPr/>
        </p:nvSpPr>
        <p:spPr>
          <a:xfrm>
            <a:off x="712248" y="1913943"/>
            <a:ext cx="7845099" cy="584775"/>
          </a:xfrm>
          <a:prstGeom prst="rect">
            <a:avLst/>
          </a:prstGeom>
          <a:solidFill>
            <a:srgbClr val="FFC000"/>
          </a:solidFill>
        </p:spPr>
        <p:txBody>
          <a:bodyPr wrap="square">
            <a:spAutoFit/>
          </a:bodyPr>
          <a:lstStyle>
            <a:defPPr>
              <a:defRPr lang="en-US"/>
            </a:defPPr>
            <a:lvl1pPr>
              <a:spcBef>
                <a:spcPts val="300"/>
              </a:spcBef>
              <a:spcAft>
                <a:spcPts val="300"/>
              </a:spcAft>
              <a:defRPr sz="1600">
                <a:solidFill>
                  <a:schemeClr val="accent1"/>
                </a:solidFill>
                <a:latin typeface="Arial" panose="020B0604020202020204" pitchFamily="34" charset="0"/>
                <a:cs typeface="Arial" panose="020B0604020202020204" pitchFamily="34" charset="0"/>
              </a:defRPr>
            </a:lvl1pPr>
          </a:lstStyle>
          <a:p>
            <a:pPr>
              <a:spcBef>
                <a:spcPts val="200"/>
              </a:spcBef>
              <a:spcAft>
                <a:spcPts val="200"/>
              </a:spcAft>
            </a:pPr>
            <a:r>
              <a:rPr dirty="0"/>
              <a:t>Proposition.</a:t>
            </a:r>
            <a:r>
              <a:rPr lang="en-US" dirty="0"/>
              <a:t> </a:t>
            </a:r>
            <a:r>
              <a:rPr lang="en-US" dirty="0">
                <a:solidFill>
                  <a:schemeClr val="tx1"/>
                </a:solidFill>
              </a:rPr>
              <a:t>In any connected graph, </a:t>
            </a:r>
            <a:r>
              <a:rPr dirty="0">
                <a:solidFill>
                  <a:schemeClr val="tx1"/>
                </a:solidFill>
              </a:rPr>
              <a:t>BFS computes shortest paths </a:t>
            </a:r>
            <a:r>
              <a:rPr lang="en-US" spc="35" dirty="0"/>
              <a:t>(fewest </a:t>
            </a:r>
            <a:r>
              <a:rPr lang="en-US" spc="93" dirty="0"/>
              <a:t>number </a:t>
            </a:r>
            <a:r>
              <a:rPr lang="en-US" spc="57" dirty="0"/>
              <a:t>of</a:t>
            </a:r>
            <a:r>
              <a:rPr lang="en-US" spc="-238" dirty="0"/>
              <a:t> </a:t>
            </a:r>
            <a:r>
              <a:rPr lang="en-US" spc="75" dirty="0"/>
              <a:t>edges)</a:t>
            </a:r>
            <a:r>
              <a:rPr dirty="0"/>
              <a:t> </a:t>
            </a:r>
            <a:r>
              <a:rPr dirty="0">
                <a:solidFill>
                  <a:schemeClr val="tx1"/>
                </a:solidFill>
              </a:rPr>
              <a:t>from s to all other vertices in time proportional to E + V.</a:t>
            </a:r>
          </a:p>
        </p:txBody>
      </p:sp>
      <p:sp>
        <p:nvSpPr>
          <p:cNvPr id="6" name="Rectangle 5">
            <a:extLst>
              <a:ext uri="{FF2B5EF4-FFF2-40B4-BE49-F238E27FC236}">
                <a16:creationId xmlns:a16="http://schemas.microsoft.com/office/drawing/2014/main" id="{1EE75AD7-4B4F-2B4F-9625-C6DC69CD956A}"/>
              </a:ext>
            </a:extLst>
          </p:cNvPr>
          <p:cNvSpPr/>
          <p:nvPr/>
        </p:nvSpPr>
        <p:spPr>
          <a:xfrm>
            <a:off x="703282" y="2673758"/>
            <a:ext cx="7845099" cy="584775"/>
          </a:xfrm>
          <a:prstGeom prst="rect">
            <a:avLst/>
          </a:prstGeom>
          <a:solidFill>
            <a:schemeClr val="accent1"/>
          </a:solidFill>
        </p:spPr>
        <p:txBody>
          <a:bodyPr wrap="square">
            <a:spAutoFit/>
          </a:bodyPr>
          <a:lstStyle/>
          <a:p>
            <a:pPr>
              <a:spcBef>
                <a:spcPts val="200"/>
              </a:spcBef>
              <a:spcAft>
                <a:spcPts val="200"/>
              </a:spcAft>
            </a:pPr>
            <a:r>
              <a:rPr lang="en-US" sz="1600" dirty="0">
                <a:solidFill>
                  <a:srgbClr val="FFFF00"/>
                </a:solidFill>
                <a:latin typeface="Arial" panose="020B0604020202020204" pitchFamily="34" charset="0"/>
                <a:cs typeface="Arial" panose="020B0604020202020204" pitchFamily="34" charset="0"/>
              </a:rPr>
              <a:t>Pf.</a:t>
            </a:r>
            <a:r>
              <a:rPr lang="en-US" sz="1600" dirty="0">
                <a:solidFill>
                  <a:schemeClr val="accent1"/>
                </a:solidFill>
                <a:latin typeface="Arial" panose="020B0604020202020204" pitchFamily="34" charset="0"/>
                <a:cs typeface="Arial" panose="020B0604020202020204" pitchFamily="34" charset="0"/>
              </a:rPr>
              <a:t> </a:t>
            </a:r>
            <a:r>
              <a:rPr lang="en-US" sz="1600" dirty="0">
                <a:solidFill>
                  <a:srgbClr val="FFFF00"/>
                </a:solidFill>
                <a:latin typeface="Arial" panose="020B0604020202020204" pitchFamily="34" charset="0"/>
                <a:cs typeface="Arial" panose="020B0604020202020204" pitchFamily="34" charset="0"/>
              </a:rPr>
              <a:t>[correctness]  </a:t>
            </a:r>
            <a:r>
              <a:rPr lang="en-US" sz="1600" dirty="0">
                <a:solidFill>
                  <a:schemeClr val="bg1"/>
                </a:solidFill>
                <a:latin typeface="Arial" panose="020B0604020202020204" pitchFamily="34" charset="0"/>
                <a:cs typeface="Arial" panose="020B0604020202020204" pitchFamily="34" charset="0"/>
              </a:rPr>
              <a:t>Queue</a:t>
            </a:r>
            <a:r>
              <a:rPr lang="en-US" sz="1600" dirty="0">
                <a:solidFill>
                  <a:srgbClr val="FFFF0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always consists of zero or more vertices of distance k from s, followed by zero or more vertices of distance k + 1.</a:t>
            </a:r>
          </a:p>
        </p:txBody>
      </p:sp>
      <p:sp>
        <p:nvSpPr>
          <p:cNvPr id="7" name="object 4">
            <a:extLst>
              <a:ext uri="{FF2B5EF4-FFF2-40B4-BE49-F238E27FC236}">
                <a16:creationId xmlns:a16="http://schemas.microsoft.com/office/drawing/2014/main" id="{7862F835-F8F2-C945-841A-1FA50385A147}"/>
              </a:ext>
            </a:extLst>
          </p:cNvPr>
          <p:cNvSpPr/>
          <p:nvPr/>
        </p:nvSpPr>
        <p:spPr>
          <a:xfrm>
            <a:off x="3333968" y="4487200"/>
            <a:ext cx="3572" cy="1122908"/>
          </a:xfrm>
          <a:custGeom>
            <a:avLst/>
            <a:gdLst/>
            <a:ahLst/>
            <a:cxnLst/>
            <a:rect l="l" t="t" r="r" b="b"/>
            <a:pathLst>
              <a:path w="5079" h="1597025">
                <a:moveTo>
                  <a:pt x="0" y="0"/>
                </a:moveTo>
                <a:lnTo>
                  <a:pt x="4835" y="1596618"/>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 name="object 5">
            <a:extLst>
              <a:ext uri="{FF2B5EF4-FFF2-40B4-BE49-F238E27FC236}">
                <a16:creationId xmlns:a16="http://schemas.microsoft.com/office/drawing/2014/main" id="{667876AD-44A3-A948-972C-348F1F7A25E0}"/>
              </a:ext>
            </a:extLst>
          </p:cNvPr>
          <p:cNvSpPr/>
          <p:nvPr/>
        </p:nvSpPr>
        <p:spPr>
          <a:xfrm>
            <a:off x="1270380" y="4487236"/>
            <a:ext cx="3572" cy="1122908"/>
          </a:xfrm>
          <a:custGeom>
            <a:avLst/>
            <a:gdLst/>
            <a:ahLst/>
            <a:cxnLst/>
            <a:rect l="l" t="t" r="r" b="b"/>
            <a:pathLst>
              <a:path w="5080" h="1597025">
                <a:moveTo>
                  <a:pt x="0" y="0"/>
                </a:moveTo>
                <a:lnTo>
                  <a:pt x="4835" y="1596618"/>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8A74ED4D-DC78-7B4C-BDF8-2A5C319ABCAD}"/>
              </a:ext>
            </a:extLst>
          </p:cNvPr>
          <p:cNvSpPr/>
          <p:nvPr/>
        </p:nvSpPr>
        <p:spPr>
          <a:xfrm>
            <a:off x="1881590" y="4583141"/>
            <a:ext cx="1437680" cy="586234"/>
          </a:xfrm>
          <a:custGeom>
            <a:avLst/>
            <a:gdLst/>
            <a:ahLst/>
            <a:cxnLst/>
            <a:rect l="l" t="t" r="r" b="b"/>
            <a:pathLst>
              <a:path w="2044700" h="833754">
                <a:moveTo>
                  <a:pt x="0" y="833545"/>
                </a:moveTo>
                <a:lnTo>
                  <a:pt x="2044547"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 name="object 7">
            <a:extLst>
              <a:ext uri="{FF2B5EF4-FFF2-40B4-BE49-F238E27FC236}">
                <a16:creationId xmlns:a16="http://schemas.microsoft.com/office/drawing/2014/main" id="{F620E1AD-B9E1-FB4E-8C33-DD0AD24B6519}"/>
              </a:ext>
            </a:extLst>
          </p:cNvPr>
          <p:cNvSpPr/>
          <p:nvPr/>
        </p:nvSpPr>
        <p:spPr>
          <a:xfrm>
            <a:off x="1310653" y="4605822"/>
            <a:ext cx="543371" cy="550962"/>
          </a:xfrm>
          <a:custGeom>
            <a:avLst/>
            <a:gdLst/>
            <a:ahLst/>
            <a:cxnLst/>
            <a:rect l="l" t="t" r="r" b="b"/>
            <a:pathLst>
              <a:path w="772794" h="783590">
                <a:moveTo>
                  <a:pt x="0" y="0"/>
                </a:moveTo>
                <a:lnTo>
                  <a:pt x="772552" y="783577"/>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 name="object 8">
            <a:extLst>
              <a:ext uri="{FF2B5EF4-FFF2-40B4-BE49-F238E27FC236}">
                <a16:creationId xmlns:a16="http://schemas.microsoft.com/office/drawing/2014/main" id="{1C26FD87-FA3B-F64C-8F25-14CED03A2D66}"/>
              </a:ext>
            </a:extLst>
          </p:cNvPr>
          <p:cNvSpPr/>
          <p:nvPr/>
        </p:nvSpPr>
        <p:spPr>
          <a:xfrm>
            <a:off x="2156116" y="5597008"/>
            <a:ext cx="1187201" cy="180380"/>
          </a:xfrm>
          <a:custGeom>
            <a:avLst/>
            <a:gdLst/>
            <a:ahLst/>
            <a:cxnLst/>
            <a:rect l="l" t="t" r="r" b="b"/>
            <a:pathLst>
              <a:path w="1688464" h="256540">
                <a:moveTo>
                  <a:pt x="0" y="0"/>
                </a:moveTo>
                <a:lnTo>
                  <a:pt x="1688134" y="256090"/>
                </a:lnTo>
              </a:path>
            </a:pathLst>
          </a:custGeom>
          <a:ln w="25399">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 name="object 9">
            <a:extLst>
              <a:ext uri="{FF2B5EF4-FFF2-40B4-BE49-F238E27FC236}">
                <a16:creationId xmlns:a16="http://schemas.microsoft.com/office/drawing/2014/main" id="{FA3F4480-51BF-134B-A445-E33AB20281CB}"/>
              </a:ext>
            </a:extLst>
          </p:cNvPr>
          <p:cNvSpPr/>
          <p:nvPr/>
        </p:nvSpPr>
        <p:spPr>
          <a:xfrm>
            <a:off x="1262156" y="5534682"/>
            <a:ext cx="957709" cy="232172"/>
          </a:xfrm>
          <a:custGeom>
            <a:avLst/>
            <a:gdLst/>
            <a:ahLst/>
            <a:cxnLst/>
            <a:rect l="l" t="t" r="r" b="b"/>
            <a:pathLst>
              <a:path w="1362075" h="330200">
                <a:moveTo>
                  <a:pt x="0" y="329688"/>
                </a:moveTo>
                <a:lnTo>
                  <a:pt x="1361719"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 name="object 10">
            <a:extLst>
              <a:ext uri="{FF2B5EF4-FFF2-40B4-BE49-F238E27FC236}">
                <a16:creationId xmlns:a16="http://schemas.microsoft.com/office/drawing/2014/main" id="{2D6608EA-7FF4-CC46-8651-FE89026B0CB2}"/>
              </a:ext>
            </a:extLst>
          </p:cNvPr>
          <p:cNvSpPr/>
          <p:nvPr/>
        </p:nvSpPr>
        <p:spPr>
          <a:xfrm>
            <a:off x="1289159" y="4582613"/>
            <a:ext cx="2034183" cy="0"/>
          </a:xfrm>
          <a:custGeom>
            <a:avLst/>
            <a:gdLst/>
            <a:ahLst/>
            <a:cxnLst/>
            <a:rect l="l" t="t" r="r" b="b"/>
            <a:pathLst>
              <a:path w="2893060">
                <a:moveTo>
                  <a:pt x="0" y="0"/>
                </a:moveTo>
                <a:lnTo>
                  <a:pt x="2893021"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4" name="object 11">
            <a:extLst>
              <a:ext uri="{FF2B5EF4-FFF2-40B4-BE49-F238E27FC236}">
                <a16:creationId xmlns:a16="http://schemas.microsoft.com/office/drawing/2014/main" id="{AC252903-F921-5B43-AF50-C51A56DDE14A}"/>
              </a:ext>
            </a:extLst>
          </p:cNvPr>
          <p:cNvSpPr/>
          <p:nvPr/>
        </p:nvSpPr>
        <p:spPr>
          <a:xfrm>
            <a:off x="2158464" y="4700414"/>
            <a:ext cx="1159966" cy="875109"/>
          </a:xfrm>
          <a:custGeom>
            <a:avLst/>
            <a:gdLst/>
            <a:ahLst/>
            <a:cxnLst/>
            <a:rect l="l" t="t" r="r" b="b"/>
            <a:pathLst>
              <a:path w="1649729" h="1244600">
                <a:moveTo>
                  <a:pt x="0" y="1244042"/>
                </a:moveTo>
                <a:lnTo>
                  <a:pt x="1649247"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5" name="object 12">
            <a:extLst>
              <a:ext uri="{FF2B5EF4-FFF2-40B4-BE49-F238E27FC236}">
                <a16:creationId xmlns:a16="http://schemas.microsoft.com/office/drawing/2014/main" id="{17106CAC-CA47-E044-A5DE-AF86B053CB80}"/>
              </a:ext>
            </a:extLst>
          </p:cNvPr>
          <p:cNvSpPr/>
          <p:nvPr/>
        </p:nvSpPr>
        <p:spPr>
          <a:xfrm>
            <a:off x="1098412" y="4422719"/>
            <a:ext cx="345132" cy="345132"/>
          </a:xfrm>
          <a:custGeom>
            <a:avLst/>
            <a:gdLst/>
            <a:ahLst/>
            <a:cxnLst/>
            <a:rect l="l" t="t" r="r" b="b"/>
            <a:pathLst>
              <a:path w="490855" h="490854">
                <a:moveTo>
                  <a:pt x="245352" y="0"/>
                </a:moveTo>
                <a:lnTo>
                  <a:pt x="198491" y="4491"/>
                </a:lnTo>
                <a:lnTo>
                  <a:pt x="153026" y="17964"/>
                </a:lnTo>
                <a:lnTo>
                  <a:pt x="110351" y="40419"/>
                </a:lnTo>
                <a:lnTo>
                  <a:pt x="71863" y="71856"/>
                </a:lnTo>
                <a:lnTo>
                  <a:pt x="40423" y="110347"/>
                </a:lnTo>
                <a:lnTo>
                  <a:pt x="17965" y="153023"/>
                </a:lnTo>
                <a:lnTo>
                  <a:pt x="4491" y="198489"/>
                </a:lnTo>
                <a:lnTo>
                  <a:pt x="0" y="245351"/>
                </a:lnTo>
                <a:lnTo>
                  <a:pt x="4491" y="292212"/>
                </a:lnTo>
                <a:lnTo>
                  <a:pt x="17965" y="337679"/>
                </a:lnTo>
                <a:lnTo>
                  <a:pt x="40423" y="380355"/>
                </a:lnTo>
                <a:lnTo>
                  <a:pt x="71863" y="418845"/>
                </a:lnTo>
                <a:lnTo>
                  <a:pt x="110351" y="450283"/>
                </a:lnTo>
                <a:lnTo>
                  <a:pt x="153026" y="472738"/>
                </a:lnTo>
                <a:lnTo>
                  <a:pt x="198491" y="486211"/>
                </a:lnTo>
                <a:lnTo>
                  <a:pt x="245352" y="490702"/>
                </a:lnTo>
                <a:lnTo>
                  <a:pt x="292213" y="486211"/>
                </a:lnTo>
                <a:lnTo>
                  <a:pt x="337679" y="472738"/>
                </a:lnTo>
                <a:lnTo>
                  <a:pt x="380355" y="450283"/>
                </a:lnTo>
                <a:lnTo>
                  <a:pt x="418846" y="418845"/>
                </a:lnTo>
                <a:lnTo>
                  <a:pt x="450287" y="380355"/>
                </a:lnTo>
                <a:lnTo>
                  <a:pt x="472745" y="337679"/>
                </a:lnTo>
                <a:lnTo>
                  <a:pt x="486220" y="292212"/>
                </a:lnTo>
                <a:lnTo>
                  <a:pt x="490712" y="245351"/>
                </a:lnTo>
                <a:lnTo>
                  <a:pt x="486220" y="198489"/>
                </a:lnTo>
                <a:lnTo>
                  <a:pt x="472745" y="153023"/>
                </a:lnTo>
                <a:lnTo>
                  <a:pt x="450287" y="110347"/>
                </a:lnTo>
                <a:lnTo>
                  <a:pt x="418846" y="71856"/>
                </a:lnTo>
                <a:lnTo>
                  <a:pt x="380355" y="40419"/>
                </a:lnTo>
                <a:lnTo>
                  <a:pt x="337679" y="17964"/>
                </a:lnTo>
                <a:lnTo>
                  <a:pt x="292213" y="4491"/>
                </a:lnTo>
                <a:lnTo>
                  <a:pt x="245352"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6" name="object 13">
            <a:extLst>
              <a:ext uri="{FF2B5EF4-FFF2-40B4-BE49-F238E27FC236}">
                <a16:creationId xmlns:a16="http://schemas.microsoft.com/office/drawing/2014/main" id="{BEA11CDD-D12B-644F-9EA2-85FA2B419F4E}"/>
              </a:ext>
            </a:extLst>
          </p:cNvPr>
          <p:cNvSpPr/>
          <p:nvPr/>
        </p:nvSpPr>
        <p:spPr>
          <a:xfrm>
            <a:off x="1098413" y="4422719"/>
            <a:ext cx="345132" cy="345132"/>
          </a:xfrm>
          <a:custGeom>
            <a:avLst/>
            <a:gdLst/>
            <a:ahLst/>
            <a:cxnLst/>
            <a:rect l="l" t="t" r="r" b="b"/>
            <a:pathLst>
              <a:path w="490855"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7" name="object 14">
            <a:extLst>
              <a:ext uri="{FF2B5EF4-FFF2-40B4-BE49-F238E27FC236}">
                <a16:creationId xmlns:a16="http://schemas.microsoft.com/office/drawing/2014/main" id="{D05573B4-1AC5-7748-ABBF-E6704B9A4CA8}"/>
              </a:ext>
            </a:extLst>
          </p:cNvPr>
          <p:cNvSpPr/>
          <p:nvPr/>
        </p:nvSpPr>
        <p:spPr>
          <a:xfrm>
            <a:off x="3147448" y="5613593"/>
            <a:ext cx="345132" cy="345132"/>
          </a:xfrm>
          <a:custGeom>
            <a:avLst/>
            <a:gdLst/>
            <a:ahLst/>
            <a:cxnLst/>
            <a:rect l="l" t="t" r="r" b="b"/>
            <a:pathLst>
              <a:path w="490854" h="490854">
                <a:moveTo>
                  <a:pt x="245360" y="0"/>
                </a:moveTo>
                <a:lnTo>
                  <a:pt x="198499" y="4491"/>
                </a:lnTo>
                <a:lnTo>
                  <a:pt x="153033" y="17966"/>
                </a:lnTo>
                <a:lnTo>
                  <a:pt x="110356" y="40424"/>
                </a:lnTo>
                <a:lnTo>
                  <a:pt x="71866" y="71866"/>
                </a:lnTo>
                <a:lnTo>
                  <a:pt x="40424" y="110353"/>
                </a:lnTo>
                <a:lnTo>
                  <a:pt x="17966" y="153027"/>
                </a:lnTo>
                <a:lnTo>
                  <a:pt x="4491" y="198493"/>
                </a:lnTo>
                <a:lnTo>
                  <a:pt x="0" y="245354"/>
                </a:lnTo>
                <a:lnTo>
                  <a:pt x="4491" y="292216"/>
                </a:lnTo>
                <a:lnTo>
                  <a:pt x="17966" y="337682"/>
                </a:lnTo>
                <a:lnTo>
                  <a:pt x="40424" y="380357"/>
                </a:lnTo>
                <a:lnTo>
                  <a:pt x="71866" y="418845"/>
                </a:lnTo>
                <a:lnTo>
                  <a:pt x="110356" y="450285"/>
                </a:lnTo>
                <a:lnTo>
                  <a:pt x="153033" y="472742"/>
                </a:lnTo>
                <a:lnTo>
                  <a:pt x="198499" y="486216"/>
                </a:lnTo>
                <a:lnTo>
                  <a:pt x="245360" y="490707"/>
                </a:lnTo>
                <a:lnTo>
                  <a:pt x="292222" y="486216"/>
                </a:lnTo>
                <a:lnTo>
                  <a:pt x="337688" y="472742"/>
                </a:lnTo>
                <a:lnTo>
                  <a:pt x="380364" y="450285"/>
                </a:lnTo>
                <a:lnTo>
                  <a:pt x="418855" y="418845"/>
                </a:lnTo>
                <a:lnTo>
                  <a:pt x="450292" y="380357"/>
                </a:lnTo>
                <a:lnTo>
                  <a:pt x="472747" y="337682"/>
                </a:lnTo>
                <a:lnTo>
                  <a:pt x="486221" y="292216"/>
                </a:lnTo>
                <a:lnTo>
                  <a:pt x="490712" y="245354"/>
                </a:lnTo>
                <a:lnTo>
                  <a:pt x="486221" y="198493"/>
                </a:lnTo>
                <a:lnTo>
                  <a:pt x="472747" y="153027"/>
                </a:lnTo>
                <a:lnTo>
                  <a:pt x="450292" y="110353"/>
                </a:lnTo>
                <a:lnTo>
                  <a:pt x="418855" y="71866"/>
                </a:lnTo>
                <a:lnTo>
                  <a:pt x="380364" y="40424"/>
                </a:lnTo>
                <a:lnTo>
                  <a:pt x="337688" y="17966"/>
                </a:lnTo>
                <a:lnTo>
                  <a:pt x="292222" y="4491"/>
                </a:lnTo>
                <a:lnTo>
                  <a:pt x="245360"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8" name="object 15">
            <a:extLst>
              <a:ext uri="{FF2B5EF4-FFF2-40B4-BE49-F238E27FC236}">
                <a16:creationId xmlns:a16="http://schemas.microsoft.com/office/drawing/2014/main" id="{90847B41-067D-704E-87F8-F8019DFCFD20}"/>
              </a:ext>
            </a:extLst>
          </p:cNvPr>
          <p:cNvSpPr/>
          <p:nvPr/>
        </p:nvSpPr>
        <p:spPr>
          <a:xfrm>
            <a:off x="3147454" y="5613591"/>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9" name="object 16">
            <a:extLst>
              <a:ext uri="{FF2B5EF4-FFF2-40B4-BE49-F238E27FC236}">
                <a16:creationId xmlns:a16="http://schemas.microsoft.com/office/drawing/2014/main" id="{CC439C9D-5C98-2C45-8B61-70B70EFD43B5}"/>
              </a:ext>
            </a:extLst>
          </p:cNvPr>
          <p:cNvSpPr txBox="1"/>
          <p:nvPr/>
        </p:nvSpPr>
        <p:spPr>
          <a:xfrm>
            <a:off x="3267785" y="5680499"/>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4</a:t>
            </a:r>
            <a:endParaRPr sz="1266">
              <a:latin typeface="Arial" panose="020B0604020202020204" pitchFamily="34" charset="0"/>
              <a:cs typeface="Arial" panose="020B0604020202020204" pitchFamily="34" charset="0"/>
            </a:endParaRPr>
          </a:p>
        </p:txBody>
      </p:sp>
      <p:sp>
        <p:nvSpPr>
          <p:cNvPr id="20" name="object 17">
            <a:extLst>
              <a:ext uri="{FF2B5EF4-FFF2-40B4-BE49-F238E27FC236}">
                <a16:creationId xmlns:a16="http://schemas.microsoft.com/office/drawing/2014/main" id="{9C50EA4E-970A-C74B-9F0B-A2FCF62E20D2}"/>
              </a:ext>
            </a:extLst>
          </p:cNvPr>
          <p:cNvSpPr/>
          <p:nvPr/>
        </p:nvSpPr>
        <p:spPr>
          <a:xfrm>
            <a:off x="3143159" y="4428542"/>
            <a:ext cx="345132" cy="345132"/>
          </a:xfrm>
          <a:custGeom>
            <a:avLst/>
            <a:gdLst/>
            <a:ahLst/>
            <a:cxnLst/>
            <a:rect l="l" t="t" r="r" b="b"/>
            <a:pathLst>
              <a:path w="490854" h="490854">
                <a:moveTo>
                  <a:pt x="245351" y="0"/>
                </a:moveTo>
                <a:lnTo>
                  <a:pt x="198489" y="4491"/>
                </a:lnTo>
                <a:lnTo>
                  <a:pt x="153023" y="17964"/>
                </a:lnTo>
                <a:lnTo>
                  <a:pt x="110347" y="40419"/>
                </a:lnTo>
                <a:lnTo>
                  <a:pt x="71856" y="71856"/>
                </a:lnTo>
                <a:lnTo>
                  <a:pt x="40419" y="110347"/>
                </a:lnTo>
                <a:lnTo>
                  <a:pt x="17964" y="153023"/>
                </a:lnTo>
                <a:lnTo>
                  <a:pt x="4491" y="198489"/>
                </a:lnTo>
                <a:lnTo>
                  <a:pt x="0" y="245351"/>
                </a:lnTo>
                <a:lnTo>
                  <a:pt x="4491" y="292212"/>
                </a:lnTo>
                <a:lnTo>
                  <a:pt x="17964" y="337679"/>
                </a:lnTo>
                <a:lnTo>
                  <a:pt x="40419" y="380355"/>
                </a:lnTo>
                <a:lnTo>
                  <a:pt x="71856" y="418846"/>
                </a:lnTo>
                <a:lnTo>
                  <a:pt x="110347" y="450287"/>
                </a:lnTo>
                <a:lnTo>
                  <a:pt x="153023" y="472745"/>
                </a:lnTo>
                <a:lnTo>
                  <a:pt x="198489" y="486220"/>
                </a:lnTo>
                <a:lnTo>
                  <a:pt x="245351" y="490712"/>
                </a:lnTo>
                <a:lnTo>
                  <a:pt x="292212" y="486220"/>
                </a:lnTo>
                <a:lnTo>
                  <a:pt x="337679" y="472745"/>
                </a:lnTo>
                <a:lnTo>
                  <a:pt x="380355" y="450287"/>
                </a:lnTo>
                <a:lnTo>
                  <a:pt x="418846" y="418846"/>
                </a:lnTo>
                <a:lnTo>
                  <a:pt x="450287" y="380355"/>
                </a:lnTo>
                <a:lnTo>
                  <a:pt x="472745" y="337679"/>
                </a:lnTo>
                <a:lnTo>
                  <a:pt x="486220" y="292212"/>
                </a:lnTo>
                <a:lnTo>
                  <a:pt x="490712" y="245351"/>
                </a:lnTo>
                <a:lnTo>
                  <a:pt x="486220" y="198489"/>
                </a:lnTo>
                <a:lnTo>
                  <a:pt x="472745" y="153023"/>
                </a:lnTo>
                <a:lnTo>
                  <a:pt x="450287" y="110347"/>
                </a:lnTo>
                <a:lnTo>
                  <a:pt x="418846" y="71856"/>
                </a:lnTo>
                <a:lnTo>
                  <a:pt x="380355" y="40419"/>
                </a:lnTo>
                <a:lnTo>
                  <a:pt x="337679" y="17964"/>
                </a:lnTo>
                <a:lnTo>
                  <a:pt x="292212" y="4491"/>
                </a:lnTo>
                <a:lnTo>
                  <a:pt x="24535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1" name="object 18">
            <a:extLst>
              <a:ext uri="{FF2B5EF4-FFF2-40B4-BE49-F238E27FC236}">
                <a16:creationId xmlns:a16="http://schemas.microsoft.com/office/drawing/2014/main" id="{BA94421B-F2AC-3140-8B6F-9E5A27005A94}"/>
              </a:ext>
            </a:extLst>
          </p:cNvPr>
          <p:cNvSpPr/>
          <p:nvPr/>
        </p:nvSpPr>
        <p:spPr>
          <a:xfrm>
            <a:off x="3143159" y="4428542"/>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2" name="object 19">
            <a:extLst>
              <a:ext uri="{FF2B5EF4-FFF2-40B4-BE49-F238E27FC236}">
                <a16:creationId xmlns:a16="http://schemas.microsoft.com/office/drawing/2014/main" id="{2D2ACCCF-43E8-8244-A6E8-29BCBEDC8387}"/>
              </a:ext>
            </a:extLst>
          </p:cNvPr>
          <p:cNvSpPr txBox="1"/>
          <p:nvPr/>
        </p:nvSpPr>
        <p:spPr>
          <a:xfrm>
            <a:off x="3267785" y="4501781"/>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2</a:t>
            </a:r>
            <a:endParaRPr sz="1266">
              <a:latin typeface="Arial" panose="020B0604020202020204" pitchFamily="34" charset="0"/>
              <a:cs typeface="Arial" panose="020B0604020202020204" pitchFamily="34" charset="0"/>
            </a:endParaRPr>
          </a:p>
        </p:txBody>
      </p:sp>
      <p:sp>
        <p:nvSpPr>
          <p:cNvPr id="23" name="object 20">
            <a:extLst>
              <a:ext uri="{FF2B5EF4-FFF2-40B4-BE49-F238E27FC236}">
                <a16:creationId xmlns:a16="http://schemas.microsoft.com/office/drawing/2014/main" id="{37566D83-DF04-FE4C-B0E4-FE0F80E12C9A}"/>
              </a:ext>
            </a:extLst>
          </p:cNvPr>
          <p:cNvSpPr/>
          <p:nvPr/>
        </p:nvSpPr>
        <p:spPr>
          <a:xfrm>
            <a:off x="1686372" y="4987426"/>
            <a:ext cx="345132" cy="345132"/>
          </a:xfrm>
          <a:custGeom>
            <a:avLst/>
            <a:gdLst/>
            <a:ahLst/>
            <a:cxnLst/>
            <a:rect l="l" t="t" r="r" b="b"/>
            <a:pathLst>
              <a:path w="490855" h="490854">
                <a:moveTo>
                  <a:pt x="245359" y="0"/>
                </a:moveTo>
                <a:lnTo>
                  <a:pt x="198498" y="4491"/>
                </a:lnTo>
                <a:lnTo>
                  <a:pt x="153032" y="17966"/>
                </a:lnTo>
                <a:lnTo>
                  <a:pt x="110356" y="40424"/>
                </a:lnTo>
                <a:lnTo>
                  <a:pt x="71866" y="71866"/>
                </a:lnTo>
                <a:lnTo>
                  <a:pt x="40424" y="110356"/>
                </a:lnTo>
                <a:lnTo>
                  <a:pt x="17966" y="153033"/>
                </a:lnTo>
                <a:lnTo>
                  <a:pt x="4491" y="198499"/>
                </a:lnTo>
                <a:lnTo>
                  <a:pt x="0" y="245360"/>
                </a:lnTo>
                <a:lnTo>
                  <a:pt x="4491" y="292222"/>
                </a:lnTo>
                <a:lnTo>
                  <a:pt x="17966" y="337688"/>
                </a:lnTo>
                <a:lnTo>
                  <a:pt x="40424" y="380364"/>
                </a:lnTo>
                <a:lnTo>
                  <a:pt x="71866" y="418855"/>
                </a:lnTo>
                <a:lnTo>
                  <a:pt x="110356" y="450292"/>
                </a:lnTo>
                <a:lnTo>
                  <a:pt x="153032" y="472747"/>
                </a:lnTo>
                <a:lnTo>
                  <a:pt x="198498" y="486221"/>
                </a:lnTo>
                <a:lnTo>
                  <a:pt x="245359" y="490712"/>
                </a:lnTo>
                <a:lnTo>
                  <a:pt x="292219" y="486221"/>
                </a:lnTo>
                <a:lnTo>
                  <a:pt x="337683" y="472747"/>
                </a:lnTo>
                <a:lnTo>
                  <a:pt x="380356" y="450292"/>
                </a:lnTo>
                <a:lnTo>
                  <a:pt x="418842" y="418855"/>
                </a:lnTo>
                <a:lnTo>
                  <a:pt x="450284" y="380364"/>
                </a:lnTo>
                <a:lnTo>
                  <a:pt x="472742" y="337688"/>
                </a:lnTo>
                <a:lnTo>
                  <a:pt x="486217" y="292222"/>
                </a:lnTo>
                <a:lnTo>
                  <a:pt x="490708" y="245360"/>
                </a:lnTo>
                <a:lnTo>
                  <a:pt x="486217" y="198499"/>
                </a:lnTo>
                <a:lnTo>
                  <a:pt x="472742" y="153033"/>
                </a:lnTo>
                <a:lnTo>
                  <a:pt x="450284" y="110356"/>
                </a:lnTo>
                <a:lnTo>
                  <a:pt x="418842" y="71866"/>
                </a:lnTo>
                <a:lnTo>
                  <a:pt x="380356" y="40424"/>
                </a:lnTo>
                <a:lnTo>
                  <a:pt x="337683" y="17966"/>
                </a:lnTo>
                <a:lnTo>
                  <a:pt x="292219" y="4491"/>
                </a:lnTo>
                <a:lnTo>
                  <a:pt x="245359"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4" name="object 21">
            <a:extLst>
              <a:ext uri="{FF2B5EF4-FFF2-40B4-BE49-F238E27FC236}">
                <a16:creationId xmlns:a16="http://schemas.microsoft.com/office/drawing/2014/main" id="{8BA948ED-4682-A54E-8993-8CEF04032343}"/>
              </a:ext>
            </a:extLst>
          </p:cNvPr>
          <p:cNvSpPr/>
          <p:nvPr/>
        </p:nvSpPr>
        <p:spPr>
          <a:xfrm>
            <a:off x="1686370" y="4987432"/>
            <a:ext cx="345132" cy="345132"/>
          </a:xfrm>
          <a:custGeom>
            <a:avLst/>
            <a:gdLst/>
            <a:ahLst/>
            <a:cxnLst/>
            <a:rect l="l" t="t" r="r" b="b"/>
            <a:pathLst>
              <a:path w="490855"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5" name="object 22">
            <a:extLst>
              <a:ext uri="{FF2B5EF4-FFF2-40B4-BE49-F238E27FC236}">
                <a16:creationId xmlns:a16="http://schemas.microsoft.com/office/drawing/2014/main" id="{92BC5431-7A24-304C-8290-0486E0ED0EE0}"/>
              </a:ext>
            </a:extLst>
          </p:cNvPr>
          <p:cNvSpPr txBox="1"/>
          <p:nvPr/>
        </p:nvSpPr>
        <p:spPr>
          <a:xfrm>
            <a:off x="1803317" y="5055421"/>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1</a:t>
            </a:r>
            <a:endParaRPr sz="1266">
              <a:latin typeface="Arial" panose="020B0604020202020204" pitchFamily="34" charset="0"/>
              <a:cs typeface="Arial" panose="020B0604020202020204" pitchFamily="34" charset="0"/>
            </a:endParaRPr>
          </a:p>
        </p:txBody>
      </p:sp>
      <p:sp>
        <p:nvSpPr>
          <p:cNvPr id="26" name="object 23">
            <a:extLst>
              <a:ext uri="{FF2B5EF4-FFF2-40B4-BE49-F238E27FC236}">
                <a16:creationId xmlns:a16="http://schemas.microsoft.com/office/drawing/2014/main" id="{F32B03EA-46A6-F64E-A491-D423F93BE708}"/>
              </a:ext>
            </a:extLst>
          </p:cNvPr>
          <p:cNvSpPr/>
          <p:nvPr/>
        </p:nvSpPr>
        <p:spPr>
          <a:xfrm>
            <a:off x="1107653" y="5612477"/>
            <a:ext cx="345132" cy="345132"/>
          </a:xfrm>
          <a:custGeom>
            <a:avLst/>
            <a:gdLst/>
            <a:ahLst/>
            <a:cxnLst/>
            <a:rect l="l" t="t" r="r" b="b"/>
            <a:pathLst>
              <a:path w="490855" h="490854">
                <a:moveTo>
                  <a:pt x="245354" y="0"/>
                </a:moveTo>
                <a:lnTo>
                  <a:pt x="198493" y="4491"/>
                </a:lnTo>
                <a:lnTo>
                  <a:pt x="153027" y="17966"/>
                </a:lnTo>
                <a:lnTo>
                  <a:pt x="110352" y="40424"/>
                </a:lnTo>
                <a:lnTo>
                  <a:pt x="71863" y="71866"/>
                </a:lnTo>
                <a:lnTo>
                  <a:pt x="40423" y="110356"/>
                </a:lnTo>
                <a:lnTo>
                  <a:pt x="17965" y="153032"/>
                </a:lnTo>
                <a:lnTo>
                  <a:pt x="4491" y="198498"/>
                </a:lnTo>
                <a:lnTo>
                  <a:pt x="0" y="245359"/>
                </a:lnTo>
                <a:lnTo>
                  <a:pt x="4491" y="292220"/>
                </a:lnTo>
                <a:lnTo>
                  <a:pt x="17965" y="337685"/>
                </a:lnTo>
                <a:lnTo>
                  <a:pt x="40423" y="380359"/>
                </a:lnTo>
                <a:lnTo>
                  <a:pt x="71863" y="418847"/>
                </a:lnTo>
                <a:lnTo>
                  <a:pt x="110352" y="450288"/>
                </a:lnTo>
                <a:lnTo>
                  <a:pt x="153027" y="472745"/>
                </a:lnTo>
                <a:lnTo>
                  <a:pt x="198493" y="486219"/>
                </a:lnTo>
                <a:lnTo>
                  <a:pt x="245354" y="490711"/>
                </a:lnTo>
                <a:lnTo>
                  <a:pt x="292215" y="486219"/>
                </a:lnTo>
                <a:lnTo>
                  <a:pt x="337682" y="472745"/>
                </a:lnTo>
                <a:lnTo>
                  <a:pt x="380358" y="450288"/>
                </a:lnTo>
                <a:lnTo>
                  <a:pt x="418848" y="418847"/>
                </a:lnTo>
                <a:lnTo>
                  <a:pt x="450286" y="380359"/>
                </a:lnTo>
                <a:lnTo>
                  <a:pt x="472741" y="337685"/>
                </a:lnTo>
                <a:lnTo>
                  <a:pt x="486214" y="292220"/>
                </a:lnTo>
                <a:lnTo>
                  <a:pt x="490705" y="245359"/>
                </a:lnTo>
                <a:lnTo>
                  <a:pt x="486214" y="198498"/>
                </a:lnTo>
                <a:lnTo>
                  <a:pt x="472741" y="153032"/>
                </a:lnTo>
                <a:lnTo>
                  <a:pt x="450286" y="110356"/>
                </a:lnTo>
                <a:lnTo>
                  <a:pt x="418848" y="71866"/>
                </a:lnTo>
                <a:lnTo>
                  <a:pt x="380358" y="40424"/>
                </a:lnTo>
                <a:lnTo>
                  <a:pt x="337682" y="17966"/>
                </a:lnTo>
                <a:lnTo>
                  <a:pt x="292215" y="4491"/>
                </a:lnTo>
                <a:lnTo>
                  <a:pt x="245354"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7" name="object 24">
            <a:extLst>
              <a:ext uri="{FF2B5EF4-FFF2-40B4-BE49-F238E27FC236}">
                <a16:creationId xmlns:a16="http://schemas.microsoft.com/office/drawing/2014/main" id="{AECBAB63-6C9C-734B-B4B7-C34C3134229A}"/>
              </a:ext>
            </a:extLst>
          </p:cNvPr>
          <p:cNvSpPr/>
          <p:nvPr/>
        </p:nvSpPr>
        <p:spPr>
          <a:xfrm>
            <a:off x="1107653" y="5612475"/>
            <a:ext cx="345132" cy="345132"/>
          </a:xfrm>
          <a:custGeom>
            <a:avLst/>
            <a:gdLst/>
            <a:ahLst/>
            <a:cxnLst/>
            <a:rect l="l" t="t" r="r" b="b"/>
            <a:pathLst>
              <a:path w="490855"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8" name="object 25">
            <a:extLst>
              <a:ext uri="{FF2B5EF4-FFF2-40B4-BE49-F238E27FC236}">
                <a16:creationId xmlns:a16="http://schemas.microsoft.com/office/drawing/2014/main" id="{B87CD9FE-BA9F-AA46-99C6-9BD01C83E803}"/>
              </a:ext>
            </a:extLst>
          </p:cNvPr>
          <p:cNvSpPr txBox="1"/>
          <p:nvPr/>
        </p:nvSpPr>
        <p:spPr>
          <a:xfrm>
            <a:off x="1231817" y="5680499"/>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5</a:t>
            </a:r>
            <a:endParaRPr sz="1266">
              <a:latin typeface="Arial" panose="020B0604020202020204" pitchFamily="34" charset="0"/>
              <a:cs typeface="Arial" panose="020B0604020202020204" pitchFamily="34" charset="0"/>
            </a:endParaRPr>
          </a:p>
        </p:txBody>
      </p:sp>
      <p:sp>
        <p:nvSpPr>
          <p:cNvPr id="29" name="object 26">
            <a:extLst>
              <a:ext uri="{FF2B5EF4-FFF2-40B4-BE49-F238E27FC236}">
                <a16:creationId xmlns:a16="http://schemas.microsoft.com/office/drawing/2014/main" id="{6E3B0484-4A51-AA4A-A25C-15226821F9E5}"/>
              </a:ext>
            </a:extLst>
          </p:cNvPr>
          <p:cNvSpPr/>
          <p:nvPr/>
        </p:nvSpPr>
        <p:spPr>
          <a:xfrm>
            <a:off x="1960960" y="5430881"/>
            <a:ext cx="345132" cy="345132"/>
          </a:xfrm>
          <a:custGeom>
            <a:avLst/>
            <a:gdLst/>
            <a:ahLst/>
            <a:cxnLst/>
            <a:rect l="l" t="t" r="r" b="b"/>
            <a:pathLst>
              <a:path w="490855" h="490854">
                <a:moveTo>
                  <a:pt x="245354" y="0"/>
                </a:moveTo>
                <a:lnTo>
                  <a:pt x="198493" y="4491"/>
                </a:lnTo>
                <a:lnTo>
                  <a:pt x="153027" y="17964"/>
                </a:lnTo>
                <a:lnTo>
                  <a:pt x="110353" y="40419"/>
                </a:lnTo>
                <a:lnTo>
                  <a:pt x="71866" y="71856"/>
                </a:lnTo>
                <a:lnTo>
                  <a:pt x="40424" y="110347"/>
                </a:lnTo>
                <a:lnTo>
                  <a:pt x="17966" y="153023"/>
                </a:lnTo>
                <a:lnTo>
                  <a:pt x="4491" y="198489"/>
                </a:lnTo>
                <a:lnTo>
                  <a:pt x="0" y="245351"/>
                </a:lnTo>
                <a:lnTo>
                  <a:pt x="4491" y="292212"/>
                </a:lnTo>
                <a:lnTo>
                  <a:pt x="17966" y="337679"/>
                </a:lnTo>
                <a:lnTo>
                  <a:pt x="40424" y="380355"/>
                </a:lnTo>
                <a:lnTo>
                  <a:pt x="71866" y="418846"/>
                </a:lnTo>
                <a:lnTo>
                  <a:pt x="110353" y="450287"/>
                </a:lnTo>
                <a:lnTo>
                  <a:pt x="153027" y="472745"/>
                </a:lnTo>
                <a:lnTo>
                  <a:pt x="198493" y="486220"/>
                </a:lnTo>
                <a:lnTo>
                  <a:pt x="245354" y="490712"/>
                </a:lnTo>
                <a:lnTo>
                  <a:pt x="292215" y="486220"/>
                </a:lnTo>
                <a:lnTo>
                  <a:pt x="337681" y="472745"/>
                </a:lnTo>
                <a:lnTo>
                  <a:pt x="380355" y="450287"/>
                </a:lnTo>
                <a:lnTo>
                  <a:pt x="418842" y="418846"/>
                </a:lnTo>
                <a:lnTo>
                  <a:pt x="450284" y="380355"/>
                </a:lnTo>
                <a:lnTo>
                  <a:pt x="472742" y="337679"/>
                </a:lnTo>
                <a:lnTo>
                  <a:pt x="486217" y="292212"/>
                </a:lnTo>
                <a:lnTo>
                  <a:pt x="490708" y="245351"/>
                </a:lnTo>
                <a:lnTo>
                  <a:pt x="486217" y="198489"/>
                </a:lnTo>
                <a:lnTo>
                  <a:pt x="472742" y="153023"/>
                </a:lnTo>
                <a:lnTo>
                  <a:pt x="450284" y="110347"/>
                </a:lnTo>
                <a:lnTo>
                  <a:pt x="418842" y="71856"/>
                </a:lnTo>
                <a:lnTo>
                  <a:pt x="380355" y="40419"/>
                </a:lnTo>
                <a:lnTo>
                  <a:pt x="337681" y="17964"/>
                </a:lnTo>
                <a:lnTo>
                  <a:pt x="292215" y="4491"/>
                </a:lnTo>
                <a:lnTo>
                  <a:pt x="245354"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0" name="object 27">
            <a:extLst>
              <a:ext uri="{FF2B5EF4-FFF2-40B4-BE49-F238E27FC236}">
                <a16:creationId xmlns:a16="http://schemas.microsoft.com/office/drawing/2014/main" id="{243F12F3-8F4E-9340-9BCC-2797BEC462C1}"/>
              </a:ext>
            </a:extLst>
          </p:cNvPr>
          <p:cNvSpPr/>
          <p:nvPr/>
        </p:nvSpPr>
        <p:spPr>
          <a:xfrm>
            <a:off x="1960958" y="5430881"/>
            <a:ext cx="345132" cy="345132"/>
          </a:xfrm>
          <a:custGeom>
            <a:avLst/>
            <a:gdLst/>
            <a:ahLst/>
            <a:cxnLst/>
            <a:rect l="l" t="t" r="r" b="b"/>
            <a:pathLst>
              <a:path w="490855"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1" name="object 28">
            <a:extLst>
              <a:ext uri="{FF2B5EF4-FFF2-40B4-BE49-F238E27FC236}">
                <a16:creationId xmlns:a16="http://schemas.microsoft.com/office/drawing/2014/main" id="{E7538F46-C0D8-6040-8A0E-75FD0F66ABFF}"/>
              </a:ext>
            </a:extLst>
          </p:cNvPr>
          <p:cNvSpPr txBox="1"/>
          <p:nvPr/>
        </p:nvSpPr>
        <p:spPr>
          <a:xfrm>
            <a:off x="2080137" y="5501906"/>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3</a:t>
            </a:r>
            <a:endParaRPr sz="1266">
              <a:latin typeface="Arial" panose="020B0604020202020204" pitchFamily="34" charset="0"/>
              <a:cs typeface="Arial" panose="020B0604020202020204" pitchFamily="34" charset="0"/>
            </a:endParaRPr>
          </a:p>
        </p:txBody>
      </p:sp>
      <p:sp>
        <p:nvSpPr>
          <p:cNvPr id="32" name="object 29">
            <a:extLst>
              <a:ext uri="{FF2B5EF4-FFF2-40B4-BE49-F238E27FC236}">
                <a16:creationId xmlns:a16="http://schemas.microsoft.com/office/drawing/2014/main" id="{A981A21C-C1BA-F84C-A67D-C735FD351DB2}"/>
              </a:ext>
            </a:extLst>
          </p:cNvPr>
          <p:cNvSpPr txBox="1"/>
          <p:nvPr/>
        </p:nvSpPr>
        <p:spPr>
          <a:xfrm>
            <a:off x="1895858" y="6340193"/>
            <a:ext cx="603646"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graph G</a:t>
            </a:r>
          </a:p>
        </p:txBody>
      </p:sp>
      <p:sp>
        <p:nvSpPr>
          <p:cNvPr id="33" name="object 30">
            <a:extLst>
              <a:ext uri="{FF2B5EF4-FFF2-40B4-BE49-F238E27FC236}">
                <a16:creationId xmlns:a16="http://schemas.microsoft.com/office/drawing/2014/main" id="{21EC7F19-6560-4E40-8FAD-FEC45D739C4C}"/>
              </a:ext>
            </a:extLst>
          </p:cNvPr>
          <p:cNvSpPr/>
          <p:nvPr/>
        </p:nvSpPr>
        <p:spPr>
          <a:xfrm>
            <a:off x="7008602" y="4046711"/>
            <a:ext cx="1151930" cy="2250281"/>
          </a:xfrm>
          <a:prstGeom prst="rect">
            <a:avLst/>
          </a:prstGeom>
          <a:blipFill>
            <a:blip r:embed="rId2" cstate="print"/>
            <a:stretch>
              <a:fillRect/>
            </a:stretch>
          </a:blip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4" name="object 31">
            <a:extLst>
              <a:ext uri="{FF2B5EF4-FFF2-40B4-BE49-F238E27FC236}">
                <a16:creationId xmlns:a16="http://schemas.microsoft.com/office/drawing/2014/main" id="{FF3BA8E4-0579-C040-B919-0B052592CA19}"/>
              </a:ext>
            </a:extLst>
          </p:cNvPr>
          <p:cNvSpPr/>
          <p:nvPr/>
        </p:nvSpPr>
        <p:spPr>
          <a:xfrm>
            <a:off x="7060088" y="4098124"/>
            <a:ext cx="973336" cy="2071688"/>
          </a:xfrm>
          <a:custGeom>
            <a:avLst/>
            <a:gdLst/>
            <a:ahLst/>
            <a:cxnLst/>
            <a:rect l="l" t="t" r="r" b="b"/>
            <a:pathLst>
              <a:path w="1384300" h="2946400">
                <a:moveTo>
                  <a:pt x="692040" y="0"/>
                </a:moveTo>
                <a:lnTo>
                  <a:pt x="629589" y="5972"/>
                </a:lnTo>
                <a:lnTo>
                  <a:pt x="567549" y="23888"/>
                </a:lnTo>
                <a:lnTo>
                  <a:pt x="506330" y="53749"/>
                </a:lnTo>
                <a:lnTo>
                  <a:pt x="446341" y="95555"/>
                </a:lnTo>
                <a:lnTo>
                  <a:pt x="416936" y="120937"/>
                </a:lnTo>
                <a:lnTo>
                  <a:pt x="387993" y="149305"/>
                </a:lnTo>
                <a:lnTo>
                  <a:pt x="359562" y="180659"/>
                </a:lnTo>
                <a:lnTo>
                  <a:pt x="331696" y="214999"/>
                </a:lnTo>
                <a:lnTo>
                  <a:pt x="304445" y="252325"/>
                </a:lnTo>
                <a:lnTo>
                  <a:pt x="277861" y="292638"/>
                </a:lnTo>
                <a:lnTo>
                  <a:pt x="251994" y="335936"/>
                </a:lnTo>
                <a:lnTo>
                  <a:pt x="226897" y="382221"/>
                </a:lnTo>
                <a:lnTo>
                  <a:pt x="202620" y="431492"/>
                </a:lnTo>
                <a:lnTo>
                  <a:pt x="184200" y="472201"/>
                </a:lnTo>
                <a:lnTo>
                  <a:pt x="166657" y="514017"/>
                </a:lnTo>
                <a:lnTo>
                  <a:pt x="149991" y="556885"/>
                </a:lnTo>
                <a:lnTo>
                  <a:pt x="134203" y="600751"/>
                </a:lnTo>
                <a:lnTo>
                  <a:pt x="119291" y="645561"/>
                </a:lnTo>
                <a:lnTo>
                  <a:pt x="105257" y="691261"/>
                </a:lnTo>
                <a:lnTo>
                  <a:pt x="92100" y="737797"/>
                </a:lnTo>
                <a:lnTo>
                  <a:pt x="79820" y="785116"/>
                </a:lnTo>
                <a:lnTo>
                  <a:pt x="68417" y="833163"/>
                </a:lnTo>
                <a:lnTo>
                  <a:pt x="57891" y="881884"/>
                </a:lnTo>
                <a:lnTo>
                  <a:pt x="48242" y="931226"/>
                </a:lnTo>
                <a:lnTo>
                  <a:pt x="39471" y="981135"/>
                </a:lnTo>
                <a:lnTo>
                  <a:pt x="31577" y="1031555"/>
                </a:lnTo>
                <a:lnTo>
                  <a:pt x="24560" y="1082435"/>
                </a:lnTo>
                <a:lnTo>
                  <a:pt x="18420" y="1133719"/>
                </a:lnTo>
                <a:lnTo>
                  <a:pt x="13157" y="1185353"/>
                </a:lnTo>
                <a:lnTo>
                  <a:pt x="8771" y="1237285"/>
                </a:lnTo>
                <a:lnTo>
                  <a:pt x="5262" y="1289459"/>
                </a:lnTo>
                <a:lnTo>
                  <a:pt x="2631" y="1341822"/>
                </a:lnTo>
                <a:lnTo>
                  <a:pt x="877" y="1394320"/>
                </a:lnTo>
                <a:lnTo>
                  <a:pt x="0" y="1446898"/>
                </a:lnTo>
                <a:lnTo>
                  <a:pt x="0" y="1499504"/>
                </a:lnTo>
                <a:lnTo>
                  <a:pt x="877" y="1552083"/>
                </a:lnTo>
                <a:lnTo>
                  <a:pt x="2631" y="1604580"/>
                </a:lnTo>
                <a:lnTo>
                  <a:pt x="5262" y="1656943"/>
                </a:lnTo>
                <a:lnTo>
                  <a:pt x="8771" y="1709117"/>
                </a:lnTo>
                <a:lnTo>
                  <a:pt x="13157" y="1761048"/>
                </a:lnTo>
                <a:lnTo>
                  <a:pt x="18420" y="1812683"/>
                </a:lnTo>
                <a:lnTo>
                  <a:pt x="24560" y="1863966"/>
                </a:lnTo>
                <a:lnTo>
                  <a:pt x="31577" y="1914845"/>
                </a:lnTo>
                <a:lnTo>
                  <a:pt x="39471" y="1965266"/>
                </a:lnTo>
                <a:lnTo>
                  <a:pt x="48242" y="2015174"/>
                </a:lnTo>
                <a:lnTo>
                  <a:pt x="57891" y="2064515"/>
                </a:lnTo>
                <a:lnTo>
                  <a:pt x="68417" y="2113236"/>
                </a:lnTo>
                <a:lnTo>
                  <a:pt x="79820" y="2161282"/>
                </a:lnTo>
                <a:lnTo>
                  <a:pt x="92100" y="2208601"/>
                </a:lnTo>
                <a:lnTo>
                  <a:pt x="105257" y="2255136"/>
                </a:lnTo>
                <a:lnTo>
                  <a:pt x="119291" y="2300836"/>
                </a:lnTo>
                <a:lnTo>
                  <a:pt x="134203" y="2345645"/>
                </a:lnTo>
                <a:lnTo>
                  <a:pt x="149991" y="2389510"/>
                </a:lnTo>
                <a:lnTo>
                  <a:pt x="166657" y="2432377"/>
                </a:lnTo>
                <a:lnTo>
                  <a:pt x="184200" y="2474192"/>
                </a:lnTo>
                <a:lnTo>
                  <a:pt x="202620" y="2514901"/>
                </a:lnTo>
                <a:lnTo>
                  <a:pt x="226897" y="2564172"/>
                </a:lnTo>
                <a:lnTo>
                  <a:pt x="251994" y="2610457"/>
                </a:lnTo>
                <a:lnTo>
                  <a:pt x="277861" y="2653756"/>
                </a:lnTo>
                <a:lnTo>
                  <a:pt x="304445" y="2694068"/>
                </a:lnTo>
                <a:lnTo>
                  <a:pt x="331696" y="2731395"/>
                </a:lnTo>
                <a:lnTo>
                  <a:pt x="359562" y="2765735"/>
                </a:lnTo>
                <a:lnTo>
                  <a:pt x="387993" y="2797089"/>
                </a:lnTo>
                <a:lnTo>
                  <a:pt x="416936" y="2825457"/>
                </a:lnTo>
                <a:lnTo>
                  <a:pt x="446341" y="2850839"/>
                </a:lnTo>
                <a:lnTo>
                  <a:pt x="506330" y="2892645"/>
                </a:lnTo>
                <a:lnTo>
                  <a:pt x="567549" y="2922506"/>
                </a:lnTo>
                <a:lnTo>
                  <a:pt x="629589" y="2940423"/>
                </a:lnTo>
                <a:lnTo>
                  <a:pt x="692040" y="2946395"/>
                </a:lnTo>
                <a:lnTo>
                  <a:pt x="723291" y="2944902"/>
                </a:lnTo>
                <a:lnTo>
                  <a:pt x="785587" y="2932958"/>
                </a:lnTo>
                <a:lnTo>
                  <a:pt x="847268" y="2909069"/>
                </a:lnTo>
                <a:lnTo>
                  <a:pt x="907924" y="2873235"/>
                </a:lnTo>
                <a:lnTo>
                  <a:pt x="967144" y="2825457"/>
                </a:lnTo>
                <a:lnTo>
                  <a:pt x="996087" y="2797089"/>
                </a:lnTo>
                <a:lnTo>
                  <a:pt x="1024517" y="2765735"/>
                </a:lnTo>
                <a:lnTo>
                  <a:pt x="1052384" y="2731395"/>
                </a:lnTo>
                <a:lnTo>
                  <a:pt x="1079635" y="2694068"/>
                </a:lnTo>
                <a:lnTo>
                  <a:pt x="1106219" y="2653756"/>
                </a:lnTo>
                <a:lnTo>
                  <a:pt x="1132086" y="2610457"/>
                </a:lnTo>
                <a:lnTo>
                  <a:pt x="1157183" y="2564172"/>
                </a:lnTo>
                <a:lnTo>
                  <a:pt x="1181460" y="2514901"/>
                </a:lnTo>
                <a:lnTo>
                  <a:pt x="1199880" y="2474192"/>
                </a:lnTo>
                <a:lnTo>
                  <a:pt x="1217423" y="2432377"/>
                </a:lnTo>
                <a:lnTo>
                  <a:pt x="1234088" y="2389510"/>
                </a:lnTo>
                <a:lnTo>
                  <a:pt x="1249877" y="2345645"/>
                </a:lnTo>
                <a:lnTo>
                  <a:pt x="1264789" y="2300836"/>
                </a:lnTo>
                <a:lnTo>
                  <a:pt x="1278823" y="2255136"/>
                </a:lnTo>
                <a:lnTo>
                  <a:pt x="1291980" y="2208601"/>
                </a:lnTo>
                <a:lnTo>
                  <a:pt x="1304260" y="2161282"/>
                </a:lnTo>
                <a:lnTo>
                  <a:pt x="1315663" y="2113236"/>
                </a:lnTo>
                <a:lnTo>
                  <a:pt x="1326189" y="2064515"/>
                </a:lnTo>
                <a:lnTo>
                  <a:pt x="1335837" y="2015174"/>
                </a:lnTo>
                <a:lnTo>
                  <a:pt x="1344609" y="1965266"/>
                </a:lnTo>
                <a:lnTo>
                  <a:pt x="1352503" y="1914845"/>
                </a:lnTo>
                <a:lnTo>
                  <a:pt x="1359520" y="1863966"/>
                </a:lnTo>
                <a:lnTo>
                  <a:pt x="1365660" y="1812683"/>
                </a:lnTo>
                <a:lnTo>
                  <a:pt x="1370923" y="1761048"/>
                </a:lnTo>
                <a:lnTo>
                  <a:pt x="1375309" y="1709117"/>
                </a:lnTo>
                <a:lnTo>
                  <a:pt x="1378817" y="1656943"/>
                </a:lnTo>
                <a:lnTo>
                  <a:pt x="1381449" y="1604580"/>
                </a:lnTo>
                <a:lnTo>
                  <a:pt x="1383203" y="1552083"/>
                </a:lnTo>
                <a:lnTo>
                  <a:pt x="1384080" y="1499504"/>
                </a:lnTo>
                <a:lnTo>
                  <a:pt x="1384080" y="1446898"/>
                </a:lnTo>
                <a:lnTo>
                  <a:pt x="1383203" y="1394320"/>
                </a:lnTo>
                <a:lnTo>
                  <a:pt x="1381449" y="1341822"/>
                </a:lnTo>
                <a:lnTo>
                  <a:pt x="1378817" y="1289459"/>
                </a:lnTo>
                <a:lnTo>
                  <a:pt x="1375309" y="1237285"/>
                </a:lnTo>
                <a:lnTo>
                  <a:pt x="1370923" y="1185353"/>
                </a:lnTo>
                <a:lnTo>
                  <a:pt x="1365660" y="1133719"/>
                </a:lnTo>
                <a:lnTo>
                  <a:pt x="1359520" y="1082435"/>
                </a:lnTo>
                <a:lnTo>
                  <a:pt x="1352503" y="1031555"/>
                </a:lnTo>
                <a:lnTo>
                  <a:pt x="1344609" y="981135"/>
                </a:lnTo>
                <a:lnTo>
                  <a:pt x="1335837" y="931226"/>
                </a:lnTo>
                <a:lnTo>
                  <a:pt x="1326189" y="881884"/>
                </a:lnTo>
                <a:lnTo>
                  <a:pt x="1315663" y="833163"/>
                </a:lnTo>
                <a:lnTo>
                  <a:pt x="1304260" y="785116"/>
                </a:lnTo>
                <a:lnTo>
                  <a:pt x="1291980" y="737797"/>
                </a:lnTo>
                <a:lnTo>
                  <a:pt x="1278823" y="691261"/>
                </a:lnTo>
                <a:lnTo>
                  <a:pt x="1264789" y="645561"/>
                </a:lnTo>
                <a:lnTo>
                  <a:pt x="1249877" y="600751"/>
                </a:lnTo>
                <a:lnTo>
                  <a:pt x="1234088" y="556885"/>
                </a:lnTo>
                <a:lnTo>
                  <a:pt x="1217423" y="514017"/>
                </a:lnTo>
                <a:lnTo>
                  <a:pt x="1199880" y="472201"/>
                </a:lnTo>
                <a:lnTo>
                  <a:pt x="1181460" y="431492"/>
                </a:lnTo>
                <a:lnTo>
                  <a:pt x="1157183" y="382221"/>
                </a:lnTo>
                <a:lnTo>
                  <a:pt x="1132086" y="335936"/>
                </a:lnTo>
                <a:lnTo>
                  <a:pt x="1106219" y="292638"/>
                </a:lnTo>
                <a:lnTo>
                  <a:pt x="1079635" y="252325"/>
                </a:lnTo>
                <a:lnTo>
                  <a:pt x="1052384" y="214999"/>
                </a:lnTo>
                <a:lnTo>
                  <a:pt x="1024517" y="180659"/>
                </a:lnTo>
                <a:lnTo>
                  <a:pt x="996087" y="149305"/>
                </a:lnTo>
                <a:lnTo>
                  <a:pt x="967144" y="120937"/>
                </a:lnTo>
                <a:lnTo>
                  <a:pt x="937739" y="95555"/>
                </a:lnTo>
                <a:lnTo>
                  <a:pt x="877750" y="53749"/>
                </a:lnTo>
                <a:lnTo>
                  <a:pt x="816530" y="23888"/>
                </a:lnTo>
                <a:lnTo>
                  <a:pt x="754490" y="5972"/>
                </a:lnTo>
                <a:lnTo>
                  <a:pt x="692040" y="0"/>
                </a:lnTo>
                <a:close/>
              </a:path>
            </a:pathLst>
          </a:custGeom>
          <a:solidFill>
            <a:srgbClr val="0C4681">
              <a:alpha val="25000"/>
            </a:srgbClr>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5" name="object 32">
            <a:extLst>
              <a:ext uri="{FF2B5EF4-FFF2-40B4-BE49-F238E27FC236}">
                <a16:creationId xmlns:a16="http://schemas.microsoft.com/office/drawing/2014/main" id="{5F68D0E0-3C19-764D-B86E-367383E724AF}"/>
              </a:ext>
            </a:extLst>
          </p:cNvPr>
          <p:cNvSpPr/>
          <p:nvPr/>
        </p:nvSpPr>
        <p:spPr>
          <a:xfrm>
            <a:off x="7551144" y="4589317"/>
            <a:ext cx="0" cy="1054596"/>
          </a:xfrm>
          <a:custGeom>
            <a:avLst/>
            <a:gdLst/>
            <a:ahLst/>
            <a:cxnLst/>
            <a:rect l="l" t="t" r="r" b="b"/>
            <a:pathLst>
              <a:path h="1499870">
                <a:moveTo>
                  <a:pt x="0" y="0"/>
                </a:moveTo>
                <a:lnTo>
                  <a:pt x="0" y="1499374"/>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6" name="object 33">
            <a:extLst>
              <a:ext uri="{FF2B5EF4-FFF2-40B4-BE49-F238E27FC236}">
                <a16:creationId xmlns:a16="http://schemas.microsoft.com/office/drawing/2014/main" id="{50E14F69-923B-BB4E-81BD-9230293B9CF3}"/>
              </a:ext>
            </a:extLst>
          </p:cNvPr>
          <p:cNvSpPr/>
          <p:nvPr/>
        </p:nvSpPr>
        <p:spPr>
          <a:xfrm>
            <a:off x="6100141" y="4597238"/>
            <a:ext cx="1447056" cy="725537"/>
          </a:xfrm>
          <a:custGeom>
            <a:avLst/>
            <a:gdLst/>
            <a:ahLst/>
            <a:cxnLst/>
            <a:rect l="l" t="t" r="r" b="b"/>
            <a:pathLst>
              <a:path w="2058034" h="1031875">
                <a:moveTo>
                  <a:pt x="0" y="1031808"/>
                </a:moveTo>
                <a:lnTo>
                  <a:pt x="2057958"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7" name="object 34">
            <a:extLst>
              <a:ext uri="{FF2B5EF4-FFF2-40B4-BE49-F238E27FC236}">
                <a16:creationId xmlns:a16="http://schemas.microsoft.com/office/drawing/2014/main" id="{094C46BD-175A-0641-8D07-C0238C15DDFF}"/>
              </a:ext>
            </a:extLst>
          </p:cNvPr>
          <p:cNvSpPr/>
          <p:nvPr/>
        </p:nvSpPr>
        <p:spPr>
          <a:xfrm>
            <a:off x="6123091" y="5651593"/>
            <a:ext cx="1417141" cy="375493"/>
          </a:xfrm>
          <a:custGeom>
            <a:avLst/>
            <a:gdLst/>
            <a:ahLst/>
            <a:cxnLst/>
            <a:rect l="l" t="t" r="r" b="b"/>
            <a:pathLst>
              <a:path w="2015490" h="534034">
                <a:moveTo>
                  <a:pt x="0" y="533861"/>
                </a:moveTo>
                <a:lnTo>
                  <a:pt x="2015058"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8" name="object 35">
            <a:extLst>
              <a:ext uri="{FF2B5EF4-FFF2-40B4-BE49-F238E27FC236}">
                <a16:creationId xmlns:a16="http://schemas.microsoft.com/office/drawing/2014/main" id="{1F37D3DB-684B-5B40-B664-0852D1031B24}"/>
              </a:ext>
            </a:extLst>
          </p:cNvPr>
          <p:cNvSpPr/>
          <p:nvPr/>
        </p:nvSpPr>
        <p:spPr>
          <a:xfrm>
            <a:off x="6116224" y="5313000"/>
            <a:ext cx="1451074" cy="321469"/>
          </a:xfrm>
          <a:custGeom>
            <a:avLst/>
            <a:gdLst/>
            <a:ahLst/>
            <a:cxnLst/>
            <a:rect l="l" t="t" r="r" b="b"/>
            <a:pathLst>
              <a:path w="2063750" h="457200">
                <a:moveTo>
                  <a:pt x="0" y="0"/>
                </a:moveTo>
                <a:lnTo>
                  <a:pt x="2063432" y="456878"/>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9" name="object 36">
            <a:extLst>
              <a:ext uri="{FF2B5EF4-FFF2-40B4-BE49-F238E27FC236}">
                <a16:creationId xmlns:a16="http://schemas.microsoft.com/office/drawing/2014/main" id="{62DDEABF-8407-374A-A3C4-2DCF00221109}"/>
              </a:ext>
            </a:extLst>
          </p:cNvPr>
          <p:cNvSpPr/>
          <p:nvPr/>
        </p:nvSpPr>
        <p:spPr>
          <a:xfrm>
            <a:off x="7394547" y="4440676"/>
            <a:ext cx="345132" cy="345132"/>
          </a:xfrm>
          <a:custGeom>
            <a:avLst/>
            <a:gdLst/>
            <a:ahLst/>
            <a:cxnLst/>
            <a:rect l="l" t="t" r="r" b="b"/>
            <a:pathLst>
              <a:path w="490854" h="490854">
                <a:moveTo>
                  <a:pt x="245360" y="0"/>
                </a:moveTo>
                <a:lnTo>
                  <a:pt x="198499" y="4491"/>
                </a:lnTo>
                <a:lnTo>
                  <a:pt x="153033" y="17966"/>
                </a:lnTo>
                <a:lnTo>
                  <a:pt x="110356" y="40424"/>
                </a:lnTo>
                <a:lnTo>
                  <a:pt x="71866" y="71866"/>
                </a:lnTo>
                <a:lnTo>
                  <a:pt x="40424" y="110356"/>
                </a:lnTo>
                <a:lnTo>
                  <a:pt x="17966" y="153033"/>
                </a:lnTo>
                <a:lnTo>
                  <a:pt x="4491" y="198499"/>
                </a:lnTo>
                <a:lnTo>
                  <a:pt x="0" y="245360"/>
                </a:lnTo>
                <a:lnTo>
                  <a:pt x="4491" y="292222"/>
                </a:lnTo>
                <a:lnTo>
                  <a:pt x="17966" y="337688"/>
                </a:lnTo>
                <a:lnTo>
                  <a:pt x="40424" y="380364"/>
                </a:lnTo>
                <a:lnTo>
                  <a:pt x="71866" y="418855"/>
                </a:lnTo>
                <a:lnTo>
                  <a:pt x="110356" y="450292"/>
                </a:lnTo>
                <a:lnTo>
                  <a:pt x="153033" y="472747"/>
                </a:lnTo>
                <a:lnTo>
                  <a:pt x="198499" y="486221"/>
                </a:lnTo>
                <a:lnTo>
                  <a:pt x="245360" y="490712"/>
                </a:lnTo>
                <a:lnTo>
                  <a:pt x="292222" y="486221"/>
                </a:lnTo>
                <a:lnTo>
                  <a:pt x="337688" y="472747"/>
                </a:lnTo>
                <a:lnTo>
                  <a:pt x="380364" y="450292"/>
                </a:lnTo>
                <a:lnTo>
                  <a:pt x="418855" y="418855"/>
                </a:lnTo>
                <a:lnTo>
                  <a:pt x="450292" y="380364"/>
                </a:lnTo>
                <a:lnTo>
                  <a:pt x="472747" y="337688"/>
                </a:lnTo>
                <a:lnTo>
                  <a:pt x="486221" y="292222"/>
                </a:lnTo>
                <a:lnTo>
                  <a:pt x="490712" y="245360"/>
                </a:lnTo>
                <a:lnTo>
                  <a:pt x="486221" y="198499"/>
                </a:lnTo>
                <a:lnTo>
                  <a:pt x="472747" y="153033"/>
                </a:lnTo>
                <a:lnTo>
                  <a:pt x="450292" y="110356"/>
                </a:lnTo>
                <a:lnTo>
                  <a:pt x="418855" y="71866"/>
                </a:lnTo>
                <a:lnTo>
                  <a:pt x="380364" y="40424"/>
                </a:lnTo>
                <a:lnTo>
                  <a:pt x="337688" y="17966"/>
                </a:lnTo>
                <a:lnTo>
                  <a:pt x="292222" y="4491"/>
                </a:lnTo>
                <a:lnTo>
                  <a:pt x="245360"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0" name="object 37">
            <a:extLst>
              <a:ext uri="{FF2B5EF4-FFF2-40B4-BE49-F238E27FC236}">
                <a16:creationId xmlns:a16="http://schemas.microsoft.com/office/drawing/2014/main" id="{A775DD7B-AC24-2348-8687-8F236C00E9B4}"/>
              </a:ext>
            </a:extLst>
          </p:cNvPr>
          <p:cNvSpPr/>
          <p:nvPr/>
        </p:nvSpPr>
        <p:spPr>
          <a:xfrm>
            <a:off x="7394553" y="4440683"/>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1" name="object 38">
            <a:extLst>
              <a:ext uri="{FF2B5EF4-FFF2-40B4-BE49-F238E27FC236}">
                <a16:creationId xmlns:a16="http://schemas.microsoft.com/office/drawing/2014/main" id="{3DBFFCA6-BF2C-074E-9B62-E8954EB271AD}"/>
              </a:ext>
            </a:extLst>
          </p:cNvPr>
          <p:cNvSpPr txBox="1"/>
          <p:nvPr/>
        </p:nvSpPr>
        <p:spPr>
          <a:xfrm>
            <a:off x="7514885" y="4506725"/>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4</a:t>
            </a:r>
            <a:endParaRPr sz="1266">
              <a:latin typeface="Arial" panose="020B0604020202020204" pitchFamily="34" charset="0"/>
              <a:cs typeface="Arial" panose="020B0604020202020204" pitchFamily="34" charset="0"/>
            </a:endParaRPr>
          </a:p>
        </p:txBody>
      </p:sp>
      <p:sp>
        <p:nvSpPr>
          <p:cNvPr id="42" name="object 39">
            <a:extLst>
              <a:ext uri="{FF2B5EF4-FFF2-40B4-BE49-F238E27FC236}">
                <a16:creationId xmlns:a16="http://schemas.microsoft.com/office/drawing/2014/main" id="{0E0D89D3-5F67-374F-8F52-213907FD2B62}"/>
              </a:ext>
            </a:extLst>
          </p:cNvPr>
          <p:cNvSpPr/>
          <p:nvPr/>
        </p:nvSpPr>
        <p:spPr>
          <a:xfrm>
            <a:off x="7395708" y="5472404"/>
            <a:ext cx="345132" cy="345132"/>
          </a:xfrm>
          <a:custGeom>
            <a:avLst/>
            <a:gdLst/>
            <a:ahLst/>
            <a:cxnLst/>
            <a:rect l="l" t="t" r="r" b="b"/>
            <a:pathLst>
              <a:path w="490854" h="490854">
                <a:moveTo>
                  <a:pt x="245354" y="0"/>
                </a:moveTo>
                <a:lnTo>
                  <a:pt x="198493" y="4491"/>
                </a:lnTo>
                <a:lnTo>
                  <a:pt x="153027" y="17966"/>
                </a:lnTo>
                <a:lnTo>
                  <a:pt x="110353" y="40424"/>
                </a:lnTo>
                <a:lnTo>
                  <a:pt x="71866" y="71866"/>
                </a:lnTo>
                <a:lnTo>
                  <a:pt x="40424" y="110353"/>
                </a:lnTo>
                <a:lnTo>
                  <a:pt x="17966" y="153027"/>
                </a:lnTo>
                <a:lnTo>
                  <a:pt x="4491" y="198493"/>
                </a:lnTo>
                <a:lnTo>
                  <a:pt x="0" y="245354"/>
                </a:lnTo>
                <a:lnTo>
                  <a:pt x="4491" y="292215"/>
                </a:lnTo>
                <a:lnTo>
                  <a:pt x="17966" y="337681"/>
                </a:lnTo>
                <a:lnTo>
                  <a:pt x="40424" y="380355"/>
                </a:lnTo>
                <a:lnTo>
                  <a:pt x="71866" y="418842"/>
                </a:lnTo>
                <a:lnTo>
                  <a:pt x="110353" y="450284"/>
                </a:lnTo>
                <a:lnTo>
                  <a:pt x="153027" y="472742"/>
                </a:lnTo>
                <a:lnTo>
                  <a:pt x="198493" y="486217"/>
                </a:lnTo>
                <a:lnTo>
                  <a:pt x="245354" y="490708"/>
                </a:lnTo>
                <a:lnTo>
                  <a:pt x="292215" y="486217"/>
                </a:lnTo>
                <a:lnTo>
                  <a:pt x="337681" y="472742"/>
                </a:lnTo>
                <a:lnTo>
                  <a:pt x="380355" y="450284"/>
                </a:lnTo>
                <a:lnTo>
                  <a:pt x="418842" y="418842"/>
                </a:lnTo>
                <a:lnTo>
                  <a:pt x="450284" y="380355"/>
                </a:lnTo>
                <a:lnTo>
                  <a:pt x="472742" y="337681"/>
                </a:lnTo>
                <a:lnTo>
                  <a:pt x="486217" y="292215"/>
                </a:lnTo>
                <a:lnTo>
                  <a:pt x="490708" y="245354"/>
                </a:lnTo>
                <a:lnTo>
                  <a:pt x="486217" y="198493"/>
                </a:lnTo>
                <a:lnTo>
                  <a:pt x="472742" y="153027"/>
                </a:lnTo>
                <a:lnTo>
                  <a:pt x="450284" y="110353"/>
                </a:lnTo>
                <a:lnTo>
                  <a:pt x="418842" y="71866"/>
                </a:lnTo>
                <a:lnTo>
                  <a:pt x="380355" y="40424"/>
                </a:lnTo>
                <a:lnTo>
                  <a:pt x="337681" y="17966"/>
                </a:lnTo>
                <a:lnTo>
                  <a:pt x="292215" y="4491"/>
                </a:lnTo>
                <a:lnTo>
                  <a:pt x="245354"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3" name="object 40">
            <a:extLst>
              <a:ext uri="{FF2B5EF4-FFF2-40B4-BE49-F238E27FC236}">
                <a16:creationId xmlns:a16="http://schemas.microsoft.com/office/drawing/2014/main" id="{F228A689-73CF-1143-8050-359165AF2023}"/>
              </a:ext>
            </a:extLst>
          </p:cNvPr>
          <p:cNvSpPr/>
          <p:nvPr/>
        </p:nvSpPr>
        <p:spPr>
          <a:xfrm>
            <a:off x="7395706" y="5472402"/>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4" name="object 41">
            <a:extLst>
              <a:ext uri="{FF2B5EF4-FFF2-40B4-BE49-F238E27FC236}">
                <a16:creationId xmlns:a16="http://schemas.microsoft.com/office/drawing/2014/main" id="{369AC6E1-FDC9-6C49-BDB3-F2137B35ED3E}"/>
              </a:ext>
            </a:extLst>
          </p:cNvPr>
          <p:cNvSpPr txBox="1"/>
          <p:nvPr/>
        </p:nvSpPr>
        <p:spPr>
          <a:xfrm>
            <a:off x="7514885" y="5542569"/>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3</a:t>
            </a:r>
            <a:endParaRPr sz="1266">
              <a:latin typeface="Arial" panose="020B0604020202020204" pitchFamily="34" charset="0"/>
              <a:cs typeface="Arial" panose="020B0604020202020204" pitchFamily="34" charset="0"/>
            </a:endParaRPr>
          </a:p>
        </p:txBody>
      </p:sp>
      <p:sp>
        <p:nvSpPr>
          <p:cNvPr id="45" name="object 42">
            <a:extLst>
              <a:ext uri="{FF2B5EF4-FFF2-40B4-BE49-F238E27FC236}">
                <a16:creationId xmlns:a16="http://schemas.microsoft.com/office/drawing/2014/main" id="{E6430F69-04B2-4741-9680-96B7368DD193}"/>
              </a:ext>
            </a:extLst>
          </p:cNvPr>
          <p:cNvSpPr txBox="1"/>
          <p:nvPr/>
        </p:nvSpPr>
        <p:spPr>
          <a:xfrm>
            <a:off x="7259168" y="6479083"/>
            <a:ext cx="600075"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dist = 2</a:t>
            </a:r>
          </a:p>
        </p:txBody>
      </p:sp>
      <p:sp>
        <p:nvSpPr>
          <p:cNvPr id="46" name="object 43">
            <a:extLst>
              <a:ext uri="{FF2B5EF4-FFF2-40B4-BE49-F238E27FC236}">
                <a16:creationId xmlns:a16="http://schemas.microsoft.com/office/drawing/2014/main" id="{51942090-550F-4849-A607-B99513816785}"/>
              </a:ext>
            </a:extLst>
          </p:cNvPr>
          <p:cNvSpPr txBox="1"/>
          <p:nvPr/>
        </p:nvSpPr>
        <p:spPr>
          <a:xfrm>
            <a:off x="5839347" y="6479083"/>
            <a:ext cx="600075"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dist = 1</a:t>
            </a:r>
          </a:p>
        </p:txBody>
      </p:sp>
      <p:sp>
        <p:nvSpPr>
          <p:cNvPr id="47" name="object 44">
            <a:extLst>
              <a:ext uri="{FF2B5EF4-FFF2-40B4-BE49-F238E27FC236}">
                <a16:creationId xmlns:a16="http://schemas.microsoft.com/office/drawing/2014/main" id="{E63A6F99-4B78-E949-B529-71F50D86F51C}"/>
              </a:ext>
            </a:extLst>
          </p:cNvPr>
          <p:cNvSpPr/>
          <p:nvPr/>
        </p:nvSpPr>
        <p:spPr>
          <a:xfrm>
            <a:off x="5579852" y="4046711"/>
            <a:ext cx="1151930" cy="2473523"/>
          </a:xfrm>
          <a:prstGeom prst="rect">
            <a:avLst/>
          </a:prstGeom>
          <a:blipFill>
            <a:blip r:embed="rId3" cstate="print"/>
            <a:stretch>
              <a:fillRect/>
            </a:stretch>
          </a:blip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8" name="object 45">
            <a:extLst>
              <a:ext uri="{FF2B5EF4-FFF2-40B4-BE49-F238E27FC236}">
                <a16:creationId xmlns:a16="http://schemas.microsoft.com/office/drawing/2014/main" id="{1A5BD7D0-117C-CA4D-8A38-4B8AAC1F1DF8}"/>
              </a:ext>
            </a:extLst>
          </p:cNvPr>
          <p:cNvSpPr/>
          <p:nvPr/>
        </p:nvSpPr>
        <p:spPr>
          <a:xfrm>
            <a:off x="5631261" y="4098119"/>
            <a:ext cx="973336" cy="2294930"/>
          </a:xfrm>
          <a:custGeom>
            <a:avLst/>
            <a:gdLst/>
            <a:ahLst/>
            <a:cxnLst/>
            <a:rect l="l" t="t" r="r" b="b"/>
            <a:pathLst>
              <a:path w="1384300" h="3263900">
                <a:moveTo>
                  <a:pt x="692150" y="0"/>
                </a:moveTo>
                <a:lnTo>
                  <a:pt x="633162" y="5901"/>
                </a:lnTo>
                <a:lnTo>
                  <a:pt x="574519" y="23604"/>
                </a:lnTo>
                <a:lnTo>
                  <a:pt x="516568" y="53110"/>
                </a:lnTo>
                <a:lnTo>
                  <a:pt x="459654" y="94418"/>
                </a:lnTo>
                <a:lnTo>
                  <a:pt x="404122" y="147528"/>
                </a:lnTo>
                <a:lnTo>
                  <a:pt x="376982" y="178509"/>
                </a:lnTo>
                <a:lnTo>
                  <a:pt x="350318" y="212441"/>
                </a:lnTo>
                <a:lnTo>
                  <a:pt x="324172" y="249323"/>
                </a:lnTo>
                <a:lnTo>
                  <a:pt x="298587" y="289156"/>
                </a:lnTo>
                <a:lnTo>
                  <a:pt x="273608" y="331939"/>
                </a:lnTo>
                <a:lnTo>
                  <a:pt x="249276" y="377673"/>
                </a:lnTo>
                <a:lnTo>
                  <a:pt x="225636" y="426358"/>
                </a:lnTo>
                <a:lnTo>
                  <a:pt x="202730" y="477993"/>
                </a:lnTo>
                <a:lnTo>
                  <a:pt x="186187" y="518333"/>
                </a:lnTo>
                <a:lnTo>
                  <a:pt x="170349" y="559662"/>
                </a:lnTo>
                <a:lnTo>
                  <a:pt x="155215" y="601936"/>
                </a:lnTo>
                <a:lnTo>
                  <a:pt x="140784" y="645112"/>
                </a:lnTo>
                <a:lnTo>
                  <a:pt x="127058" y="689147"/>
                </a:lnTo>
                <a:lnTo>
                  <a:pt x="114035" y="733999"/>
                </a:lnTo>
                <a:lnTo>
                  <a:pt x="101717" y="779625"/>
                </a:lnTo>
                <a:lnTo>
                  <a:pt x="90102" y="825981"/>
                </a:lnTo>
                <a:lnTo>
                  <a:pt x="79191" y="873024"/>
                </a:lnTo>
                <a:lnTo>
                  <a:pt x="68984" y="920712"/>
                </a:lnTo>
                <a:lnTo>
                  <a:pt x="59481" y="969001"/>
                </a:lnTo>
                <a:lnTo>
                  <a:pt x="50682" y="1017849"/>
                </a:lnTo>
                <a:lnTo>
                  <a:pt x="42587" y="1067212"/>
                </a:lnTo>
                <a:lnTo>
                  <a:pt x="35196" y="1117049"/>
                </a:lnTo>
                <a:lnTo>
                  <a:pt x="28508" y="1167315"/>
                </a:lnTo>
                <a:lnTo>
                  <a:pt x="22525" y="1217967"/>
                </a:lnTo>
                <a:lnTo>
                  <a:pt x="17246" y="1268963"/>
                </a:lnTo>
                <a:lnTo>
                  <a:pt x="12670" y="1320260"/>
                </a:lnTo>
                <a:lnTo>
                  <a:pt x="8799" y="1371815"/>
                </a:lnTo>
                <a:lnTo>
                  <a:pt x="5631" y="1423585"/>
                </a:lnTo>
                <a:lnTo>
                  <a:pt x="3167" y="1475527"/>
                </a:lnTo>
                <a:lnTo>
                  <a:pt x="1407" y="1527597"/>
                </a:lnTo>
                <a:lnTo>
                  <a:pt x="351" y="1579753"/>
                </a:lnTo>
                <a:lnTo>
                  <a:pt x="0" y="1631953"/>
                </a:lnTo>
                <a:lnTo>
                  <a:pt x="351" y="1684152"/>
                </a:lnTo>
                <a:lnTo>
                  <a:pt x="1407" y="1736309"/>
                </a:lnTo>
                <a:lnTo>
                  <a:pt x="3167" y="1788379"/>
                </a:lnTo>
                <a:lnTo>
                  <a:pt x="5631" y="1840321"/>
                </a:lnTo>
                <a:lnTo>
                  <a:pt x="8799" y="1892090"/>
                </a:lnTo>
                <a:lnTo>
                  <a:pt x="12670" y="1943645"/>
                </a:lnTo>
                <a:lnTo>
                  <a:pt x="17246" y="1994942"/>
                </a:lnTo>
                <a:lnTo>
                  <a:pt x="22525" y="2045939"/>
                </a:lnTo>
                <a:lnTo>
                  <a:pt x="28508" y="2096591"/>
                </a:lnTo>
                <a:lnTo>
                  <a:pt x="35196" y="2146857"/>
                </a:lnTo>
                <a:lnTo>
                  <a:pt x="42587" y="2196693"/>
                </a:lnTo>
                <a:lnTo>
                  <a:pt x="50682" y="2246057"/>
                </a:lnTo>
                <a:lnTo>
                  <a:pt x="59481" y="2294905"/>
                </a:lnTo>
                <a:lnTo>
                  <a:pt x="68984" y="2343194"/>
                </a:lnTo>
                <a:lnTo>
                  <a:pt x="79191" y="2390882"/>
                </a:lnTo>
                <a:lnTo>
                  <a:pt x="90102" y="2437926"/>
                </a:lnTo>
                <a:lnTo>
                  <a:pt x="101717" y="2484281"/>
                </a:lnTo>
                <a:lnTo>
                  <a:pt x="114035" y="2529907"/>
                </a:lnTo>
                <a:lnTo>
                  <a:pt x="127058" y="2574759"/>
                </a:lnTo>
                <a:lnTo>
                  <a:pt x="140784" y="2618795"/>
                </a:lnTo>
                <a:lnTo>
                  <a:pt x="155215" y="2661971"/>
                </a:lnTo>
                <a:lnTo>
                  <a:pt x="170349" y="2704245"/>
                </a:lnTo>
                <a:lnTo>
                  <a:pt x="186187" y="2745574"/>
                </a:lnTo>
                <a:lnTo>
                  <a:pt x="202730" y="2785914"/>
                </a:lnTo>
                <a:lnTo>
                  <a:pt x="225636" y="2837549"/>
                </a:lnTo>
                <a:lnTo>
                  <a:pt x="249276" y="2886233"/>
                </a:lnTo>
                <a:lnTo>
                  <a:pt x="273608" y="2931966"/>
                </a:lnTo>
                <a:lnTo>
                  <a:pt x="298587" y="2974749"/>
                </a:lnTo>
                <a:lnTo>
                  <a:pt x="324172" y="3014581"/>
                </a:lnTo>
                <a:lnTo>
                  <a:pt x="350318" y="3051463"/>
                </a:lnTo>
                <a:lnTo>
                  <a:pt x="376982" y="3085394"/>
                </a:lnTo>
                <a:lnTo>
                  <a:pt x="404122" y="3116375"/>
                </a:lnTo>
                <a:lnTo>
                  <a:pt x="431694" y="3144405"/>
                </a:lnTo>
                <a:lnTo>
                  <a:pt x="487960" y="3191614"/>
                </a:lnTo>
                <a:lnTo>
                  <a:pt x="545436" y="3227021"/>
                </a:lnTo>
                <a:lnTo>
                  <a:pt x="603776" y="3250625"/>
                </a:lnTo>
                <a:lnTo>
                  <a:pt x="662634" y="3262427"/>
                </a:lnTo>
                <a:lnTo>
                  <a:pt x="692150" y="3263902"/>
                </a:lnTo>
                <a:lnTo>
                  <a:pt x="721665" y="3262427"/>
                </a:lnTo>
                <a:lnTo>
                  <a:pt x="780523" y="3250625"/>
                </a:lnTo>
                <a:lnTo>
                  <a:pt x="838863" y="3227021"/>
                </a:lnTo>
                <a:lnTo>
                  <a:pt x="896339" y="3191614"/>
                </a:lnTo>
                <a:lnTo>
                  <a:pt x="952605" y="3144405"/>
                </a:lnTo>
                <a:lnTo>
                  <a:pt x="980177" y="3116375"/>
                </a:lnTo>
                <a:lnTo>
                  <a:pt x="1007317" y="3085394"/>
                </a:lnTo>
                <a:lnTo>
                  <a:pt x="1033981" y="3051463"/>
                </a:lnTo>
                <a:lnTo>
                  <a:pt x="1060127" y="3014581"/>
                </a:lnTo>
                <a:lnTo>
                  <a:pt x="1085712" y="2974749"/>
                </a:lnTo>
                <a:lnTo>
                  <a:pt x="1110691" y="2931966"/>
                </a:lnTo>
                <a:lnTo>
                  <a:pt x="1135023" y="2886233"/>
                </a:lnTo>
                <a:lnTo>
                  <a:pt x="1158663" y="2837549"/>
                </a:lnTo>
                <a:lnTo>
                  <a:pt x="1181569" y="2785914"/>
                </a:lnTo>
                <a:lnTo>
                  <a:pt x="1198112" y="2745574"/>
                </a:lnTo>
                <a:lnTo>
                  <a:pt x="1213950" y="2704245"/>
                </a:lnTo>
                <a:lnTo>
                  <a:pt x="1229084" y="2661971"/>
                </a:lnTo>
                <a:lnTo>
                  <a:pt x="1243515" y="2618795"/>
                </a:lnTo>
                <a:lnTo>
                  <a:pt x="1257241" y="2574759"/>
                </a:lnTo>
                <a:lnTo>
                  <a:pt x="1270264" y="2529907"/>
                </a:lnTo>
                <a:lnTo>
                  <a:pt x="1282582" y="2484281"/>
                </a:lnTo>
                <a:lnTo>
                  <a:pt x="1294197" y="2437926"/>
                </a:lnTo>
                <a:lnTo>
                  <a:pt x="1305108" y="2390882"/>
                </a:lnTo>
                <a:lnTo>
                  <a:pt x="1315315" y="2343194"/>
                </a:lnTo>
                <a:lnTo>
                  <a:pt x="1324818" y="2294905"/>
                </a:lnTo>
                <a:lnTo>
                  <a:pt x="1333617" y="2246057"/>
                </a:lnTo>
                <a:lnTo>
                  <a:pt x="1341712" y="2196693"/>
                </a:lnTo>
                <a:lnTo>
                  <a:pt x="1349103" y="2146857"/>
                </a:lnTo>
                <a:lnTo>
                  <a:pt x="1355791" y="2096591"/>
                </a:lnTo>
                <a:lnTo>
                  <a:pt x="1361774" y="2045939"/>
                </a:lnTo>
                <a:lnTo>
                  <a:pt x="1367053" y="1994942"/>
                </a:lnTo>
                <a:lnTo>
                  <a:pt x="1371629" y="1943645"/>
                </a:lnTo>
                <a:lnTo>
                  <a:pt x="1375500" y="1892090"/>
                </a:lnTo>
                <a:lnTo>
                  <a:pt x="1378668" y="1840321"/>
                </a:lnTo>
                <a:lnTo>
                  <a:pt x="1381132" y="1788379"/>
                </a:lnTo>
                <a:lnTo>
                  <a:pt x="1382892" y="1736309"/>
                </a:lnTo>
                <a:lnTo>
                  <a:pt x="1383948" y="1684152"/>
                </a:lnTo>
                <a:lnTo>
                  <a:pt x="1384300" y="1631953"/>
                </a:lnTo>
                <a:lnTo>
                  <a:pt x="1383948" y="1579753"/>
                </a:lnTo>
                <a:lnTo>
                  <a:pt x="1382892" y="1527597"/>
                </a:lnTo>
                <a:lnTo>
                  <a:pt x="1381132" y="1475527"/>
                </a:lnTo>
                <a:lnTo>
                  <a:pt x="1378668" y="1423585"/>
                </a:lnTo>
                <a:lnTo>
                  <a:pt x="1375500" y="1371815"/>
                </a:lnTo>
                <a:lnTo>
                  <a:pt x="1371629" y="1320260"/>
                </a:lnTo>
                <a:lnTo>
                  <a:pt x="1367053" y="1268963"/>
                </a:lnTo>
                <a:lnTo>
                  <a:pt x="1361774" y="1217967"/>
                </a:lnTo>
                <a:lnTo>
                  <a:pt x="1355791" y="1167315"/>
                </a:lnTo>
                <a:lnTo>
                  <a:pt x="1349103" y="1117049"/>
                </a:lnTo>
                <a:lnTo>
                  <a:pt x="1341712" y="1067212"/>
                </a:lnTo>
                <a:lnTo>
                  <a:pt x="1333617" y="1017849"/>
                </a:lnTo>
                <a:lnTo>
                  <a:pt x="1324818" y="969001"/>
                </a:lnTo>
                <a:lnTo>
                  <a:pt x="1315315" y="920712"/>
                </a:lnTo>
                <a:lnTo>
                  <a:pt x="1305108" y="873024"/>
                </a:lnTo>
                <a:lnTo>
                  <a:pt x="1294197" y="825981"/>
                </a:lnTo>
                <a:lnTo>
                  <a:pt x="1282582" y="779625"/>
                </a:lnTo>
                <a:lnTo>
                  <a:pt x="1270264" y="733999"/>
                </a:lnTo>
                <a:lnTo>
                  <a:pt x="1257241" y="689147"/>
                </a:lnTo>
                <a:lnTo>
                  <a:pt x="1243515" y="645112"/>
                </a:lnTo>
                <a:lnTo>
                  <a:pt x="1229084" y="601936"/>
                </a:lnTo>
                <a:lnTo>
                  <a:pt x="1213950" y="559662"/>
                </a:lnTo>
                <a:lnTo>
                  <a:pt x="1198112" y="518333"/>
                </a:lnTo>
                <a:lnTo>
                  <a:pt x="1181569" y="477993"/>
                </a:lnTo>
                <a:lnTo>
                  <a:pt x="1158663" y="426358"/>
                </a:lnTo>
                <a:lnTo>
                  <a:pt x="1135023" y="377673"/>
                </a:lnTo>
                <a:lnTo>
                  <a:pt x="1110691" y="331939"/>
                </a:lnTo>
                <a:lnTo>
                  <a:pt x="1085712" y="289156"/>
                </a:lnTo>
                <a:lnTo>
                  <a:pt x="1060127" y="249323"/>
                </a:lnTo>
                <a:lnTo>
                  <a:pt x="1033981" y="212441"/>
                </a:lnTo>
                <a:lnTo>
                  <a:pt x="1007317" y="178509"/>
                </a:lnTo>
                <a:lnTo>
                  <a:pt x="980177" y="147528"/>
                </a:lnTo>
                <a:lnTo>
                  <a:pt x="952605" y="119498"/>
                </a:lnTo>
                <a:lnTo>
                  <a:pt x="896339" y="72289"/>
                </a:lnTo>
                <a:lnTo>
                  <a:pt x="838863" y="36882"/>
                </a:lnTo>
                <a:lnTo>
                  <a:pt x="780523" y="13277"/>
                </a:lnTo>
                <a:lnTo>
                  <a:pt x="721665" y="1475"/>
                </a:lnTo>
                <a:lnTo>
                  <a:pt x="692150" y="0"/>
                </a:lnTo>
                <a:close/>
              </a:path>
            </a:pathLst>
          </a:custGeom>
          <a:solidFill>
            <a:srgbClr val="007919">
              <a:alpha val="25000"/>
            </a:srgbClr>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9" name="object 46">
            <a:extLst>
              <a:ext uri="{FF2B5EF4-FFF2-40B4-BE49-F238E27FC236}">
                <a16:creationId xmlns:a16="http://schemas.microsoft.com/office/drawing/2014/main" id="{0EA3B831-B036-8245-BED8-14B10308EB52}"/>
              </a:ext>
            </a:extLst>
          </p:cNvPr>
          <p:cNvSpPr/>
          <p:nvPr/>
        </p:nvSpPr>
        <p:spPr>
          <a:xfrm>
            <a:off x="4769341" y="5311479"/>
            <a:ext cx="1320701" cy="717947"/>
          </a:xfrm>
          <a:custGeom>
            <a:avLst/>
            <a:gdLst/>
            <a:ahLst/>
            <a:cxnLst/>
            <a:rect l="l" t="t" r="r" b="b"/>
            <a:pathLst>
              <a:path w="1878329" h="1021079">
                <a:moveTo>
                  <a:pt x="0" y="0"/>
                </a:moveTo>
                <a:lnTo>
                  <a:pt x="1878139" y="1020455"/>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0" name="object 47">
            <a:extLst>
              <a:ext uri="{FF2B5EF4-FFF2-40B4-BE49-F238E27FC236}">
                <a16:creationId xmlns:a16="http://schemas.microsoft.com/office/drawing/2014/main" id="{14DD3511-0A28-8649-81E6-E748E94B01D4}"/>
              </a:ext>
            </a:extLst>
          </p:cNvPr>
          <p:cNvSpPr/>
          <p:nvPr/>
        </p:nvSpPr>
        <p:spPr>
          <a:xfrm>
            <a:off x="6115768" y="4439460"/>
            <a:ext cx="0" cy="873770"/>
          </a:xfrm>
          <a:custGeom>
            <a:avLst/>
            <a:gdLst/>
            <a:ahLst/>
            <a:cxnLst/>
            <a:rect l="l" t="t" r="r" b="b"/>
            <a:pathLst>
              <a:path h="1242695">
                <a:moveTo>
                  <a:pt x="0" y="0"/>
                </a:moveTo>
                <a:lnTo>
                  <a:pt x="0" y="1242427"/>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1" name="object 48">
            <a:extLst>
              <a:ext uri="{FF2B5EF4-FFF2-40B4-BE49-F238E27FC236}">
                <a16:creationId xmlns:a16="http://schemas.microsoft.com/office/drawing/2014/main" id="{AFFE85AD-782B-DF45-AC8A-946D20A5D432}"/>
              </a:ext>
            </a:extLst>
          </p:cNvPr>
          <p:cNvSpPr/>
          <p:nvPr/>
        </p:nvSpPr>
        <p:spPr>
          <a:xfrm>
            <a:off x="4769680" y="4472803"/>
            <a:ext cx="1398389" cy="841177"/>
          </a:xfrm>
          <a:custGeom>
            <a:avLst/>
            <a:gdLst/>
            <a:ahLst/>
            <a:cxnLst/>
            <a:rect l="l" t="t" r="r" b="b"/>
            <a:pathLst>
              <a:path w="1988820" h="1196340">
                <a:moveTo>
                  <a:pt x="0" y="1196136"/>
                </a:moveTo>
                <a:lnTo>
                  <a:pt x="1988489"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2" name="object 49">
            <a:extLst>
              <a:ext uri="{FF2B5EF4-FFF2-40B4-BE49-F238E27FC236}">
                <a16:creationId xmlns:a16="http://schemas.microsoft.com/office/drawing/2014/main" id="{C0965336-4A62-8B43-81F4-6FA5A3707B68}"/>
              </a:ext>
            </a:extLst>
          </p:cNvPr>
          <p:cNvSpPr/>
          <p:nvPr/>
        </p:nvSpPr>
        <p:spPr>
          <a:xfrm>
            <a:off x="5943649" y="5139791"/>
            <a:ext cx="345132" cy="345132"/>
          </a:xfrm>
          <a:custGeom>
            <a:avLst/>
            <a:gdLst/>
            <a:ahLst/>
            <a:cxnLst/>
            <a:rect l="l" t="t" r="r" b="b"/>
            <a:pathLst>
              <a:path w="490854" h="490854">
                <a:moveTo>
                  <a:pt x="245351" y="0"/>
                </a:moveTo>
                <a:lnTo>
                  <a:pt x="198489" y="4491"/>
                </a:lnTo>
                <a:lnTo>
                  <a:pt x="153023" y="17966"/>
                </a:lnTo>
                <a:lnTo>
                  <a:pt x="110347" y="40424"/>
                </a:lnTo>
                <a:lnTo>
                  <a:pt x="71856" y="71866"/>
                </a:lnTo>
                <a:lnTo>
                  <a:pt x="40419" y="110353"/>
                </a:lnTo>
                <a:lnTo>
                  <a:pt x="17964" y="153027"/>
                </a:lnTo>
                <a:lnTo>
                  <a:pt x="4491" y="198493"/>
                </a:lnTo>
                <a:lnTo>
                  <a:pt x="0" y="245354"/>
                </a:lnTo>
                <a:lnTo>
                  <a:pt x="4491" y="292215"/>
                </a:lnTo>
                <a:lnTo>
                  <a:pt x="17964" y="337681"/>
                </a:lnTo>
                <a:lnTo>
                  <a:pt x="40419" y="380355"/>
                </a:lnTo>
                <a:lnTo>
                  <a:pt x="71856" y="418842"/>
                </a:lnTo>
                <a:lnTo>
                  <a:pt x="110347" y="450284"/>
                </a:lnTo>
                <a:lnTo>
                  <a:pt x="153023" y="472742"/>
                </a:lnTo>
                <a:lnTo>
                  <a:pt x="198489" y="486217"/>
                </a:lnTo>
                <a:lnTo>
                  <a:pt x="245351" y="490708"/>
                </a:lnTo>
                <a:lnTo>
                  <a:pt x="292212" y="486217"/>
                </a:lnTo>
                <a:lnTo>
                  <a:pt x="337679" y="472742"/>
                </a:lnTo>
                <a:lnTo>
                  <a:pt x="380355" y="450284"/>
                </a:lnTo>
                <a:lnTo>
                  <a:pt x="418845" y="418842"/>
                </a:lnTo>
                <a:lnTo>
                  <a:pt x="450287" y="380355"/>
                </a:lnTo>
                <a:lnTo>
                  <a:pt x="472745" y="337681"/>
                </a:lnTo>
                <a:lnTo>
                  <a:pt x="486220" y="292215"/>
                </a:lnTo>
                <a:lnTo>
                  <a:pt x="490712" y="245354"/>
                </a:lnTo>
                <a:lnTo>
                  <a:pt x="486220" y="198493"/>
                </a:lnTo>
                <a:lnTo>
                  <a:pt x="472745" y="153027"/>
                </a:lnTo>
                <a:lnTo>
                  <a:pt x="450287" y="110353"/>
                </a:lnTo>
                <a:lnTo>
                  <a:pt x="418845" y="71866"/>
                </a:lnTo>
                <a:lnTo>
                  <a:pt x="380355" y="40424"/>
                </a:lnTo>
                <a:lnTo>
                  <a:pt x="337679" y="17966"/>
                </a:lnTo>
                <a:lnTo>
                  <a:pt x="292212" y="4491"/>
                </a:lnTo>
                <a:lnTo>
                  <a:pt x="24535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3" name="object 50">
            <a:extLst>
              <a:ext uri="{FF2B5EF4-FFF2-40B4-BE49-F238E27FC236}">
                <a16:creationId xmlns:a16="http://schemas.microsoft.com/office/drawing/2014/main" id="{E38A2A14-52A5-104F-B0ED-8FF4886A2E5D}"/>
              </a:ext>
            </a:extLst>
          </p:cNvPr>
          <p:cNvSpPr/>
          <p:nvPr/>
        </p:nvSpPr>
        <p:spPr>
          <a:xfrm>
            <a:off x="5943649" y="5139789"/>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4" name="object 51">
            <a:extLst>
              <a:ext uri="{FF2B5EF4-FFF2-40B4-BE49-F238E27FC236}">
                <a16:creationId xmlns:a16="http://schemas.microsoft.com/office/drawing/2014/main" id="{11F36630-8963-FB45-819C-CA4823CB5890}"/>
              </a:ext>
            </a:extLst>
          </p:cNvPr>
          <p:cNvSpPr/>
          <p:nvPr/>
        </p:nvSpPr>
        <p:spPr>
          <a:xfrm>
            <a:off x="5942401" y="4359226"/>
            <a:ext cx="345132" cy="345132"/>
          </a:xfrm>
          <a:custGeom>
            <a:avLst/>
            <a:gdLst/>
            <a:ahLst/>
            <a:cxnLst/>
            <a:rect l="l" t="t" r="r" b="b"/>
            <a:pathLst>
              <a:path w="490854" h="490854">
                <a:moveTo>
                  <a:pt x="245359" y="0"/>
                </a:moveTo>
                <a:lnTo>
                  <a:pt x="198498" y="4491"/>
                </a:lnTo>
                <a:lnTo>
                  <a:pt x="153032" y="17964"/>
                </a:lnTo>
                <a:lnTo>
                  <a:pt x="110356" y="40419"/>
                </a:lnTo>
                <a:lnTo>
                  <a:pt x="71866" y="71856"/>
                </a:lnTo>
                <a:lnTo>
                  <a:pt x="40424" y="110347"/>
                </a:lnTo>
                <a:lnTo>
                  <a:pt x="17966" y="153023"/>
                </a:lnTo>
                <a:lnTo>
                  <a:pt x="4491" y="198489"/>
                </a:lnTo>
                <a:lnTo>
                  <a:pt x="0" y="245351"/>
                </a:lnTo>
                <a:lnTo>
                  <a:pt x="4491" y="292212"/>
                </a:lnTo>
                <a:lnTo>
                  <a:pt x="17966" y="337679"/>
                </a:lnTo>
                <a:lnTo>
                  <a:pt x="40424" y="380355"/>
                </a:lnTo>
                <a:lnTo>
                  <a:pt x="71866" y="418845"/>
                </a:lnTo>
                <a:lnTo>
                  <a:pt x="110356" y="450287"/>
                </a:lnTo>
                <a:lnTo>
                  <a:pt x="153032" y="472745"/>
                </a:lnTo>
                <a:lnTo>
                  <a:pt x="198498" y="486220"/>
                </a:lnTo>
                <a:lnTo>
                  <a:pt x="245359" y="490712"/>
                </a:lnTo>
                <a:lnTo>
                  <a:pt x="292219" y="486220"/>
                </a:lnTo>
                <a:lnTo>
                  <a:pt x="337683" y="472745"/>
                </a:lnTo>
                <a:lnTo>
                  <a:pt x="380356" y="450287"/>
                </a:lnTo>
                <a:lnTo>
                  <a:pt x="418842" y="418845"/>
                </a:lnTo>
                <a:lnTo>
                  <a:pt x="450284" y="380355"/>
                </a:lnTo>
                <a:lnTo>
                  <a:pt x="472742" y="337679"/>
                </a:lnTo>
                <a:lnTo>
                  <a:pt x="486217" y="292212"/>
                </a:lnTo>
                <a:lnTo>
                  <a:pt x="490708" y="245351"/>
                </a:lnTo>
                <a:lnTo>
                  <a:pt x="486217" y="198489"/>
                </a:lnTo>
                <a:lnTo>
                  <a:pt x="472742" y="153023"/>
                </a:lnTo>
                <a:lnTo>
                  <a:pt x="450284" y="110347"/>
                </a:lnTo>
                <a:lnTo>
                  <a:pt x="418842" y="71856"/>
                </a:lnTo>
                <a:lnTo>
                  <a:pt x="380356" y="40419"/>
                </a:lnTo>
                <a:lnTo>
                  <a:pt x="337683" y="17964"/>
                </a:lnTo>
                <a:lnTo>
                  <a:pt x="292219" y="4491"/>
                </a:lnTo>
                <a:lnTo>
                  <a:pt x="245359"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5" name="object 52">
            <a:extLst>
              <a:ext uri="{FF2B5EF4-FFF2-40B4-BE49-F238E27FC236}">
                <a16:creationId xmlns:a16="http://schemas.microsoft.com/office/drawing/2014/main" id="{623FC994-9F5C-8E4D-98F4-FD62B453D233}"/>
              </a:ext>
            </a:extLst>
          </p:cNvPr>
          <p:cNvSpPr/>
          <p:nvPr/>
        </p:nvSpPr>
        <p:spPr>
          <a:xfrm>
            <a:off x="5942399" y="4359226"/>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6" name="object 53">
            <a:extLst>
              <a:ext uri="{FF2B5EF4-FFF2-40B4-BE49-F238E27FC236}">
                <a16:creationId xmlns:a16="http://schemas.microsoft.com/office/drawing/2014/main" id="{F010C38D-0F47-3648-B495-B65448B8DBDB}"/>
              </a:ext>
            </a:extLst>
          </p:cNvPr>
          <p:cNvSpPr txBox="1"/>
          <p:nvPr/>
        </p:nvSpPr>
        <p:spPr>
          <a:xfrm>
            <a:off x="6059346" y="4426358"/>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1</a:t>
            </a:r>
            <a:endParaRPr sz="1266">
              <a:latin typeface="Arial" panose="020B0604020202020204" pitchFamily="34" charset="0"/>
              <a:cs typeface="Arial" panose="020B0604020202020204" pitchFamily="34" charset="0"/>
            </a:endParaRPr>
          </a:p>
        </p:txBody>
      </p:sp>
      <p:sp>
        <p:nvSpPr>
          <p:cNvPr id="57" name="object 54">
            <a:extLst>
              <a:ext uri="{FF2B5EF4-FFF2-40B4-BE49-F238E27FC236}">
                <a16:creationId xmlns:a16="http://schemas.microsoft.com/office/drawing/2014/main" id="{5623003F-8B51-2542-87AB-5BBE8EA3C316}"/>
              </a:ext>
            </a:extLst>
          </p:cNvPr>
          <p:cNvSpPr/>
          <p:nvPr/>
        </p:nvSpPr>
        <p:spPr>
          <a:xfrm>
            <a:off x="5944113" y="5859387"/>
            <a:ext cx="345132" cy="345132"/>
          </a:xfrm>
          <a:custGeom>
            <a:avLst/>
            <a:gdLst/>
            <a:ahLst/>
            <a:cxnLst/>
            <a:rect l="l" t="t" r="r" b="b"/>
            <a:pathLst>
              <a:path w="490854" h="490854">
                <a:moveTo>
                  <a:pt x="245351" y="0"/>
                </a:moveTo>
                <a:lnTo>
                  <a:pt x="198489" y="4491"/>
                </a:lnTo>
                <a:lnTo>
                  <a:pt x="153023" y="17964"/>
                </a:lnTo>
                <a:lnTo>
                  <a:pt x="110347" y="40419"/>
                </a:lnTo>
                <a:lnTo>
                  <a:pt x="71856" y="71856"/>
                </a:lnTo>
                <a:lnTo>
                  <a:pt x="40419" y="110347"/>
                </a:lnTo>
                <a:lnTo>
                  <a:pt x="17964" y="153023"/>
                </a:lnTo>
                <a:lnTo>
                  <a:pt x="4491" y="198490"/>
                </a:lnTo>
                <a:lnTo>
                  <a:pt x="0" y="245351"/>
                </a:lnTo>
                <a:lnTo>
                  <a:pt x="4491" y="292213"/>
                </a:lnTo>
                <a:lnTo>
                  <a:pt x="17964" y="337679"/>
                </a:lnTo>
                <a:lnTo>
                  <a:pt x="40419" y="380354"/>
                </a:lnTo>
                <a:lnTo>
                  <a:pt x="71856" y="418843"/>
                </a:lnTo>
                <a:lnTo>
                  <a:pt x="110347" y="450283"/>
                </a:lnTo>
                <a:lnTo>
                  <a:pt x="153023" y="472740"/>
                </a:lnTo>
                <a:lnTo>
                  <a:pt x="198489" y="486215"/>
                </a:lnTo>
                <a:lnTo>
                  <a:pt x="245351" y="490706"/>
                </a:lnTo>
                <a:lnTo>
                  <a:pt x="292212" y="486215"/>
                </a:lnTo>
                <a:lnTo>
                  <a:pt x="337679" y="472740"/>
                </a:lnTo>
                <a:lnTo>
                  <a:pt x="380355" y="450283"/>
                </a:lnTo>
                <a:lnTo>
                  <a:pt x="418845" y="418843"/>
                </a:lnTo>
                <a:lnTo>
                  <a:pt x="450283" y="380354"/>
                </a:lnTo>
                <a:lnTo>
                  <a:pt x="472738" y="337679"/>
                </a:lnTo>
                <a:lnTo>
                  <a:pt x="486211" y="292213"/>
                </a:lnTo>
                <a:lnTo>
                  <a:pt x="490702" y="245351"/>
                </a:lnTo>
                <a:lnTo>
                  <a:pt x="486211" y="198490"/>
                </a:lnTo>
                <a:lnTo>
                  <a:pt x="472738" y="153023"/>
                </a:lnTo>
                <a:lnTo>
                  <a:pt x="450283" y="110347"/>
                </a:lnTo>
                <a:lnTo>
                  <a:pt x="418845" y="71856"/>
                </a:lnTo>
                <a:lnTo>
                  <a:pt x="380355" y="40419"/>
                </a:lnTo>
                <a:lnTo>
                  <a:pt x="337679" y="17964"/>
                </a:lnTo>
                <a:lnTo>
                  <a:pt x="292212" y="4491"/>
                </a:lnTo>
                <a:lnTo>
                  <a:pt x="24535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8" name="object 55">
            <a:extLst>
              <a:ext uri="{FF2B5EF4-FFF2-40B4-BE49-F238E27FC236}">
                <a16:creationId xmlns:a16="http://schemas.microsoft.com/office/drawing/2014/main" id="{1B77328F-2A11-E14F-A204-4950BD66769B}"/>
              </a:ext>
            </a:extLst>
          </p:cNvPr>
          <p:cNvSpPr/>
          <p:nvPr/>
        </p:nvSpPr>
        <p:spPr>
          <a:xfrm>
            <a:off x="5944113" y="5859387"/>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9" name="object 56">
            <a:extLst>
              <a:ext uri="{FF2B5EF4-FFF2-40B4-BE49-F238E27FC236}">
                <a16:creationId xmlns:a16="http://schemas.microsoft.com/office/drawing/2014/main" id="{02E4672B-F38E-7741-9C5D-89AEDBCEC9E8}"/>
              </a:ext>
            </a:extLst>
          </p:cNvPr>
          <p:cNvSpPr txBox="1"/>
          <p:nvPr/>
        </p:nvSpPr>
        <p:spPr>
          <a:xfrm>
            <a:off x="6068275" y="5926546"/>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5</a:t>
            </a:r>
            <a:endParaRPr sz="1266">
              <a:latin typeface="Arial" panose="020B0604020202020204" pitchFamily="34" charset="0"/>
              <a:cs typeface="Arial" panose="020B0604020202020204" pitchFamily="34" charset="0"/>
            </a:endParaRPr>
          </a:p>
        </p:txBody>
      </p:sp>
      <p:sp>
        <p:nvSpPr>
          <p:cNvPr id="60" name="object 57">
            <a:extLst>
              <a:ext uri="{FF2B5EF4-FFF2-40B4-BE49-F238E27FC236}">
                <a16:creationId xmlns:a16="http://schemas.microsoft.com/office/drawing/2014/main" id="{C3DE5E26-F599-ED41-B3AF-B2BA146213B5}"/>
              </a:ext>
            </a:extLst>
          </p:cNvPr>
          <p:cNvSpPr/>
          <p:nvPr/>
        </p:nvSpPr>
        <p:spPr>
          <a:xfrm>
            <a:off x="4365416" y="4716440"/>
            <a:ext cx="892968" cy="1232297"/>
          </a:xfrm>
          <a:prstGeom prst="rect">
            <a:avLst/>
          </a:prstGeom>
          <a:blipFill>
            <a:blip r:embed="rId4" cstate="print"/>
            <a:stretch>
              <a:fillRect/>
            </a:stretch>
          </a:blip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1" name="object 58">
            <a:extLst>
              <a:ext uri="{FF2B5EF4-FFF2-40B4-BE49-F238E27FC236}">
                <a16:creationId xmlns:a16="http://schemas.microsoft.com/office/drawing/2014/main" id="{1270D8AA-E0DD-1247-BF73-51B7B9136DB3}"/>
              </a:ext>
            </a:extLst>
          </p:cNvPr>
          <p:cNvSpPr/>
          <p:nvPr/>
        </p:nvSpPr>
        <p:spPr>
          <a:xfrm>
            <a:off x="4417024" y="4767851"/>
            <a:ext cx="714375" cy="1053703"/>
          </a:xfrm>
          <a:custGeom>
            <a:avLst/>
            <a:gdLst/>
            <a:ahLst/>
            <a:cxnLst/>
            <a:rect l="l" t="t" r="r" b="b"/>
            <a:pathLst>
              <a:path w="1016000" h="1498600">
                <a:moveTo>
                  <a:pt x="507715" y="0"/>
                </a:moveTo>
                <a:lnTo>
                  <a:pt x="468744" y="2194"/>
                </a:lnTo>
                <a:lnTo>
                  <a:pt x="429958" y="8778"/>
                </a:lnTo>
                <a:lnTo>
                  <a:pt x="391541" y="19751"/>
                </a:lnTo>
                <a:lnTo>
                  <a:pt x="353679" y="35114"/>
                </a:lnTo>
                <a:lnTo>
                  <a:pt x="316557" y="54866"/>
                </a:lnTo>
                <a:lnTo>
                  <a:pt x="280359" y="79007"/>
                </a:lnTo>
                <a:lnTo>
                  <a:pt x="245270" y="107538"/>
                </a:lnTo>
                <a:lnTo>
                  <a:pt x="211475" y="140457"/>
                </a:lnTo>
                <a:lnTo>
                  <a:pt x="179160" y="177767"/>
                </a:lnTo>
                <a:lnTo>
                  <a:pt x="148508" y="219465"/>
                </a:lnTo>
                <a:lnTo>
                  <a:pt x="123757" y="258634"/>
                </a:lnTo>
                <a:lnTo>
                  <a:pt x="101255" y="299686"/>
                </a:lnTo>
                <a:lnTo>
                  <a:pt x="81004" y="342441"/>
                </a:lnTo>
                <a:lnTo>
                  <a:pt x="63003" y="386720"/>
                </a:lnTo>
                <a:lnTo>
                  <a:pt x="47252" y="432344"/>
                </a:lnTo>
                <a:lnTo>
                  <a:pt x="33751" y="479134"/>
                </a:lnTo>
                <a:lnTo>
                  <a:pt x="22501" y="526909"/>
                </a:lnTo>
                <a:lnTo>
                  <a:pt x="13500" y="575492"/>
                </a:lnTo>
                <a:lnTo>
                  <a:pt x="6750" y="624702"/>
                </a:lnTo>
                <a:lnTo>
                  <a:pt x="2250" y="674360"/>
                </a:lnTo>
                <a:lnTo>
                  <a:pt x="0" y="724288"/>
                </a:lnTo>
                <a:lnTo>
                  <a:pt x="0" y="774305"/>
                </a:lnTo>
                <a:lnTo>
                  <a:pt x="2250" y="824232"/>
                </a:lnTo>
                <a:lnTo>
                  <a:pt x="6750" y="873891"/>
                </a:lnTo>
                <a:lnTo>
                  <a:pt x="13500" y="923101"/>
                </a:lnTo>
                <a:lnTo>
                  <a:pt x="22501" y="971683"/>
                </a:lnTo>
                <a:lnTo>
                  <a:pt x="33751" y="1019459"/>
                </a:lnTo>
                <a:lnTo>
                  <a:pt x="47252" y="1066248"/>
                </a:lnTo>
                <a:lnTo>
                  <a:pt x="63003" y="1111872"/>
                </a:lnTo>
                <a:lnTo>
                  <a:pt x="81004" y="1156152"/>
                </a:lnTo>
                <a:lnTo>
                  <a:pt x="101255" y="1198907"/>
                </a:lnTo>
                <a:lnTo>
                  <a:pt x="123757" y="1239959"/>
                </a:lnTo>
                <a:lnTo>
                  <a:pt x="148508" y="1279128"/>
                </a:lnTo>
                <a:lnTo>
                  <a:pt x="179160" y="1320826"/>
                </a:lnTo>
                <a:lnTo>
                  <a:pt x="211475" y="1358135"/>
                </a:lnTo>
                <a:lnTo>
                  <a:pt x="245270" y="1391055"/>
                </a:lnTo>
                <a:lnTo>
                  <a:pt x="280359" y="1419586"/>
                </a:lnTo>
                <a:lnTo>
                  <a:pt x="316557" y="1443727"/>
                </a:lnTo>
                <a:lnTo>
                  <a:pt x="353679" y="1463479"/>
                </a:lnTo>
                <a:lnTo>
                  <a:pt x="391541" y="1478841"/>
                </a:lnTo>
                <a:lnTo>
                  <a:pt x="429958" y="1489815"/>
                </a:lnTo>
                <a:lnTo>
                  <a:pt x="468744" y="1496398"/>
                </a:lnTo>
                <a:lnTo>
                  <a:pt x="507715" y="1498593"/>
                </a:lnTo>
                <a:lnTo>
                  <a:pt x="546686" y="1496398"/>
                </a:lnTo>
                <a:lnTo>
                  <a:pt x="585473" y="1489815"/>
                </a:lnTo>
                <a:lnTo>
                  <a:pt x="623889" y="1478841"/>
                </a:lnTo>
                <a:lnTo>
                  <a:pt x="661751" y="1463479"/>
                </a:lnTo>
                <a:lnTo>
                  <a:pt x="698873" y="1443727"/>
                </a:lnTo>
                <a:lnTo>
                  <a:pt x="735071" y="1419586"/>
                </a:lnTo>
                <a:lnTo>
                  <a:pt x="770160" y="1391055"/>
                </a:lnTo>
                <a:lnTo>
                  <a:pt x="803955" y="1358135"/>
                </a:lnTo>
                <a:lnTo>
                  <a:pt x="836270" y="1320826"/>
                </a:lnTo>
                <a:lnTo>
                  <a:pt x="866922" y="1279128"/>
                </a:lnTo>
                <a:lnTo>
                  <a:pt x="891673" y="1239959"/>
                </a:lnTo>
                <a:lnTo>
                  <a:pt x="914175" y="1198907"/>
                </a:lnTo>
                <a:lnTo>
                  <a:pt x="934426" y="1156152"/>
                </a:lnTo>
                <a:lnTo>
                  <a:pt x="952427" y="1111872"/>
                </a:lnTo>
                <a:lnTo>
                  <a:pt x="968178" y="1066248"/>
                </a:lnTo>
                <a:lnTo>
                  <a:pt x="981679" y="1019459"/>
                </a:lnTo>
                <a:lnTo>
                  <a:pt x="992929" y="971683"/>
                </a:lnTo>
                <a:lnTo>
                  <a:pt x="1001930" y="923101"/>
                </a:lnTo>
                <a:lnTo>
                  <a:pt x="1008680" y="873891"/>
                </a:lnTo>
                <a:lnTo>
                  <a:pt x="1013180" y="824232"/>
                </a:lnTo>
                <a:lnTo>
                  <a:pt x="1015431" y="774305"/>
                </a:lnTo>
                <a:lnTo>
                  <a:pt x="1015431" y="724288"/>
                </a:lnTo>
                <a:lnTo>
                  <a:pt x="1013180" y="674360"/>
                </a:lnTo>
                <a:lnTo>
                  <a:pt x="1008680" y="624702"/>
                </a:lnTo>
                <a:lnTo>
                  <a:pt x="1001930" y="575492"/>
                </a:lnTo>
                <a:lnTo>
                  <a:pt x="992929" y="526909"/>
                </a:lnTo>
                <a:lnTo>
                  <a:pt x="981679" y="479134"/>
                </a:lnTo>
                <a:lnTo>
                  <a:pt x="968178" y="432344"/>
                </a:lnTo>
                <a:lnTo>
                  <a:pt x="952427" y="386720"/>
                </a:lnTo>
                <a:lnTo>
                  <a:pt x="934426" y="342441"/>
                </a:lnTo>
                <a:lnTo>
                  <a:pt x="914175" y="299686"/>
                </a:lnTo>
                <a:lnTo>
                  <a:pt x="891673" y="258634"/>
                </a:lnTo>
                <a:lnTo>
                  <a:pt x="866922" y="219465"/>
                </a:lnTo>
                <a:lnTo>
                  <a:pt x="836270" y="177767"/>
                </a:lnTo>
                <a:lnTo>
                  <a:pt x="803955" y="140457"/>
                </a:lnTo>
                <a:lnTo>
                  <a:pt x="770160" y="107538"/>
                </a:lnTo>
                <a:lnTo>
                  <a:pt x="735071" y="79007"/>
                </a:lnTo>
                <a:lnTo>
                  <a:pt x="698873" y="54866"/>
                </a:lnTo>
                <a:lnTo>
                  <a:pt x="661751" y="35114"/>
                </a:lnTo>
                <a:lnTo>
                  <a:pt x="623889" y="19751"/>
                </a:lnTo>
                <a:lnTo>
                  <a:pt x="585473" y="8778"/>
                </a:lnTo>
                <a:lnTo>
                  <a:pt x="546686" y="2194"/>
                </a:lnTo>
                <a:lnTo>
                  <a:pt x="507715" y="0"/>
                </a:lnTo>
                <a:close/>
              </a:path>
            </a:pathLst>
          </a:custGeom>
          <a:solidFill>
            <a:srgbClr val="8D3124">
              <a:alpha val="25000"/>
            </a:srgbClr>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2" name="object 59">
            <a:extLst>
              <a:ext uri="{FF2B5EF4-FFF2-40B4-BE49-F238E27FC236}">
                <a16:creationId xmlns:a16="http://schemas.microsoft.com/office/drawing/2014/main" id="{4429C0FA-A5EC-694C-BDBF-91950A31A2DF}"/>
              </a:ext>
            </a:extLst>
          </p:cNvPr>
          <p:cNvSpPr/>
          <p:nvPr/>
        </p:nvSpPr>
        <p:spPr>
          <a:xfrm>
            <a:off x="4586491" y="5142899"/>
            <a:ext cx="345132" cy="345132"/>
          </a:xfrm>
          <a:custGeom>
            <a:avLst/>
            <a:gdLst/>
            <a:ahLst/>
            <a:cxnLst/>
            <a:rect l="l" t="t" r="r" b="b"/>
            <a:pathLst>
              <a:path w="490854" h="490854">
                <a:moveTo>
                  <a:pt x="245349" y="0"/>
                </a:moveTo>
                <a:lnTo>
                  <a:pt x="198489" y="4491"/>
                </a:lnTo>
                <a:lnTo>
                  <a:pt x="153025" y="17966"/>
                </a:lnTo>
                <a:lnTo>
                  <a:pt x="110352" y="40424"/>
                </a:lnTo>
                <a:lnTo>
                  <a:pt x="71866" y="71866"/>
                </a:lnTo>
                <a:lnTo>
                  <a:pt x="40424" y="110352"/>
                </a:lnTo>
                <a:lnTo>
                  <a:pt x="17966" y="153025"/>
                </a:lnTo>
                <a:lnTo>
                  <a:pt x="4491" y="198489"/>
                </a:lnTo>
                <a:lnTo>
                  <a:pt x="0" y="245349"/>
                </a:lnTo>
                <a:lnTo>
                  <a:pt x="4491" y="292210"/>
                </a:lnTo>
                <a:lnTo>
                  <a:pt x="17966" y="337676"/>
                </a:lnTo>
                <a:lnTo>
                  <a:pt x="40424" y="380352"/>
                </a:lnTo>
                <a:lnTo>
                  <a:pt x="71866" y="418842"/>
                </a:lnTo>
                <a:lnTo>
                  <a:pt x="110352" y="450284"/>
                </a:lnTo>
                <a:lnTo>
                  <a:pt x="153025" y="472742"/>
                </a:lnTo>
                <a:lnTo>
                  <a:pt x="198489" y="486217"/>
                </a:lnTo>
                <a:lnTo>
                  <a:pt x="245349" y="490708"/>
                </a:lnTo>
                <a:lnTo>
                  <a:pt x="292210" y="486217"/>
                </a:lnTo>
                <a:lnTo>
                  <a:pt x="337676" y="472742"/>
                </a:lnTo>
                <a:lnTo>
                  <a:pt x="380352" y="450284"/>
                </a:lnTo>
                <a:lnTo>
                  <a:pt x="418842" y="418842"/>
                </a:lnTo>
                <a:lnTo>
                  <a:pt x="450284" y="380352"/>
                </a:lnTo>
                <a:lnTo>
                  <a:pt x="472742" y="337676"/>
                </a:lnTo>
                <a:lnTo>
                  <a:pt x="486217" y="292210"/>
                </a:lnTo>
                <a:lnTo>
                  <a:pt x="490708" y="245349"/>
                </a:lnTo>
                <a:lnTo>
                  <a:pt x="486217" y="198489"/>
                </a:lnTo>
                <a:lnTo>
                  <a:pt x="472742" y="153025"/>
                </a:lnTo>
                <a:lnTo>
                  <a:pt x="450284" y="110352"/>
                </a:lnTo>
                <a:lnTo>
                  <a:pt x="418842" y="71866"/>
                </a:lnTo>
                <a:lnTo>
                  <a:pt x="380352" y="40424"/>
                </a:lnTo>
                <a:lnTo>
                  <a:pt x="337676" y="17966"/>
                </a:lnTo>
                <a:lnTo>
                  <a:pt x="292210" y="4491"/>
                </a:lnTo>
                <a:lnTo>
                  <a:pt x="245349"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3" name="object 60">
            <a:extLst>
              <a:ext uri="{FF2B5EF4-FFF2-40B4-BE49-F238E27FC236}">
                <a16:creationId xmlns:a16="http://schemas.microsoft.com/office/drawing/2014/main" id="{13AF8C79-8901-3D43-9C60-A8EC20AB697A}"/>
              </a:ext>
            </a:extLst>
          </p:cNvPr>
          <p:cNvSpPr/>
          <p:nvPr/>
        </p:nvSpPr>
        <p:spPr>
          <a:xfrm>
            <a:off x="4586489" y="5142896"/>
            <a:ext cx="345132" cy="345132"/>
          </a:xfrm>
          <a:custGeom>
            <a:avLst/>
            <a:gdLst/>
            <a:ahLst/>
            <a:cxnLst/>
            <a:rect l="l" t="t" r="r" b="b"/>
            <a:pathLst>
              <a:path w="490854" h="490854">
                <a:moveTo>
                  <a:pt x="418845" y="71862"/>
                </a:moveTo>
                <a:lnTo>
                  <a:pt x="450285" y="110351"/>
                </a:lnTo>
                <a:lnTo>
                  <a:pt x="472742" y="153027"/>
                </a:lnTo>
                <a:lnTo>
                  <a:pt x="486216" y="198493"/>
                </a:lnTo>
                <a:lnTo>
                  <a:pt x="490708" y="245354"/>
                </a:lnTo>
                <a:lnTo>
                  <a:pt x="486216" y="292215"/>
                </a:lnTo>
                <a:lnTo>
                  <a:pt x="472742" y="337681"/>
                </a:lnTo>
                <a:lnTo>
                  <a:pt x="450285" y="380356"/>
                </a:lnTo>
                <a:lnTo>
                  <a:pt x="418845" y="418845"/>
                </a:lnTo>
                <a:lnTo>
                  <a:pt x="380356" y="450285"/>
                </a:lnTo>
                <a:lnTo>
                  <a:pt x="337681" y="472742"/>
                </a:lnTo>
                <a:lnTo>
                  <a:pt x="292215" y="486216"/>
                </a:lnTo>
                <a:lnTo>
                  <a:pt x="245354" y="490708"/>
                </a:lnTo>
                <a:lnTo>
                  <a:pt x="198493" y="486216"/>
                </a:lnTo>
                <a:lnTo>
                  <a:pt x="153027" y="472742"/>
                </a:lnTo>
                <a:lnTo>
                  <a:pt x="110351" y="450285"/>
                </a:lnTo>
                <a:lnTo>
                  <a:pt x="71862" y="418845"/>
                </a:lnTo>
                <a:lnTo>
                  <a:pt x="40422" y="380356"/>
                </a:lnTo>
                <a:lnTo>
                  <a:pt x="17965" y="337681"/>
                </a:lnTo>
                <a:lnTo>
                  <a:pt x="4491" y="292215"/>
                </a:lnTo>
                <a:lnTo>
                  <a:pt x="0" y="245354"/>
                </a:lnTo>
                <a:lnTo>
                  <a:pt x="4491" y="198493"/>
                </a:lnTo>
                <a:lnTo>
                  <a:pt x="17965" y="153027"/>
                </a:lnTo>
                <a:lnTo>
                  <a:pt x="40422" y="110351"/>
                </a:lnTo>
                <a:lnTo>
                  <a:pt x="71862" y="71862"/>
                </a:lnTo>
                <a:lnTo>
                  <a:pt x="110351" y="40422"/>
                </a:lnTo>
                <a:lnTo>
                  <a:pt x="153027" y="17965"/>
                </a:lnTo>
                <a:lnTo>
                  <a:pt x="198493" y="4491"/>
                </a:lnTo>
                <a:lnTo>
                  <a:pt x="245354" y="0"/>
                </a:lnTo>
                <a:lnTo>
                  <a:pt x="292215" y="4491"/>
                </a:lnTo>
                <a:lnTo>
                  <a:pt x="337681" y="17965"/>
                </a:lnTo>
                <a:lnTo>
                  <a:pt x="380356" y="40422"/>
                </a:lnTo>
                <a:lnTo>
                  <a:pt x="418845" y="71862"/>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4" name="object 61">
            <a:extLst>
              <a:ext uri="{FF2B5EF4-FFF2-40B4-BE49-F238E27FC236}">
                <a16:creationId xmlns:a16="http://schemas.microsoft.com/office/drawing/2014/main" id="{F6D8F376-EDF4-694B-9150-429E6C355B06}"/>
              </a:ext>
            </a:extLst>
          </p:cNvPr>
          <p:cNvSpPr txBox="1"/>
          <p:nvPr/>
        </p:nvSpPr>
        <p:spPr>
          <a:xfrm>
            <a:off x="4710963" y="5212171"/>
            <a:ext cx="1476970" cy="203814"/>
          </a:xfrm>
          <a:prstGeom prst="rect">
            <a:avLst/>
          </a:prstGeom>
        </p:spPr>
        <p:txBody>
          <a:bodyPr vert="horz" wrap="square" lIns="0" tIns="8930" rIns="0" bIns="0" rtlCol="0">
            <a:spAutoFit/>
          </a:bodyPr>
          <a:lstStyle/>
          <a:p>
            <a:pPr marL="8929">
              <a:spcBef>
                <a:spcPts val="70"/>
              </a:spcBef>
              <a:tabLst>
                <a:tab pos="1365746" algn="l"/>
              </a:tabLst>
            </a:pPr>
            <a:r>
              <a:rPr sz="1266" spc="137" dirty="0">
                <a:latin typeface="Arial" panose="020B0604020202020204" pitchFamily="34" charset="0"/>
                <a:cs typeface="Arial" panose="020B0604020202020204" pitchFamily="34" charset="0"/>
              </a:rPr>
              <a:t>0	</a:t>
            </a:r>
            <a:r>
              <a:rPr sz="1266" spc="137" dirty="0">
                <a:uFill>
                  <a:solidFill>
                    <a:srgbClr val="000000"/>
                  </a:solidFill>
                </a:uFill>
                <a:latin typeface="Arial" panose="020B0604020202020204" pitchFamily="34" charset="0"/>
                <a:cs typeface="Arial" panose="020B0604020202020204" pitchFamily="34" charset="0"/>
              </a:rPr>
              <a:t>2</a:t>
            </a:r>
            <a:endParaRPr sz="1266" dirty="0">
              <a:latin typeface="Arial" panose="020B0604020202020204" pitchFamily="34" charset="0"/>
              <a:cs typeface="Arial" panose="020B0604020202020204" pitchFamily="34" charset="0"/>
            </a:endParaRPr>
          </a:p>
        </p:txBody>
      </p:sp>
      <p:sp>
        <p:nvSpPr>
          <p:cNvPr id="65" name="object 62">
            <a:extLst>
              <a:ext uri="{FF2B5EF4-FFF2-40B4-BE49-F238E27FC236}">
                <a16:creationId xmlns:a16="http://schemas.microsoft.com/office/drawing/2014/main" id="{6000FA3E-ED82-D045-BF07-B2310101EC75}"/>
              </a:ext>
            </a:extLst>
          </p:cNvPr>
          <p:cNvSpPr txBox="1"/>
          <p:nvPr/>
        </p:nvSpPr>
        <p:spPr>
          <a:xfrm>
            <a:off x="4419527" y="6479083"/>
            <a:ext cx="600075"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dist = 0</a:t>
            </a:r>
          </a:p>
        </p:txBody>
      </p:sp>
      <p:sp>
        <p:nvSpPr>
          <p:cNvPr id="66" name="object 63">
            <a:extLst>
              <a:ext uri="{FF2B5EF4-FFF2-40B4-BE49-F238E27FC236}">
                <a16:creationId xmlns:a16="http://schemas.microsoft.com/office/drawing/2014/main" id="{0A596B4A-1B94-0E4C-93E7-8F2E11E18ED5}"/>
              </a:ext>
            </a:extLst>
          </p:cNvPr>
          <p:cNvSpPr txBox="1"/>
          <p:nvPr/>
        </p:nvSpPr>
        <p:spPr>
          <a:xfrm>
            <a:off x="937137" y="4492851"/>
            <a:ext cx="405408" cy="203814"/>
          </a:xfrm>
          <a:prstGeom prst="rect">
            <a:avLst/>
          </a:prstGeom>
        </p:spPr>
        <p:txBody>
          <a:bodyPr vert="horz" wrap="square" lIns="0" tIns="8930" rIns="0" bIns="0" rtlCol="0">
            <a:spAutoFit/>
          </a:bodyPr>
          <a:lstStyle/>
          <a:p>
            <a:pPr marL="8929">
              <a:spcBef>
                <a:spcPts val="70"/>
              </a:spcBef>
              <a:tabLst>
                <a:tab pos="294223" algn="l"/>
              </a:tabLst>
            </a:pPr>
            <a:r>
              <a:rPr sz="1125" b="1" spc="-35" dirty="0">
                <a:latin typeface="Arial" panose="020B0604020202020204" pitchFamily="34" charset="0"/>
                <a:cs typeface="Arial" panose="020B0604020202020204" pitchFamily="34" charset="0"/>
              </a:rPr>
              <a:t>	</a:t>
            </a:r>
            <a:r>
              <a:rPr sz="1266" spc="137" dirty="0">
                <a:latin typeface="Arial" panose="020B0604020202020204" pitchFamily="34" charset="0"/>
                <a:cs typeface="Arial" panose="020B0604020202020204" pitchFamily="34" charset="0"/>
              </a:rPr>
              <a:t>0</a:t>
            </a:r>
            <a:endParaRPr sz="1266"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5F348160-92D0-3F4E-81CD-900154C9662D}"/>
              </a:ext>
            </a:extLst>
          </p:cNvPr>
          <p:cNvSpPr txBox="1"/>
          <p:nvPr/>
        </p:nvSpPr>
        <p:spPr>
          <a:xfrm>
            <a:off x="7986640" y="1036658"/>
            <a:ext cx="1029449" cy="307777"/>
          </a:xfrm>
          <a:prstGeom prst="rect">
            <a:avLst/>
          </a:prstGeom>
          <a:noFill/>
        </p:spPr>
        <p:txBody>
          <a:bodyPr wrap="none" rtlCol="0">
            <a:spAutoFit/>
          </a:bodyPr>
          <a:lstStyle/>
          <a:p>
            <a:r>
              <a:rPr lang="en-US" sz="1400" dirty="0">
                <a:solidFill>
                  <a:schemeClr val="accent6"/>
                </a:solidFill>
                <a:latin typeface="Arial" panose="020B0604020202020204" pitchFamily="34" charset="0"/>
                <a:cs typeface="Arial" panose="020B0604020202020204" pitchFamily="34" charset="0"/>
              </a:rPr>
              <a:t>level-order</a:t>
            </a:r>
          </a:p>
        </p:txBody>
      </p:sp>
      <p:sp>
        <p:nvSpPr>
          <p:cNvPr id="68" name="Rectangle 67">
            <a:extLst>
              <a:ext uri="{FF2B5EF4-FFF2-40B4-BE49-F238E27FC236}">
                <a16:creationId xmlns:a16="http://schemas.microsoft.com/office/drawing/2014/main" id="{B3C103B7-098F-0B47-A86E-19EED9505F58}"/>
              </a:ext>
            </a:extLst>
          </p:cNvPr>
          <p:cNvSpPr/>
          <p:nvPr/>
        </p:nvSpPr>
        <p:spPr>
          <a:xfrm>
            <a:off x="703283" y="3414085"/>
            <a:ext cx="7845098" cy="584775"/>
          </a:xfrm>
          <a:prstGeom prst="rect">
            <a:avLst/>
          </a:prstGeom>
          <a:solidFill>
            <a:srgbClr val="1B8E1D"/>
          </a:solidFill>
        </p:spPr>
        <p:txBody>
          <a:bodyPr wrap="square">
            <a:spAutoFit/>
          </a:bodyPr>
          <a:lstStyle/>
          <a:p>
            <a:pPr>
              <a:spcBef>
                <a:spcPts val="200"/>
              </a:spcBef>
              <a:spcAft>
                <a:spcPts val="200"/>
              </a:spcAft>
            </a:pPr>
            <a:r>
              <a:rPr lang="en-US" sz="1600" dirty="0">
                <a:solidFill>
                  <a:srgbClr val="FFFF00"/>
                </a:solidFill>
                <a:latin typeface="Arial" panose="020B0604020202020204" pitchFamily="34" charset="0"/>
                <a:cs typeface="Arial" panose="020B0604020202020204" pitchFamily="34" charset="0"/>
              </a:rPr>
              <a:t>Pf. [running time]</a:t>
            </a:r>
            <a:r>
              <a:rPr lang="en-US" sz="1600" dirty="0">
                <a:solidFill>
                  <a:schemeClr val="bg1"/>
                </a:solidFill>
                <a:latin typeface="Arial" panose="020B0604020202020204" pitchFamily="34" charset="0"/>
                <a:cs typeface="Arial" panose="020B0604020202020204" pitchFamily="34" charset="0"/>
              </a:rPr>
              <a:t>  Each vertex connected to s is visited once, and all its edges are checked.</a:t>
            </a:r>
          </a:p>
        </p:txBody>
      </p:sp>
      <p:sp>
        <p:nvSpPr>
          <p:cNvPr id="69" name="Rectangle 68">
            <a:extLst>
              <a:ext uri="{FF2B5EF4-FFF2-40B4-BE49-F238E27FC236}">
                <a16:creationId xmlns:a16="http://schemas.microsoft.com/office/drawing/2014/main" id="{2DD6B898-45FC-8344-A27C-18E3895EE5EB}"/>
              </a:ext>
            </a:extLst>
          </p:cNvPr>
          <p:cNvSpPr/>
          <p:nvPr/>
        </p:nvSpPr>
        <p:spPr>
          <a:xfrm>
            <a:off x="852574" y="4188426"/>
            <a:ext cx="295594" cy="369332"/>
          </a:xfrm>
          <a:prstGeom prst="rect">
            <a:avLst/>
          </a:prstGeom>
        </p:spPr>
        <p:txBody>
          <a:bodyPr wrap="none">
            <a:spAutoFit/>
          </a:bodyPr>
          <a:lstStyle/>
          <a:p>
            <a:r>
              <a:rPr lang="en-US" spc="-35" dirty="0">
                <a:solidFill>
                  <a:schemeClr val="accent2"/>
                </a:solidFill>
                <a:latin typeface="Arial" panose="020B0604020202020204" pitchFamily="34" charset="0"/>
                <a:cs typeface="Arial" panose="020B0604020202020204" pitchFamily="34" charset="0"/>
              </a:rPr>
              <a:t>s</a:t>
            </a:r>
            <a:endParaRPr lang="en-US" dirty="0">
              <a:solidFill>
                <a:schemeClr val="accent2"/>
              </a:solidFill>
            </a:endParaRPr>
          </a:p>
        </p:txBody>
      </p:sp>
      <p:cxnSp>
        <p:nvCxnSpPr>
          <p:cNvPr id="72" name="Straight Connector 71">
            <a:extLst>
              <a:ext uri="{FF2B5EF4-FFF2-40B4-BE49-F238E27FC236}">
                <a16:creationId xmlns:a16="http://schemas.microsoft.com/office/drawing/2014/main" id="{3919329B-FC0A-9741-B7ED-4F934CB4CDE7}"/>
              </a:ext>
            </a:extLst>
          </p:cNvPr>
          <p:cNvCxnSpPr>
            <a:cxnSpLocks/>
          </p:cNvCxnSpPr>
          <p:nvPr/>
        </p:nvCxnSpPr>
        <p:spPr>
          <a:xfrm>
            <a:off x="4931621" y="5311479"/>
            <a:ext cx="1010778" cy="11296"/>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48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dissolve">
                                      <p:cBhvr>
                                        <p:cTn id="63" dur="500"/>
                                        <p:tgtEl>
                                          <p:spTgt spid="2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dissolve">
                                      <p:cBhvr>
                                        <p:cTn id="69" dur="500"/>
                                        <p:tgtEl>
                                          <p:spTgt spid="2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dissolve">
                                      <p:cBhvr>
                                        <p:cTn id="72" dur="500"/>
                                        <p:tgtEl>
                                          <p:spTgt spid="2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dissolve">
                                      <p:cBhvr>
                                        <p:cTn id="75" dur="500"/>
                                        <p:tgtEl>
                                          <p:spTgt spid="2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dissolve">
                                      <p:cBhvr>
                                        <p:cTn id="78" dur="500"/>
                                        <p:tgtEl>
                                          <p:spTgt spid="2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dissolve">
                                      <p:cBhvr>
                                        <p:cTn id="81" dur="500"/>
                                        <p:tgtEl>
                                          <p:spTgt spid="3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dissolve">
                                      <p:cBhvr>
                                        <p:cTn id="84" dur="500"/>
                                        <p:tgtEl>
                                          <p:spTgt spid="3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dissolve">
                                      <p:cBhvr>
                                        <p:cTn id="87" dur="500"/>
                                        <p:tgtEl>
                                          <p:spTgt spid="32"/>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dissolve">
                                      <p:cBhvr>
                                        <p:cTn id="90" dur="500"/>
                                        <p:tgtEl>
                                          <p:spTgt spid="33"/>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dissolve">
                                      <p:cBhvr>
                                        <p:cTn id="93" dur="500"/>
                                        <p:tgtEl>
                                          <p:spTgt spid="3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dissolve">
                                      <p:cBhvr>
                                        <p:cTn id="96" dur="500"/>
                                        <p:tgtEl>
                                          <p:spTgt spid="35"/>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dissolve">
                                      <p:cBhvr>
                                        <p:cTn id="99" dur="500"/>
                                        <p:tgtEl>
                                          <p:spTgt spid="36"/>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dissolve">
                                      <p:cBhvr>
                                        <p:cTn id="102" dur="500"/>
                                        <p:tgtEl>
                                          <p:spTgt spid="3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dissolve">
                                      <p:cBhvr>
                                        <p:cTn id="105" dur="500"/>
                                        <p:tgtEl>
                                          <p:spTgt spid="38"/>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dissolve">
                                      <p:cBhvr>
                                        <p:cTn id="108" dur="500"/>
                                        <p:tgtEl>
                                          <p:spTgt spid="39"/>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dissolve">
                                      <p:cBhvr>
                                        <p:cTn id="111" dur="500"/>
                                        <p:tgtEl>
                                          <p:spTgt spid="40"/>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dissolve">
                                      <p:cBhvr>
                                        <p:cTn id="114" dur="500"/>
                                        <p:tgtEl>
                                          <p:spTgt spid="41"/>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dissolve">
                                      <p:cBhvr>
                                        <p:cTn id="117" dur="500"/>
                                        <p:tgtEl>
                                          <p:spTgt spid="42"/>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dissolve">
                                      <p:cBhvr>
                                        <p:cTn id="120" dur="500"/>
                                        <p:tgtEl>
                                          <p:spTgt spid="43"/>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dissolve">
                                      <p:cBhvr>
                                        <p:cTn id="123" dur="500"/>
                                        <p:tgtEl>
                                          <p:spTgt spid="44"/>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dissolve">
                                      <p:cBhvr>
                                        <p:cTn id="126" dur="500"/>
                                        <p:tgtEl>
                                          <p:spTgt spid="45"/>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dissolve">
                                      <p:cBhvr>
                                        <p:cTn id="129" dur="500"/>
                                        <p:tgtEl>
                                          <p:spTgt spid="46"/>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dissolve">
                                      <p:cBhvr>
                                        <p:cTn id="132" dur="500"/>
                                        <p:tgtEl>
                                          <p:spTgt spid="47"/>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dissolve">
                                      <p:cBhvr>
                                        <p:cTn id="135" dur="500"/>
                                        <p:tgtEl>
                                          <p:spTgt spid="48"/>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dissolve">
                                      <p:cBhvr>
                                        <p:cTn id="138" dur="500"/>
                                        <p:tgtEl>
                                          <p:spTgt spid="49"/>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dissolve">
                                      <p:cBhvr>
                                        <p:cTn id="141" dur="500"/>
                                        <p:tgtEl>
                                          <p:spTgt spid="50"/>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dissolve">
                                      <p:cBhvr>
                                        <p:cTn id="144" dur="500"/>
                                        <p:tgtEl>
                                          <p:spTgt spid="51"/>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dissolve">
                                      <p:cBhvr>
                                        <p:cTn id="147" dur="500"/>
                                        <p:tgtEl>
                                          <p:spTgt spid="52"/>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53"/>
                                        </p:tgtEl>
                                        <p:attrNameLst>
                                          <p:attrName>style.visibility</p:attrName>
                                        </p:attrNameLst>
                                      </p:cBhvr>
                                      <p:to>
                                        <p:strVal val="visible"/>
                                      </p:to>
                                    </p:set>
                                    <p:animEffect transition="in" filter="dissolve">
                                      <p:cBhvr>
                                        <p:cTn id="150" dur="500"/>
                                        <p:tgtEl>
                                          <p:spTgt spid="53"/>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54"/>
                                        </p:tgtEl>
                                        <p:attrNameLst>
                                          <p:attrName>style.visibility</p:attrName>
                                        </p:attrNameLst>
                                      </p:cBhvr>
                                      <p:to>
                                        <p:strVal val="visible"/>
                                      </p:to>
                                    </p:set>
                                    <p:animEffect transition="in" filter="dissolve">
                                      <p:cBhvr>
                                        <p:cTn id="153" dur="500"/>
                                        <p:tgtEl>
                                          <p:spTgt spid="54"/>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dissolve">
                                      <p:cBhvr>
                                        <p:cTn id="156" dur="500"/>
                                        <p:tgtEl>
                                          <p:spTgt spid="55"/>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56"/>
                                        </p:tgtEl>
                                        <p:attrNameLst>
                                          <p:attrName>style.visibility</p:attrName>
                                        </p:attrNameLst>
                                      </p:cBhvr>
                                      <p:to>
                                        <p:strVal val="visible"/>
                                      </p:to>
                                    </p:set>
                                    <p:animEffect transition="in" filter="dissolve">
                                      <p:cBhvr>
                                        <p:cTn id="159" dur="500"/>
                                        <p:tgtEl>
                                          <p:spTgt spid="56"/>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dissolve">
                                      <p:cBhvr>
                                        <p:cTn id="162" dur="500"/>
                                        <p:tgtEl>
                                          <p:spTgt spid="57"/>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58"/>
                                        </p:tgtEl>
                                        <p:attrNameLst>
                                          <p:attrName>style.visibility</p:attrName>
                                        </p:attrNameLst>
                                      </p:cBhvr>
                                      <p:to>
                                        <p:strVal val="visible"/>
                                      </p:to>
                                    </p:set>
                                    <p:animEffect transition="in" filter="dissolve">
                                      <p:cBhvr>
                                        <p:cTn id="165" dur="500"/>
                                        <p:tgtEl>
                                          <p:spTgt spid="58"/>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animEffect transition="in" filter="dissolve">
                                      <p:cBhvr>
                                        <p:cTn id="168" dur="500"/>
                                        <p:tgtEl>
                                          <p:spTgt spid="59"/>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dissolve">
                                      <p:cBhvr>
                                        <p:cTn id="171" dur="500"/>
                                        <p:tgtEl>
                                          <p:spTgt spid="60"/>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dissolve">
                                      <p:cBhvr>
                                        <p:cTn id="174" dur="500"/>
                                        <p:tgtEl>
                                          <p:spTgt spid="61"/>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62"/>
                                        </p:tgtEl>
                                        <p:attrNameLst>
                                          <p:attrName>style.visibility</p:attrName>
                                        </p:attrNameLst>
                                      </p:cBhvr>
                                      <p:to>
                                        <p:strVal val="visible"/>
                                      </p:to>
                                    </p:set>
                                    <p:animEffect transition="in" filter="dissolve">
                                      <p:cBhvr>
                                        <p:cTn id="177" dur="500"/>
                                        <p:tgtEl>
                                          <p:spTgt spid="62"/>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dissolve">
                                      <p:cBhvr>
                                        <p:cTn id="180" dur="500"/>
                                        <p:tgtEl>
                                          <p:spTgt spid="63"/>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Effect transition="in" filter="dissolve">
                                      <p:cBhvr>
                                        <p:cTn id="183" dur="500"/>
                                        <p:tgtEl>
                                          <p:spTgt spid="64"/>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65"/>
                                        </p:tgtEl>
                                        <p:attrNameLst>
                                          <p:attrName>style.visibility</p:attrName>
                                        </p:attrNameLst>
                                      </p:cBhvr>
                                      <p:to>
                                        <p:strVal val="visible"/>
                                      </p:to>
                                    </p:set>
                                    <p:animEffect transition="in" filter="dissolve">
                                      <p:cBhvr>
                                        <p:cTn id="186" dur="500"/>
                                        <p:tgtEl>
                                          <p:spTgt spid="65"/>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66"/>
                                        </p:tgtEl>
                                        <p:attrNameLst>
                                          <p:attrName>style.visibility</p:attrName>
                                        </p:attrNameLst>
                                      </p:cBhvr>
                                      <p:to>
                                        <p:strVal val="visible"/>
                                      </p:to>
                                    </p:set>
                                    <p:animEffect transition="in" filter="dissolve">
                                      <p:cBhvr>
                                        <p:cTn id="189" dur="500"/>
                                        <p:tgtEl>
                                          <p:spTgt spid="66"/>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dissolve">
                                      <p:cBhvr>
                                        <p:cTn id="192" dur="500"/>
                                        <p:tgtEl>
                                          <p:spTgt spid="69"/>
                                        </p:tgtEl>
                                      </p:cBhvr>
                                    </p:animEffect>
                                  </p:childTnLst>
                                </p:cTn>
                              </p:par>
                              <p:par>
                                <p:cTn id="193" presetID="9" presetClass="entr" presetSubtype="0" fill="hold" nodeType="withEffect">
                                  <p:stCondLst>
                                    <p:cond delay="0"/>
                                  </p:stCondLst>
                                  <p:childTnLst>
                                    <p:set>
                                      <p:cBhvr>
                                        <p:cTn id="194" dur="1" fill="hold">
                                          <p:stCondLst>
                                            <p:cond delay="0"/>
                                          </p:stCondLst>
                                        </p:cTn>
                                        <p:tgtEl>
                                          <p:spTgt spid="72"/>
                                        </p:tgtEl>
                                        <p:attrNameLst>
                                          <p:attrName>style.visibility</p:attrName>
                                        </p:attrNameLst>
                                      </p:cBhvr>
                                      <p:to>
                                        <p:strVal val="visible"/>
                                      </p:to>
                                    </p:set>
                                    <p:animEffect transition="in" filter="dissolve">
                                      <p:cBhvr>
                                        <p:cTn id="195" dur="500"/>
                                        <p:tgtEl>
                                          <p:spTgt spid="72"/>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67"/>
                                        </p:tgtEl>
                                        <p:attrNameLst>
                                          <p:attrName>style.visibility</p:attrName>
                                        </p:attrNameLst>
                                      </p:cBhvr>
                                      <p:to>
                                        <p:strVal val="visible"/>
                                      </p:to>
                                    </p:set>
                                    <p:animEffect transition="in" filter="dissolve">
                                      <p:cBhvr>
                                        <p:cTn id="200" dur="500"/>
                                        <p:tgtEl>
                                          <p:spTgt spid="67"/>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grpId="0" nodeType="click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dissolve">
                                      <p:cBhvr>
                                        <p:cTn id="205" dur="500"/>
                                        <p:tgtEl>
                                          <p:spTgt spid="5"/>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6"/>
                                        </p:tgtEl>
                                        <p:attrNameLst>
                                          <p:attrName>style.visibility</p:attrName>
                                        </p:attrNameLst>
                                      </p:cBhvr>
                                      <p:to>
                                        <p:strVal val="visible"/>
                                      </p:to>
                                    </p:set>
                                    <p:animEffect transition="in" filter="dissolve">
                                      <p:cBhvr>
                                        <p:cTn id="210" dur="500"/>
                                        <p:tgtEl>
                                          <p:spTgt spid="6"/>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grpId="0" nodeType="clickEffect">
                                  <p:stCondLst>
                                    <p:cond delay="0"/>
                                  </p:stCondLst>
                                  <p:childTnLst>
                                    <p:set>
                                      <p:cBhvr>
                                        <p:cTn id="214" dur="1" fill="hold">
                                          <p:stCondLst>
                                            <p:cond delay="0"/>
                                          </p:stCondLst>
                                        </p:cTn>
                                        <p:tgtEl>
                                          <p:spTgt spid="68"/>
                                        </p:tgtEl>
                                        <p:attrNameLst>
                                          <p:attrName>style.visibility</p:attrName>
                                        </p:attrNameLst>
                                      </p:cBhvr>
                                      <p:to>
                                        <p:strVal val="visible"/>
                                      </p:to>
                                    </p:set>
                                    <p:animEffect transition="in" filter="dissolve">
                                      <p:cBhvr>
                                        <p:cTn id="2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animBg="1"/>
      <p:bldP spid="21" grpId="0" animBg="1"/>
      <p:bldP spid="22" grpId="0"/>
      <p:bldP spid="23" grpId="0" animBg="1"/>
      <p:bldP spid="24" grpId="0" animBg="1"/>
      <p:bldP spid="25" grpId="0"/>
      <p:bldP spid="26" grpId="0" animBg="1"/>
      <p:bldP spid="27" grpId="0" animBg="1"/>
      <p:bldP spid="28" grpId="0"/>
      <p:bldP spid="29" grpId="0" animBg="1"/>
      <p:bldP spid="30" grpId="0" animBg="1"/>
      <p:bldP spid="31" grpId="0"/>
      <p:bldP spid="32" grpId="0"/>
      <p:bldP spid="33" grpId="0" animBg="1"/>
      <p:bldP spid="34" grpId="0" animBg="1"/>
      <p:bldP spid="35" grpId="0" animBg="1"/>
      <p:bldP spid="36" grpId="0" animBg="1"/>
      <p:bldP spid="37" grpId="0" animBg="1"/>
      <p:bldP spid="38" grpId="0" animBg="1"/>
      <p:bldP spid="39" grpId="0" animBg="1"/>
      <p:bldP spid="40" grpId="0" animBg="1"/>
      <p:bldP spid="41" grpId="0"/>
      <p:bldP spid="42" grpId="0" animBg="1"/>
      <p:bldP spid="43" grpId="0" animBg="1"/>
      <p:bldP spid="44" grpId="0"/>
      <p:bldP spid="45" grpId="0"/>
      <p:bldP spid="46"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p:bldP spid="57" grpId="0" animBg="1"/>
      <p:bldP spid="58" grpId="0" animBg="1"/>
      <p:bldP spid="59" grpId="0"/>
      <p:bldP spid="60" grpId="0" animBg="1"/>
      <p:bldP spid="61" grpId="0" animBg="1"/>
      <p:bldP spid="62" grpId="0" animBg="1"/>
      <p:bldP spid="63" grpId="0" animBg="1"/>
      <p:bldP spid="64" grpId="0"/>
      <p:bldP spid="65" grpId="0"/>
      <p:bldP spid="66" grpId="0"/>
      <p:bldP spid="67" grpId="0"/>
      <p:bldP spid="68" grpId="0" animBg="1"/>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E0D5-487A-7340-91D2-8667D05CED03}"/>
              </a:ext>
            </a:extLst>
          </p:cNvPr>
          <p:cNvSpPr>
            <a:spLocks noGrp="1"/>
          </p:cNvSpPr>
          <p:nvPr>
            <p:ph type="title"/>
          </p:nvPr>
        </p:nvSpPr>
        <p:spPr/>
        <p:txBody>
          <a:bodyPr>
            <a:normAutofit/>
          </a:bodyPr>
          <a:lstStyle/>
          <a:p>
            <a:r>
              <a:rPr lang="en-US" sz="2800" spc="-18" dirty="0">
                <a:latin typeface="Arial"/>
                <a:cs typeface="Arial"/>
              </a:rPr>
              <a:t>Breadth-First</a:t>
            </a:r>
            <a:r>
              <a:rPr lang="en-US" sz="2800" spc="70" dirty="0">
                <a:latin typeface="Arial"/>
                <a:cs typeface="Arial"/>
              </a:rPr>
              <a:t> </a:t>
            </a:r>
            <a:r>
              <a:rPr lang="en-US" sz="2800" spc="-11" dirty="0">
                <a:latin typeface="Arial"/>
                <a:cs typeface="Arial"/>
              </a:rPr>
              <a:t>Search</a:t>
            </a:r>
            <a:r>
              <a:rPr lang="en-US" sz="2800" spc="70" dirty="0">
                <a:latin typeface="Arial"/>
                <a:cs typeface="Arial"/>
              </a:rPr>
              <a:t> </a:t>
            </a:r>
            <a:r>
              <a:rPr lang="en-US" sz="2800" spc="46" dirty="0">
                <a:latin typeface="Arial"/>
                <a:cs typeface="Arial"/>
              </a:rPr>
              <a:t>Application: Web Crawler </a:t>
            </a:r>
          </a:p>
        </p:txBody>
      </p:sp>
      <p:sp>
        <p:nvSpPr>
          <p:cNvPr id="4" name="object 3">
            <a:extLst>
              <a:ext uri="{FF2B5EF4-FFF2-40B4-BE49-F238E27FC236}">
                <a16:creationId xmlns:a16="http://schemas.microsoft.com/office/drawing/2014/main" id="{527070FE-10D8-5B40-84B5-5065148F9985}"/>
              </a:ext>
            </a:extLst>
          </p:cNvPr>
          <p:cNvSpPr txBox="1"/>
          <p:nvPr/>
        </p:nvSpPr>
        <p:spPr>
          <a:xfrm>
            <a:off x="614557" y="1417638"/>
            <a:ext cx="7914886" cy="369332"/>
          </a:xfrm>
          <a:prstGeom prst="rect">
            <a:avLst/>
          </a:prstGeom>
          <a:solidFill>
            <a:srgbClr val="FFC000"/>
          </a:solidFill>
        </p:spPr>
        <p:txBody>
          <a:bodyPr wrap="square">
            <a:spAutoFit/>
          </a:bodyPr>
          <a:lstStyle>
            <a:defPPr>
              <a:defRPr lang="en-US"/>
            </a:defPPr>
            <a:lvl1pPr>
              <a:spcBef>
                <a:spcPts val="200"/>
              </a:spcBef>
              <a:spcAft>
                <a:spcPts val="200"/>
              </a:spcAft>
              <a:defRPr sz="1600">
                <a:solidFill>
                  <a:schemeClr val="accent1"/>
                </a:solidFill>
                <a:latin typeface="Arial" panose="020B0604020202020204" pitchFamily="34" charset="0"/>
                <a:cs typeface="Arial" panose="020B0604020202020204" pitchFamily="34" charset="0"/>
              </a:defRPr>
            </a:lvl1pPr>
          </a:lstStyle>
          <a:p>
            <a:r>
              <a:rPr sz="1800" dirty="0"/>
              <a:t>Goal.</a:t>
            </a:r>
            <a:r>
              <a:rPr lang="en-US" sz="1800" dirty="0"/>
              <a:t>   </a:t>
            </a:r>
            <a:r>
              <a:rPr sz="1800" dirty="0">
                <a:solidFill>
                  <a:schemeClr val="tx1"/>
                </a:solidFill>
              </a:rPr>
              <a:t>Crawl web, starting from some root web page, say </a:t>
            </a:r>
            <a:r>
              <a:rPr sz="1800" dirty="0">
                <a:solidFill>
                  <a:schemeClr val="tx1"/>
                </a:solidFill>
                <a:hlinkClick r:id="rId2">
                  <a:extLst>
                    <a:ext uri="{A12FA001-AC4F-418D-AE19-62706E023703}">
                      <ahyp:hlinkClr xmlns:ahyp="http://schemas.microsoft.com/office/drawing/2018/hyperlinkcolor" val="tx"/>
                    </a:ext>
                  </a:extLst>
                </a:hlinkClick>
              </a:rPr>
              <a:t>www.</a:t>
            </a:r>
            <a:r>
              <a:rPr lang="en-US" sz="1800" dirty="0">
                <a:solidFill>
                  <a:schemeClr val="tx1"/>
                </a:solidFill>
                <a:hlinkClick r:id="rId2">
                  <a:extLst>
                    <a:ext uri="{A12FA001-AC4F-418D-AE19-62706E023703}">
                      <ahyp:hlinkClr xmlns:ahyp="http://schemas.microsoft.com/office/drawing/2018/hyperlinkcolor" val="tx"/>
                    </a:ext>
                  </a:extLst>
                </a:hlinkClick>
              </a:rPr>
              <a:t>hofstra</a:t>
            </a:r>
            <a:r>
              <a:rPr sz="1800" dirty="0">
                <a:solidFill>
                  <a:schemeClr val="tx1"/>
                </a:solidFill>
                <a:hlinkClick r:id="rId2">
                  <a:extLst>
                    <a:ext uri="{A12FA001-AC4F-418D-AE19-62706E023703}">
                      <ahyp:hlinkClr xmlns:ahyp="http://schemas.microsoft.com/office/drawing/2018/hyperlinkcolor" val="tx"/>
                    </a:ext>
                  </a:extLst>
                </a:hlinkClick>
              </a:rPr>
              <a:t>.edu.</a:t>
            </a:r>
            <a:endParaRPr sz="1800" dirty="0">
              <a:solidFill>
                <a:schemeClr val="tx1"/>
              </a:solidFill>
            </a:endParaRPr>
          </a:p>
        </p:txBody>
      </p:sp>
      <p:sp>
        <p:nvSpPr>
          <p:cNvPr id="5" name="object 4">
            <a:extLst>
              <a:ext uri="{FF2B5EF4-FFF2-40B4-BE49-F238E27FC236}">
                <a16:creationId xmlns:a16="http://schemas.microsoft.com/office/drawing/2014/main" id="{1D422D76-6411-A345-B28B-AC2A17E7724C}"/>
              </a:ext>
            </a:extLst>
          </p:cNvPr>
          <p:cNvSpPr txBox="1"/>
          <p:nvPr/>
        </p:nvSpPr>
        <p:spPr>
          <a:xfrm>
            <a:off x="614557" y="2903497"/>
            <a:ext cx="4190301" cy="1774845"/>
          </a:xfrm>
          <a:prstGeom prst="rect">
            <a:avLst/>
          </a:prstGeom>
          <a:solidFill>
            <a:schemeClr val="accent1"/>
          </a:solidFill>
        </p:spPr>
        <p:txBody>
          <a:bodyPr wrap="square">
            <a:spAutoFit/>
          </a:bodyPr>
          <a:lstStyle>
            <a:defPPr>
              <a:defRPr lang="en-US"/>
            </a:defPPr>
            <a:lvl1pPr>
              <a:spcBef>
                <a:spcPts val="200"/>
              </a:spcBef>
              <a:spcAft>
                <a:spcPts val="200"/>
              </a:spcAft>
              <a:defRPr sz="1600">
                <a:solidFill>
                  <a:schemeClr val="accent1"/>
                </a:solidFill>
                <a:latin typeface="Arial" panose="020B0604020202020204" pitchFamily="34" charset="0"/>
                <a:cs typeface="Arial" panose="020B0604020202020204" pitchFamily="34" charset="0"/>
              </a:defRPr>
            </a:lvl1pPr>
          </a:lstStyle>
          <a:p>
            <a:r>
              <a:rPr dirty="0">
                <a:solidFill>
                  <a:srgbClr val="FFFF00"/>
                </a:solidFill>
              </a:rPr>
              <a:t>Solution.</a:t>
            </a:r>
            <a:r>
              <a:rPr dirty="0">
                <a:solidFill>
                  <a:schemeClr val="bg1"/>
                </a:solidFill>
              </a:rPr>
              <a:t>	[BFS with implicit digraph]</a:t>
            </a:r>
          </a:p>
          <a:p>
            <a:pPr marL="285750" indent="-285750">
              <a:buClr>
                <a:schemeClr val="accent6"/>
              </a:buClr>
              <a:buFont typeface="Wingdings" pitchFamily="2" charset="2"/>
              <a:buChar char="§"/>
            </a:pPr>
            <a:r>
              <a:rPr dirty="0">
                <a:solidFill>
                  <a:schemeClr val="bg1"/>
                </a:solidFill>
              </a:rPr>
              <a:t>Choose root web page as source s.</a:t>
            </a:r>
          </a:p>
          <a:p>
            <a:pPr marL="285750" indent="-285750">
              <a:buClr>
                <a:schemeClr val="accent6"/>
              </a:buClr>
              <a:buFont typeface="Wingdings" pitchFamily="2" charset="2"/>
              <a:buChar char="§"/>
            </a:pPr>
            <a:r>
              <a:rPr dirty="0">
                <a:solidFill>
                  <a:schemeClr val="bg1"/>
                </a:solidFill>
              </a:rPr>
              <a:t>Maintain a Queue of websites to explore.</a:t>
            </a:r>
          </a:p>
          <a:p>
            <a:pPr marL="285750" indent="-285750">
              <a:buClr>
                <a:schemeClr val="accent6"/>
              </a:buClr>
              <a:buFont typeface="Wingdings" pitchFamily="2" charset="2"/>
              <a:buChar char="§"/>
            </a:pPr>
            <a:r>
              <a:rPr dirty="0">
                <a:solidFill>
                  <a:schemeClr val="bg1"/>
                </a:solidFill>
              </a:rPr>
              <a:t>Maintain a SET of marked websites.</a:t>
            </a:r>
          </a:p>
          <a:p>
            <a:pPr marL="285750" indent="-285750">
              <a:buClr>
                <a:schemeClr val="accent6"/>
              </a:buClr>
              <a:buFont typeface="Wingdings" pitchFamily="2" charset="2"/>
              <a:buChar char="§"/>
            </a:pPr>
            <a:r>
              <a:rPr dirty="0">
                <a:solidFill>
                  <a:schemeClr val="bg1"/>
                </a:solidFill>
              </a:rPr>
              <a:t>Dequeue the next website and enqueue  any unmarked websites to which it links.</a:t>
            </a:r>
          </a:p>
        </p:txBody>
      </p:sp>
      <p:grpSp>
        <p:nvGrpSpPr>
          <p:cNvPr id="261" name="Group 260">
            <a:extLst>
              <a:ext uri="{FF2B5EF4-FFF2-40B4-BE49-F238E27FC236}">
                <a16:creationId xmlns:a16="http://schemas.microsoft.com/office/drawing/2014/main" id="{4F75A9F4-CDE5-C54F-A104-B4925828E525}"/>
              </a:ext>
            </a:extLst>
          </p:cNvPr>
          <p:cNvGrpSpPr/>
          <p:nvPr/>
        </p:nvGrpSpPr>
        <p:grpSpPr>
          <a:xfrm>
            <a:off x="5361444" y="2070340"/>
            <a:ext cx="3518303" cy="4499073"/>
            <a:chOff x="5361444" y="2070340"/>
            <a:chExt cx="3518303" cy="4499073"/>
          </a:xfrm>
        </p:grpSpPr>
        <p:sp>
          <p:nvSpPr>
            <p:cNvPr id="6" name="object 5">
              <a:extLst>
                <a:ext uri="{FF2B5EF4-FFF2-40B4-BE49-F238E27FC236}">
                  <a16:creationId xmlns:a16="http://schemas.microsoft.com/office/drawing/2014/main" id="{14A35193-FB9C-8E43-A17B-FA53BAC0D249}"/>
                </a:ext>
              </a:extLst>
            </p:cNvPr>
            <p:cNvSpPr/>
            <p:nvPr/>
          </p:nvSpPr>
          <p:spPr>
            <a:xfrm>
              <a:off x="8304577" y="4767627"/>
              <a:ext cx="33486" cy="58043"/>
            </a:xfrm>
            <a:custGeom>
              <a:avLst/>
              <a:gdLst/>
              <a:ahLst/>
              <a:cxnLst/>
              <a:rect l="l" t="t" r="r" b="b"/>
              <a:pathLst>
                <a:path w="47625" h="82550">
                  <a:moveTo>
                    <a:pt x="1981" y="0"/>
                  </a:moveTo>
                  <a:lnTo>
                    <a:pt x="1346" y="635"/>
                  </a:lnTo>
                  <a:lnTo>
                    <a:pt x="3987" y="41681"/>
                  </a:lnTo>
                  <a:lnTo>
                    <a:pt x="0" y="82410"/>
                  </a:lnTo>
                  <a:lnTo>
                    <a:pt x="20764" y="47117"/>
                  </a:lnTo>
                  <a:lnTo>
                    <a:pt x="42635" y="20828"/>
                  </a:lnTo>
                  <a:lnTo>
                    <a:pt x="20053" y="20828"/>
                  </a:lnTo>
                  <a:lnTo>
                    <a:pt x="1981" y="0"/>
                  </a:lnTo>
                  <a:close/>
                </a:path>
                <a:path w="47625" h="82550">
                  <a:moveTo>
                    <a:pt x="46862" y="14516"/>
                  </a:moveTo>
                  <a:lnTo>
                    <a:pt x="20053" y="20828"/>
                  </a:lnTo>
                  <a:lnTo>
                    <a:pt x="42635" y="20828"/>
                  </a:lnTo>
                  <a:lnTo>
                    <a:pt x="47104" y="15455"/>
                  </a:lnTo>
                  <a:lnTo>
                    <a:pt x="46862" y="14516"/>
                  </a:lnTo>
                  <a:close/>
                </a:path>
              </a:pathLst>
            </a:custGeom>
            <a:solidFill>
              <a:srgbClr val="231F20"/>
            </a:solidFill>
          </p:spPr>
          <p:txBody>
            <a:bodyPr wrap="square" lIns="0" tIns="0" rIns="0" bIns="0" rtlCol="0"/>
            <a:lstStyle/>
            <a:p>
              <a:endParaRPr sz="1266"/>
            </a:p>
          </p:txBody>
        </p:sp>
        <p:sp>
          <p:nvSpPr>
            <p:cNvPr id="7" name="object 6">
              <a:extLst>
                <a:ext uri="{FF2B5EF4-FFF2-40B4-BE49-F238E27FC236}">
                  <a16:creationId xmlns:a16="http://schemas.microsoft.com/office/drawing/2014/main" id="{C9A328A7-07B2-9E48-AC22-E599FF7D7550}"/>
                </a:ext>
              </a:extLst>
            </p:cNvPr>
            <p:cNvSpPr/>
            <p:nvPr/>
          </p:nvSpPr>
          <p:spPr>
            <a:xfrm>
              <a:off x="8317225" y="4036590"/>
              <a:ext cx="244673" cy="750540"/>
            </a:xfrm>
            <a:custGeom>
              <a:avLst/>
              <a:gdLst/>
              <a:ahLst/>
              <a:cxnLst/>
              <a:rect l="l" t="t" r="r" b="b"/>
              <a:pathLst>
                <a:path w="347979" h="1067434">
                  <a:moveTo>
                    <a:pt x="347885" y="0"/>
                  </a:moveTo>
                  <a:lnTo>
                    <a:pt x="0" y="1066862"/>
                  </a:lnTo>
                </a:path>
              </a:pathLst>
            </a:custGeom>
            <a:ln w="12238">
              <a:solidFill>
                <a:srgbClr val="231F20"/>
              </a:solidFill>
            </a:ln>
          </p:spPr>
          <p:txBody>
            <a:bodyPr wrap="square" lIns="0" tIns="0" rIns="0" bIns="0" rtlCol="0"/>
            <a:lstStyle/>
            <a:p>
              <a:endParaRPr sz="1266"/>
            </a:p>
          </p:txBody>
        </p:sp>
        <p:sp>
          <p:nvSpPr>
            <p:cNvPr id="8" name="object 7">
              <a:extLst>
                <a:ext uri="{FF2B5EF4-FFF2-40B4-BE49-F238E27FC236}">
                  <a16:creationId xmlns:a16="http://schemas.microsoft.com/office/drawing/2014/main" id="{3F1654C7-C4DE-7B4A-B8C0-4FDF99A954F0}"/>
                </a:ext>
              </a:extLst>
            </p:cNvPr>
            <p:cNvSpPr/>
            <p:nvPr/>
          </p:nvSpPr>
          <p:spPr>
            <a:xfrm>
              <a:off x="8307728" y="4772396"/>
              <a:ext cx="25003" cy="43755"/>
            </a:xfrm>
            <a:custGeom>
              <a:avLst/>
              <a:gdLst/>
              <a:ahLst/>
              <a:cxnLst/>
              <a:rect l="l" t="t" r="r" b="b"/>
              <a:pathLst>
                <a:path w="35559" h="62229">
                  <a:moveTo>
                    <a:pt x="1498" y="0"/>
                  </a:moveTo>
                  <a:lnTo>
                    <a:pt x="1041" y="469"/>
                  </a:lnTo>
                  <a:lnTo>
                    <a:pt x="3009" y="31267"/>
                  </a:lnTo>
                  <a:lnTo>
                    <a:pt x="0" y="61810"/>
                  </a:lnTo>
                  <a:lnTo>
                    <a:pt x="15582" y="35356"/>
                  </a:lnTo>
                  <a:lnTo>
                    <a:pt x="31995" y="15633"/>
                  </a:lnTo>
                  <a:lnTo>
                    <a:pt x="15062" y="15633"/>
                  </a:lnTo>
                  <a:lnTo>
                    <a:pt x="1498" y="0"/>
                  </a:lnTo>
                  <a:close/>
                </a:path>
                <a:path w="35559" h="62229">
                  <a:moveTo>
                    <a:pt x="35153" y="10896"/>
                  </a:moveTo>
                  <a:lnTo>
                    <a:pt x="15062" y="15633"/>
                  </a:lnTo>
                  <a:lnTo>
                    <a:pt x="31995" y="15633"/>
                  </a:lnTo>
                  <a:lnTo>
                    <a:pt x="35356" y="11595"/>
                  </a:lnTo>
                  <a:lnTo>
                    <a:pt x="35153" y="10896"/>
                  </a:lnTo>
                  <a:close/>
                </a:path>
              </a:pathLst>
            </a:custGeom>
            <a:solidFill>
              <a:srgbClr val="231F20"/>
            </a:solidFill>
          </p:spPr>
          <p:txBody>
            <a:bodyPr wrap="square" lIns="0" tIns="0" rIns="0" bIns="0" rtlCol="0"/>
            <a:lstStyle/>
            <a:p>
              <a:endParaRPr sz="1266"/>
            </a:p>
          </p:txBody>
        </p:sp>
        <p:sp>
          <p:nvSpPr>
            <p:cNvPr id="9" name="object 8">
              <a:extLst>
                <a:ext uri="{FF2B5EF4-FFF2-40B4-BE49-F238E27FC236}">
                  <a16:creationId xmlns:a16="http://schemas.microsoft.com/office/drawing/2014/main" id="{2EC541A6-ED1B-3446-B337-EA44E8CA07F0}"/>
                </a:ext>
              </a:extLst>
            </p:cNvPr>
            <p:cNvSpPr/>
            <p:nvPr/>
          </p:nvSpPr>
          <p:spPr>
            <a:xfrm>
              <a:off x="6037855" y="3800185"/>
              <a:ext cx="40630" cy="57150"/>
            </a:xfrm>
            <a:custGeom>
              <a:avLst/>
              <a:gdLst/>
              <a:ahLst/>
              <a:cxnLst/>
              <a:rect l="l" t="t" r="r" b="b"/>
              <a:pathLst>
                <a:path w="57784" h="81279">
                  <a:moveTo>
                    <a:pt x="45024" y="57632"/>
                  </a:moveTo>
                  <a:lnTo>
                    <a:pt x="27571" y="57632"/>
                  </a:lnTo>
                  <a:lnTo>
                    <a:pt x="42100" y="81051"/>
                  </a:lnTo>
                  <a:lnTo>
                    <a:pt x="42837" y="80530"/>
                  </a:lnTo>
                  <a:lnTo>
                    <a:pt x="45024" y="57632"/>
                  </a:lnTo>
                  <a:close/>
                </a:path>
                <a:path w="57784" h="81279">
                  <a:moveTo>
                    <a:pt x="57175" y="0"/>
                  </a:moveTo>
                  <a:lnTo>
                    <a:pt x="31051" y="31559"/>
                  </a:lnTo>
                  <a:lnTo>
                    <a:pt x="0" y="58674"/>
                  </a:lnTo>
                  <a:lnTo>
                    <a:pt x="114" y="59626"/>
                  </a:lnTo>
                  <a:lnTo>
                    <a:pt x="27571" y="57632"/>
                  </a:lnTo>
                  <a:lnTo>
                    <a:pt x="45024" y="57632"/>
                  </a:lnTo>
                  <a:lnTo>
                    <a:pt x="46748" y="39585"/>
                  </a:lnTo>
                  <a:lnTo>
                    <a:pt x="57175" y="0"/>
                  </a:lnTo>
                  <a:close/>
                </a:path>
              </a:pathLst>
            </a:custGeom>
            <a:solidFill>
              <a:srgbClr val="231F20"/>
            </a:solidFill>
          </p:spPr>
          <p:txBody>
            <a:bodyPr wrap="square" lIns="0" tIns="0" rIns="0" bIns="0" rtlCol="0"/>
            <a:lstStyle/>
            <a:p>
              <a:endParaRPr sz="1266"/>
            </a:p>
          </p:txBody>
        </p:sp>
        <p:sp>
          <p:nvSpPr>
            <p:cNvPr id="10" name="object 9">
              <a:extLst>
                <a:ext uri="{FF2B5EF4-FFF2-40B4-BE49-F238E27FC236}">
                  <a16:creationId xmlns:a16="http://schemas.microsoft.com/office/drawing/2014/main" id="{51D91E37-EFE1-1B49-9DF6-93457FFC2539}"/>
                </a:ext>
              </a:extLst>
            </p:cNvPr>
            <p:cNvSpPr/>
            <p:nvPr/>
          </p:nvSpPr>
          <p:spPr>
            <a:xfrm>
              <a:off x="5844116" y="3836549"/>
              <a:ext cx="215652" cy="419249"/>
            </a:xfrm>
            <a:custGeom>
              <a:avLst/>
              <a:gdLst/>
              <a:ahLst/>
              <a:cxnLst/>
              <a:rect l="l" t="t" r="r" b="b"/>
              <a:pathLst>
                <a:path w="306704" h="596264">
                  <a:moveTo>
                    <a:pt x="0" y="595678"/>
                  </a:moveTo>
                  <a:lnTo>
                    <a:pt x="306146" y="0"/>
                  </a:lnTo>
                </a:path>
              </a:pathLst>
            </a:custGeom>
            <a:ln w="12234">
              <a:solidFill>
                <a:srgbClr val="231F20"/>
              </a:solidFill>
            </a:ln>
          </p:spPr>
          <p:txBody>
            <a:bodyPr wrap="square" lIns="0" tIns="0" rIns="0" bIns="0" rtlCol="0"/>
            <a:lstStyle/>
            <a:p>
              <a:endParaRPr sz="1266"/>
            </a:p>
          </p:txBody>
        </p:sp>
        <p:sp>
          <p:nvSpPr>
            <p:cNvPr id="11" name="object 10">
              <a:extLst>
                <a:ext uri="{FF2B5EF4-FFF2-40B4-BE49-F238E27FC236}">
                  <a16:creationId xmlns:a16="http://schemas.microsoft.com/office/drawing/2014/main" id="{329B19C9-035E-4843-8510-CF29B9E7C7B1}"/>
                </a:ext>
              </a:extLst>
            </p:cNvPr>
            <p:cNvSpPr/>
            <p:nvPr/>
          </p:nvSpPr>
          <p:spPr>
            <a:xfrm>
              <a:off x="6043230" y="3809284"/>
              <a:ext cx="30361" cy="42863"/>
            </a:xfrm>
            <a:custGeom>
              <a:avLst/>
              <a:gdLst/>
              <a:ahLst/>
              <a:cxnLst/>
              <a:rect l="l" t="t" r="r" b="b"/>
              <a:pathLst>
                <a:path w="43179" h="60960">
                  <a:moveTo>
                    <a:pt x="33779" y="43205"/>
                  </a:moveTo>
                  <a:lnTo>
                    <a:pt x="20688" y="43205"/>
                  </a:lnTo>
                  <a:lnTo>
                    <a:pt x="31584" y="60794"/>
                  </a:lnTo>
                  <a:lnTo>
                    <a:pt x="32130" y="60388"/>
                  </a:lnTo>
                  <a:lnTo>
                    <a:pt x="33779" y="43205"/>
                  </a:lnTo>
                  <a:close/>
                </a:path>
                <a:path w="43179" h="60960">
                  <a:moveTo>
                    <a:pt x="42900" y="0"/>
                  </a:moveTo>
                  <a:lnTo>
                    <a:pt x="23291" y="23660"/>
                  </a:lnTo>
                  <a:lnTo>
                    <a:pt x="0" y="43992"/>
                  </a:lnTo>
                  <a:lnTo>
                    <a:pt x="76" y="44703"/>
                  </a:lnTo>
                  <a:lnTo>
                    <a:pt x="20688" y="43205"/>
                  </a:lnTo>
                  <a:lnTo>
                    <a:pt x="33779" y="43205"/>
                  </a:lnTo>
                  <a:lnTo>
                    <a:pt x="35077" y="29679"/>
                  </a:lnTo>
                  <a:lnTo>
                    <a:pt x="42900" y="0"/>
                  </a:lnTo>
                  <a:close/>
                </a:path>
              </a:pathLst>
            </a:custGeom>
            <a:solidFill>
              <a:srgbClr val="231F20"/>
            </a:solidFill>
          </p:spPr>
          <p:txBody>
            <a:bodyPr wrap="square" lIns="0" tIns="0" rIns="0" bIns="0" rtlCol="0"/>
            <a:lstStyle/>
            <a:p>
              <a:endParaRPr sz="1266"/>
            </a:p>
          </p:txBody>
        </p:sp>
        <p:sp>
          <p:nvSpPr>
            <p:cNvPr id="12" name="object 11">
              <a:extLst>
                <a:ext uri="{FF2B5EF4-FFF2-40B4-BE49-F238E27FC236}">
                  <a16:creationId xmlns:a16="http://schemas.microsoft.com/office/drawing/2014/main" id="{9F1F7C7F-619F-4D46-8185-5A0755F2A625}"/>
                </a:ext>
              </a:extLst>
            </p:cNvPr>
            <p:cNvSpPr/>
            <p:nvPr/>
          </p:nvSpPr>
          <p:spPr>
            <a:xfrm>
              <a:off x="6913402" y="6134624"/>
              <a:ext cx="58043" cy="37058"/>
            </a:xfrm>
            <a:custGeom>
              <a:avLst/>
              <a:gdLst/>
              <a:ahLst/>
              <a:cxnLst/>
              <a:rect l="l" t="t" r="r" b="b"/>
              <a:pathLst>
                <a:path w="82550" h="52704">
                  <a:moveTo>
                    <a:pt x="82169" y="0"/>
                  </a:moveTo>
                  <a:lnTo>
                    <a:pt x="41808" y="7435"/>
                  </a:lnTo>
                  <a:lnTo>
                    <a:pt x="533" y="8329"/>
                  </a:lnTo>
                  <a:lnTo>
                    <a:pt x="0" y="9127"/>
                  </a:lnTo>
                  <a:lnTo>
                    <a:pt x="22326" y="25185"/>
                  </a:lnTo>
                  <a:lnTo>
                    <a:pt x="18351" y="52453"/>
                  </a:lnTo>
                  <a:lnTo>
                    <a:pt x="19265" y="52501"/>
                  </a:lnTo>
                  <a:lnTo>
                    <a:pt x="48666" y="23639"/>
                  </a:lnTo>
                  <a:lnTo>
                    <a:pt x="82169" y="0"/>
                  </a:lnTo>
                  <a:close/>
                </a:path>
              </a:pathLst>
            </a:custGeom>
            <a:solidFill>
              <a:srgbClr val="231F20"/>
            </a:solidFill>
          </p:spPr>
          <p:txBody>
            <a:bodyPr wrap="square" lIns="0" tIns="0" rIns="0" bIns="0" rtlCol="0"/>
            <a:lstStyle/>
            <a:p>
              <a:endParaRPr sz="1266"/>
            </a:p>
          </p:txBody>
        </p:sp>
        <p:sp>
          <p:nvSpPr>
            <p:cNvPr id="13" name="object 12">
              <a:extLst>
                <a:ext uri="{FF2B5EF4-FFF2-40B4-BE49-F238E27FC236}">
                  <a16:creationId xmlns:a16="http://schemas.microsoft.com/office/drawing/2014/main" id="{AEDA2F5A-ACC7-DB4E-88DB-02E07EE111FC}"/>
                </a:ext>
              </a:extLst>
            </p:cNvPr>
            <p:cNvSpPr/>
            <p:nvPr/>
          </p:nvSpPr>
          <p:spPr>
            <a:xfrm>
              <a:off x="6086727" y="6150517"/>
              <a:ext cx="846981" cy="356741"/>
            </a:xfrm>
            <a:custGeom>
              <a:avLst/>
              <a:gdLst/>
              <a:ahLst/>
              <a:cxnLst/>
              <a:rect l="l" t="t" r="r" b="b"/>
              <a:pathLst>
                <a:path w="1204595" h="507365">
                  <a:moveTo>
                    <a:pt x="0" y="506748"/>
                  </a:moveTo>
                  <a:lnTo>
                    <a:pt x="1204196" y="0"/>
                  </a:lnTo>
                </a:path>
              </a:pathLst>
            </a:custGeom>
            <a:ln w="12208">
              <a:solidFill>
                <a:srgbClr val="231F20"/>
              </a:solidFill>
            </a:ln>
          </p:spPr>
          <p:txBody>
            <a:bodyPr wrap="square" lIns="0" tIns="0" rIns="0" bIns="0" rtlCol="0"/>
            <a:lstStyle/>
            <a:p>
              <a:endParaRPr sz="1266"/>
            </a:p>
          </p:txBody>
        </p:sp>
        <p:sp>
          <p:nvSpPr>
            <p:cNvPr id="14" name="object 13">
              <a:extLst>
                <a:ext uri="{FF2B5EF4-FFF2-40B4-BE49-F238E27FC236}">
                  <a16:creationId xmlns:a16="http://schemas.microsoft.com/office/drawing/2014/main" id="{1752A07E-94A2-2E4F-8AF0-74F6E02508AE}"/>
                </a:ext>
              </a:extLst>
            </p:cNvPr>
            <p:cNvSpPr/>
            <p:nvPr/>
          </p:nvSpPr>
          <p:spPr>
            <a:xfrm>
              <a:off x="6918412" y="6138592"/>
              <a:ext cx="43755" cy="28129"/>
            </a:xfrm>
            <a:custGeom>
              <a:avLst/>
              <a:gdLst/>
              <a:ahLst/>
              <a:cxnLst/>
              <a:rect l="l" t="t" r="r" b="b"/>
              <a:pathLst>
                <a:path w="62229" h="40004">
                  <a:moveTo>
                    <a:pt x="61633" y="0"/>
                  </a:moveTo>
                  <a:lnTo>
                    <a:pt x="31343" y="5596"/>
                  </a:lnTo>
                  <a:lnTo>
                    <a:pt x="393" y="6248"/>
                  </a:lnTo>
                  <a:lnTo>
                    <a:pt x="0" y="6850"/>
                  </a:lnTo>
                  <a:lnTo>
                    <a:pt x="16738" y="18889"/>
                  </a:lnTo>
                  <a:lnTo>
                    <a:pt x="13754" y="39340"/>
                  </a:lnTo>
                  <a:lnTo>
                    <a:pt x="14439" y="39389"/>
                  </a:lnTo>
                  <a:lnTo>
                    <a:pt x="36487" y="17734"/>
                  </a:lnTo>
                  <a:lnTo>
                    <a:pt x="61633" y="0"/>
                  </a:lnTo>
                  <a:close/>
                </a:path>
              </a:pathLst>
            </a:custGeom>
            <a:solidFill>
              <a:srgbClr val="231F20"/>
            </a:solidFill>
          </p:spPr>
          <p:txBody>
            <a:bodyPr wrap="square" lIns="0" tIns="0" rIns="0" bIns="0" rtlCol="0"/>
            <a:lstStyle/>
            <a:p>
              <a:endParaRPr sz="1266"/>
            </a:p>
          </p:txBody>
        </p:sp>
        <p:sp>
          <p:nvSpPr>
            <p:cNvPr id="15" name="object 14">
              <a:extLst>
                <a:ext uri="{FF2B5EF4-FFF2-40B4-BE49-F238E27FC236}">
                  <a16:creationId xmlns:a16="http://schemas.microsoft.com/office/drawing/2014/main" id="{EB0BB7BA-2A4F-284C-B970-E4D148CACBCD}"/>
                </a:ext>
              </a:extLst>
            </p:cNvPr>
            <p:cNvSpPr/>
            <p:nvPr/>
          </p:nvSpPr>
          <p:spPr>
            <a:xfrm>
              <a:off x="7760874" y="5371292"/>
              <a:ext cx="51105" cy="50997"/>
            </a:xfrm>
            <a:prstGeom prst="rect">
              <a:avLst/>
            </a:prstGeom>
            <a:blipFill>
              <a:blip r:embed="rId3" cstate="print"/>
              <a:stretch>
                <a:fillRect/>
              </a:stretch>
            </a:blipFill>
          </p:spPr>
          <p:txBody>
            <a:bodyPr wrap="square" lIns="0" tIns="0" rIns="0" bIns="0" rtlCol="0"/>
            <a:lstStyle/>
            <a:p>
              <a:endParaRPr sz="1266"/>
            </a:p>
          </p:txBody>
        </p:sp>
        <p:sp>
          <p:nvSpPr>
            <p:cNvPr id="16" name="object 15">
              <a:extLst>
                <a:ext uri="{FF2B5EF4-FFF2-40B4-BE49-F238E27FC236}">
                  <a16:creationId xmlns:a16="http://schemas.microsoft.com/office/drawing/2014/main" id="{64424C6E-BF57-EE44-B135-E597C91CDE3E}"/>
                </a:ext>
              </a:extLst>
            </p:cNvPr>
            <p:cNvSpPr/>
            <p:nvPr/>
          </p:nvSpPr>
          <p:spPr>
            <a:xfrm>
              <a:off x="7789866" y="4924013"/>
              <a:ext cx="471488" cy="469702"/>
            </a:xfrm>
            <a:custGeom>
              <a:avLst/>
              <a:gdLst/>
              <a:ahLst/>
              <a:cxnLst/>
              <a:rect l="l" t="t" r="r" b="b"/>
              <a:pathLst>
                <a:path w="670559" h="668020">
                  <a:moveTo>
                    <a:pt x="670321" y="0"/>
                  </a:moveTo>
                  <a:lnTo>
                    <a:pt x="0" y="667573"/>
                  </a:lnTo>
                </a:path>
              </a:pathLst>
            </a:custGeom>
            <a:ln w="12222">
              <a:solidFill>
                <a:srgbClr val="231F20"/>
              </a:solidFill>
            </a:ln>
          </p:spPr>
          <p:txBody>
            <a:bodyPr wrap="square" lIns="0" tIns="0" rIns="0" bIns="0" rtlCol="0"/>
            <a:lstStyle/>
            <a:p>
              <a:endParaRPr sz="1266"/>
            </a:p>
          </p:txBody>
        </p:sp>
        <p:sp>
          <p:nvSpPr>
            <p:cNvPr id="17" name="object 16">
              <a:extLst>
                <a:ext uri="{FF2B5EF4-FFF2-40B4-BE49-F238E27FC236}">
                  <a16:creationId xmlns:a16="http://schemas.microsoft.com/office/drawing/2014/main" id="{817DAA6E-CB76-B74E-B9AC-82C66925A7C4}"/>
                </a:ext>
              </a:extLst>
            </p:cNvPr>
            <p:cNvSpPr/>
            <p:nvPr/>
          </p:nvSpPr>
          <p:spPr>
            <a:xfrm>
              <a:off x="7768125" y="5376820"/>
              <a:ext cx="38398" cy="38398"/>
            </a:xfrm>
            <a:custGeom>
              <a:avLst/>
              <a:gdLst/>
              <a:ahLst/>
              <a:cxnLst/>
              <a:rect l="l" t="t" r="r" b="b"/>
              <a:pathLst>
                <a:path w="54609" h="54609">
                  <a:moveTo>
                    <a:pt x="29489" y="0"/>
                  </a:moveTo>
                  <a:lnTo>
                    <a:pt x="28854" y="215"/>
                  </a:lnTo>
                  <a:lnTo>
                    <a:pt x="16586" y="28536"/>
                  </a:lnTo>
                  <a:lnTo>
                    <a:pt x="0" y="54381"/>
                  </a:lnTo>
                  <a:lnTo>
                    <a:pt x="25958" y="37871"/>
                  </a:lnTo>
                  <a:lnTo>
                    <a:pt x="54368" y="25654"/>
                  </a:lnTo>
                  <a:lnTo>
                    <a:pt x="54521" y="24955"/>
                  </a:lnTo>
                  <a:lnTo>
                    <a:pt x="34455" y="20053"/>
                  </a:lnTo>
                  <a:lnTo>
                    <a:pt x="29489" y="0"/>
                  </a:lnTo>
                  <a:close/>
                </a:path>
              </a:pathLst>
            </a:custGeom>
            <a:solidFill>
              <a:srgbClr val="231F20"/>
            </a:solidFill>
          </p:spPr>
          <p:txBody>
            <a:bodyPr wrap="square" lIns="0" tIns="0" rIns="0" bIns="0" rtlCol="0"/>
            <a:lstStyle/>
            <a:p>
              <a:endParaRPr sz="1266"/>
            </a:p>
          </p:txBody>
        </p:sp>
        <p:sp>
          <p:nvSpPr>
            <p:cNvPr id="18" name="object 17">
              <a:extLst>
                <a:ext uri="{FF2B5EF4-FFF2-40B4-BE49-F238E27FC236}">
                  <a16:creationId xmlns:a16="http://schemas.microsoft.com/office/drawing/2014/main" id="{EAFB415E-2DEF-AD46-ADEC-DFB2C7CF874E}"/>
                </a:ext>
              </a:extLst>
            </p:cNvPr>
            <p:cNvSpPr/>
            <p:nvPr/>
          </p:nvSpPr>
          <p:spPr>
            <a:xfrm>
              <a:off x="6875362" y="5432479"/>
              <a:ext cx="50434" cy="51640"/>
            </a:xfrm>
            <a:prstGeom prst="rect">
              <a:avLst/>
            </a:prstGeom>
            <a:blipFill>
              <a:blip r:embed="rId4" cstate="print"/>
              <a:stretch>
                <a:fillRect/>
              </a:stretch>
            </a:blipFill>
          </p:spPr>
          <p:txBody>
            <a:bodyPr wrap="square" lIns="0" tIns="0" rIns="0" bIns="0" rtlCol="0"/>
            <a:lstStyle/>
            <a:p>
              <a:endParaRPr sz="1266"/>
            </a:p>
          </p:txBody>
        </p:sp>
        <p:sp>
          <p:nvSpPr>
            <p:cNvPr id="19" name="object 18">
              <a:extLst>
                <a:ext uri="{FF2B5EF4-FFF2-40B4-BE49-F238E27FC236}">
                  <a16:creationId xmlns:a16="http://schemas.microsoft.com/office/drawing/2014/main" id="{082E7423-58E6-F945-9337-DDF57D846C85}"/>
                </a:ext>
              </a:extLst>
            </p:cNvPr>
            <p:cNvSpPr/>
            <p:nvPr/>
          </p:nvSpPr>
          <p:spPr>
            <a:xfrm>
              <a:off x="6715262" y="5462032"/>
              <a:ext cx="182612" cy="190649"/>
            </a:xfrm>
            <a:custGeom>
              <a:avLst/>
              <a:gdLst/>
              <a:ahLst/>
              <a:cxnLst/>
              <a:rect l="l" t="t" r="r" b="b"/>
              <a:pathLst>
                <a:path w="259715" h="271145">
                  <a:moveTo>
                    <a:pt x="0" y="270693"/>
                  </a:moveTo>
                  <a:lnTo>
                    <a:pt x="259167" y="0"/>
                  </a:lnTo>
                </a:path>
              </a:pathLst>
            </a:custGeom>
            <a:ln w="12223">
              <a:solidFill>
                <a:srgbClr val="231F20"/>
              </a:solidFill>
            </a:ln>
          </p:spPr>
          <p:txBody>
            <a:bodyPr wrap="square" lIns="0" tIns="0" rIns="0" bIns="0" rtlCol="0"/>
            <a:lstStyle/>
            <a:p>
              <a:endParaRPr sz="1266"/>
            </a:p>
          </p:txBody>
        </p:sp>
        <p:sp>
          <p:nvSpPr>
            <p:cNvPr id="20" name="object 19">
              <a:extLst>
                <a:ext uri="{FF2B5EF4-FFF2-40B4-BE49-F238E27FC236}">
                  <a16:creationId xmlns:a16="http://schemas.microsoft.com/office/drawing/2014/main" id="{56CEB3CB-0A57-C94E-9E48-E66C60091A6A}"/>
                </a:ext>
              </a:extLst>
            </p:cNvPr>
            <p:cNvSpPr/>
            <p:nvPr/>
          </p:nvSpPr>
          <p:spPr>
            <a:xfrm>
              <a:off x="6880898" y="5439881"/>
              <a:ext cx="37951" cy="38843"/>
            </a:xfrm>
            <a:custGeom>
              <a:avLst/>
              <a:gdLst/>
              <a:ahLst/>
              <a:cxnLst/>
              <a:rect l="l" t="t" r="r" b="b"/>
              <a:pathLst>
                <a:path w="53975" h="55245">
                  <a:moveTo>
                    <a:pt x="53797" y="0"/>
                  </a:moveTo>
                  <a:lnTo>
                    <a:pt x="28257" y="17132"/>
                  </a:lnTo>
                  <a:lnTo>
                    <a:pt x="114" y="30010"/>
                  </a:lnTo>
                  <a:lnTo>
                    <a:pt x="0" y="30708"/>
                  </a:lnTo>
                  <a:lnTo>
                    <a:pt x="20154" y="35128"/>
                  </a:lnTo>
                  <a:lnTo>
                    <a:pt x="25590" y="55067"/>
                  </a:lnTo>
                  <a:lnTo>
                    <a:pt x="26225" y="54838"/>
                  </a:lnTo>
                  <a:lnTo>
                    <a:pt x="37820" y="26225"/>
                  </a:lnTo>
                  <a:lnTo>
                    <a:pt x="53797" y="0"/>
                  </a:lnTo>
                  <a:close/>
                </a:path>
              </a:pathLst>
            </a:custGeom>
            <a:solidFill>
              <a:srgbClr val="231F20"/>
            </a:solidFill>
          </p:spPr>
          <p:txBody>
            <a:bodyPr wrap="square" lIns="0" tIns="0" rIns="0" bIns="0" rtlCol="0"/>
            <a:lstStyle/>
            <a:p>
              <a:endParaRPr sz="1266"/>
            </a:p>
          </p:txBody>
        </p:sp>
        <p:sp>
          <p:nvSpPr>
            <p:cNvPr id="21" name="object 20">
              <a:extLst>
                <a:ext uri="{FF2B5EF4-FFF2-40B4-BE49-F238E27FC236}">
                  <a16:creationId xmlns:a16="http://schemas.microsoft.com/office/drawing/2014/main" id="{297AC196-B5D6-1D40-B017-A0CB63A69935}"/>
                </a:ext>
              </a:extLst>
            </p:cNvPr>
            <p:cNvSpPr/>
            <p:nvPr/>
          </p:nvSpPr>
          <p:spPr>
            <a:xfrm>
              <a:off x="7320248" y="4752599"/>
              <a:ext cx="33486" cy="57596"/>
            </a:xfrm>
            <a:custGeom>
              <a:avLst/>
              <a:gdLst/>
              <a:ahLst/>
              <a:cxnLst/>
              <a:rect l="l" t="t" r="r" b="b"/>
              <a:pathLst>
                <a:path w="47625" h="81915">
                  <a:moveTo>
                    <a:pt x="43795" y="63766"/>
                  </a:moveTo>
                  <a:lnTo>
                    <a:pt x="26047" y="63766"/>
                  </a:lnTo>
                  <a:lnTo>
                    <a:pt x="46837" y="81902"/>
                  </a:lnTo>
                  <a:lnTo>
                    <a:pt x="47396" y="81191"/>
                  </a:lnTo>
                  <a:lnTo>
                    <a:pt x="43795" y="63766"/>
                  </a:lnTo>
                  <a:close/>
                </a:path>
                <a:path w="47625" h="81915">
                  <a:moveTo>
                    <a:pt x="37376" y="0"/>
                  </a:moveTo>
                  <a:lnTo>
                    <a:pt x="21678" y="37807"/>
                  </a:lnTo>
                  <a:lnTo>
                    <a:pt x="0" y="72821"/>
                  </a:lnTo>
                  <a:lnTo>
                    <a:pt x="380" y="73698"/>
                  </a:lnTo>
                  <a:lnTo>
                    <a:pt x="26047" y="63766"/>
                  </a:lnTo>
                  <a:lnTo>
                    <a:pt x="43795" y="63766"/>
                  </a:lnTo>
                  <a:lnTo>
                    <a:pt x="39065" y="40881"/>
                  </a:lnTo>
                  <a:lnTo>
                    <a:pt x="37376" y="0"/>
                  </a:lnTo>
                  <a:close/>
                </a:path>
              </a:pathLst>
            </a:custGeom>
            <a:solidFill>
              <a:srgbClr val="231F20"/>
            </a:solidFill>
          </p:spPr>
          <p:txBody>
            <a:bodyPr wrap="square" lIns="0" tIns="0" rIns="0" bIns="0" rtlCol="0"/>
            <a:lstStyle/>
            <a:p>
              <a:endParaRPr sz="1266"/>
            </a:p>
          </p:txBody>
        </p:sp>
        <p:sp>
          <p:nvSpPr>
            <p:cNvPr id="22" name="object 21">
              <a:extLst>
                <a:ext uri="{FF2B5EF4-FFF2-40B4-BE49-F238E27FC236}">
                  <a16:creationId xmlns:a16="http://schemas.microsoft.com/office/drawing/2014/main" id="{D2C4F4DD-CBE4-7C4B-9034-7EE447F710BC}"/>
                </a:ext>
              </a:extLst>
            </p:cNvPr>
            <p:cNvSpPr/>
            <p:nvPr/>
          </p:nvSpPr>
          <p:spPr>
            <a:xfrm>
              <a:off x="7286270" y="4792821"/>
              <a:ext cx="53132" cy="299145"/>
            </a:xfrm>
            <a:custGeom>
              <a:avLst/>
              <a:gdLst/>
              <a:ahLst/>
              <a:cxnLst/>
              <a:rect l="l" t="t" r="r" b="b"/>
              <a:pathLst>
                <a:path w="75565" h="425450">
                  <a:moveTo>
                    <a:pt x="0" y="425254"/>
                  </a:moveTo>
                  <a:lnTo>
                    <a:pt x="75528" y="0"/>
                  </a:lnTo>
                </a:path>
              </a:pathLst>
            </a:custGeom>
            <a:ln w="12241">
              <a:solidFill>
                <a:srgbClr val="231F20"/>
              </a:solidFill>
            </a:ln>
          </p:spPr>
          <p:txBody>
            <a:bodyPr wrap="square" lIns="0" tIns="0" rIns="0" bIns="0" rtlCol="0"/>
            <a:lstStyle/>
            <a:p>
              <a:endParaRPr sz="1266"/>
            </a:p>
          </p:txBody>
        </p:sp>
        <p:sp>
          <p:nvSpPr>
            <p:cNvPr id="23" name="object 22">
              <a:extLst>
                <a:ext uri="{FF2B5EF4-FFF2-40B4-BE49-F238E27FC236}">
                  <a16:creationId xmlns:a16="http://schemas.microsoft.com/office/drawing/2014/main" id="{11FB22F5-EBF2-6442-8FA5-57C49E3950F1}"/>
                </a:ext>
              </a:extLst>
            </p:cNvPr>
            <p:cNvSpPr/>
            <p:nvPr/>
          </p:nvSpPr>
          <p:spPr>
            <a:xfrm>
              <a:off x="7325025" y="4762663"/>
              <a:ext cx="25003" cy="43308"/>
            </a:xfrm>
            <a:custGeom>
              <a:avLst/>
              <a:gdLst/>
              <a:ahLst/>
              <a:cxnLst/>
              <a:rect l="l" t="t" r="r" b="b"/>
              <a:pathLst>
                <a:path w="35559" h="61595">
                  <a:moveTo>
                    <a:pt x="32841" y="47815"/>
                  </a:moveTo>
                  <a:lnTo>
                    <a:pt x="19545" y="47815"/>
                  </a:lnTo>
                  <a:lnTo>
                    <a:pt x="35153" y="61417"/>
                  </a:lnTo>
                  <a:lnTo>
                    <a:pt x="35534" y="60871"/>
                  </a:lnTo>
                  <a:lnTo>
                    <a:pt x="32841" y="47815"/>
                  </a:lnTo>
                  <a:close/>
                </a:path>
                <a:path w="35559" h="61595">
                  <a:moveTo>
                    <a:pt x="28028" y="0"/>
                  </a:moveTo>
                  <a:lnTo>
                    <a:pt x="16281" y="28371"/>
                  </a:lnTo>
                  <a:lnTo>
                    <a:pt x="0" y="54610"/>
                  </a:lnTo>
                  <a:lnTo>
                    <a:pt x="292" y="55270"/>
                  </a:lnTo>
                  <a:lnTo>
                    <a:pt x="19545" y="47815"/>
                  </a:lnTo>
                  <a:lnTo>
                    <a:pt x="32841" y="47815"/>
                  </a:lnTo>
                  <a:lnTo>
                    <a:pt x="29298" y="30645"/>
                  </a:lnTo>
                  <a:lnTo>
                    <a:pt x="28028" y="0"/>
                  </a:lnTo>
                  <a:close/>
                </a:path>
              </a:pathLst>
            </a:custGeom>
            <a:solidFill>
              <a:srgbClr val="231F20"/>
            </a:solidFill>
          </p:spPr>
          <p:txBody>
            <a:bodyPr wrap="square" lIns="0" tIns="0" rIns="0" bIns="0" rtlCol="0"/>
            <a:lstStyle/>
            <a:p>
              <a:endParaRPr sz="1266"/>
            </a:p>
          </p:txBody>
        </p:sp>
        <p:sp>
          <p:nvSpPr>
            <p:cNvPr id="24" name="object 23">
              <a:extLst>
                <a:ext uri="{FF2B5EF4-FFF2-40B4-BE49-F238E27FC236}">
                  <a16:creationId xmlns:a16="http://schemas.microsoft.com/office/drawing/2014/main" id="{4A450283-E4FA-1746-A279-FF4DC40E0B7F}"/>
                </a:ext>
              </a:extLst>
            </p:cNvPr>
            <p:cNvSpPr/>
            <p:nvPr/>
          </p:nvSpPr>
          <p:spPr>
            <a:xfrm>
              <a:off x="7216896" y="4694217"/>
              <a:ext cx="58489" cy="33486"/>
            </a:xfrm>
            <a:custGeom>
              <a:avLst/>
              <a:gdLst/>
              <a:ahLst/>
              <a:cxnLst/>
              <a:rect l="l" t="t" r="r" b="b"/>
              <a:pathLst>
                <a:path w="83184" h="47625">
                  <a:moveTo>
                    <a:pt x="596" y="1765"/>
                  </a:moveTo>
                  <a:lnTo>
                    <a:pt x="0" y="2514"/>
                  </a:lnTo>
                  <a:lnTo>
                    <a:pt x="20954" y="20307"/>
                  </a:lnTo>
                  <a:lnTo>
                    <a:pt x="14795" y="47167"/>
                  </a:lnTo>
                  <a:lnTo>
                    <a:pt x="15684" y="47294"/>
                  </a:lnTo>
                  <a:lnTo>
                    <a:pt x="47332" y="20891"/>
                  </a:lnTo>
                  <a:lnTo>
                    <a:pt x="75577" y="4178"/>
                  </a:lnTo>
                  <a:lnTo>
                    <a:pt x="41808" y="4178"/>
                  </a:lnTo>
                  <a:lnTo>
                    <a:pt x="596" y="1765"/>
                  </a:lnTo>
                  <a:close/>
                </a:path>
                <a:path w="83184" h="47625">
                  <a:moveTo>
                    <a:pt x="82638" y="0"/>
                  </a:moveTo>
                  <a:lnTo>
                    <a:pt x="41808" y="4178"/>
                  </a:lnTo>
                  <a:lnTo>
                    <a:pt x="75577" y="4178"/>
                  </a:lnTo>
                  <a:lnTo>
                    <a:pt x="82638" y="0"/>
                  </a:lnTo>
                  <a:close/>
                </a:path>
              </a:pathLst>
            </a:custGeom>
            <a:solidFill>
              <a:srgbClr val="231F20"/>
            </a:solidFill>
          </p:spPr>
          <p:txBody>
            <a:bodyPr wrap="square" lIns="0" tIns="0" rIns="0" bIns="0" rtlCol="0"/>
            <a:lstStyle/>
            <a:p>
              <a:endParaRPr sz="1266"/>
            </a:p>
          </p:txBody>
        </p:sp>
        <p:sp>
          <p:nvSpPr>
            <p:cNvPr id="25" name="object 24">
              <a:extLst>
                <a:ext uri="{FF2B5EF4-FFF2-40B4-BE49-F238E27FC236}">
                  <a16:creationId xmlns:a16="http://schemas.microsoft.com/office/drawing/2014/main" id="{FD17A9DC-60F6-D04D-AF0F-AFE84752AED5}"/>
                </a:ext>
              </a:extLst>
            </p:cNvPr>
            <p:cNvSpPr/>
            <p:nvPr/>
          </p:nvSpPr>
          <p:spPr>
            <a:xfrm>
              <a:off x="6979249" y="4707026"/>
              <a:ext cx="257175" cy="84832"/>
            </a:xfrm>
            <a:custGeom>
              <a:avLst/>
              <a:gdLst/>
              <a:ahLst/>
              <a:cxnLst/>
              <a:rect l="l" t="t" r="r" b="b"/>
              <a:pathLst>
                <a:path w="365759" h="120650">
                  <a:moveTo>
                    <a:pt x="0" y="120199"/>
                  </a:moveTo>
                  <a:lnTo>
                    <a:pt x="365269" y="0"/>
                  </a:lnTo>
                </a:path>
              </a:pathLst>
            </a:custGeom>
            <a:ln w="12206">
              <a:solidFill>
                <a:srgbClr val="231F20"/>
              </a:solidFill>
            </a:ln>
          </p:spPr>
          <p:txBody>
            <a:bodyPr wrap="square" lIns="0" tIns="0" rIns="0" bIns="0" rtlCol="0"/>
            <a:lstStyle/>
            <a:p>
              <a:endParaRPr sz="1266"/>
            </a:p>
          </p:txBody>
        </p:sp>
        <p:sp>
          <p:nvSpPr>
            <p:cNvPr id="26" name="object 25">
              <a:extLst>
                <a:ext uri="{FF2B5EF4-FFF2-40B4-BE49-F238E27FC236}">
                  <a16:creationId xmlns:a16="http://schemas.microsoft.com/office/drawing/2014/main" id="{E63BFEFE-482E-A44B-930A-BC80B8ED10DE}"/>
                </a:ext>
              </a:extLst>
            </p:cNvPr>
            <p:cNvSpPr/>
            <p:nvPr/>
          </p:nvSpPr>
          <p:spPr>
            <a:xfrm>
              <a:off x="7221691" y="4697422"/>
              <a:ext cx="43755" cy="25003"/>
            </a:xfrm>
            <a:custGeom>
              <a:avLst/>
              <a:gdLst/>
              <a:ahLst/>
              <a:cxnLst/>
              <a:rect l="l" t="t" r="r" b="b"/>
              <a:pathLst>
                <a:path w="62229" h="35560">
                  <a:moveTo>
                    <a:pt x="444" y="1320"/>
                  </a:moveTo>
                  <a:lnTo>
                    <a:pt x="0" y="1879"/>
                  </a:lnTo>
                  <a:lnTo>
                    <a:pt x="15722" y="15227"/>
                  </a:lnTo>
                  <a:lnTo>
                    <a:pt x="11087" y="35369"/>
                  </a:lnTo>
                  <a:lnTo>
                    <a:pt x="11760" y="35471"/>
                  </a:lnTo>
                  <a:lnTo>
                    <a:pt x="35496" y="15659"/>
                  </a:lnTo>
                  <a:lnTo>
                    <a:pt x="56660" y="3149"/>
                  </a:lnTo>
                  <a:lnTo>
                    <a:pt x="31356" y="3149"/>
                  </a:lnTo>
                  <a:lnTo>
                    <a:pt x="444" y="1320"/>
                  </a:lnTo>
                  <a:close/>
                </a:path>
                <a:path w="62229" h="35560">
                  <a:moveTo>
                    <a:pt x="61988" y="0"/>
                  </a:moveTo>
                  <a:lnTo>
                    <a:pt x="31356" y="3149"/>
                  </a:lnTo>
                  <a:lnTo>
                    <a:pt x="56660" y="3149"/>
                  </a:lnTo>
                  <a:lnTo>
                    <a:pt x="61988" y="0"/>
                  </a:lnTo>
                  <a:close/>
                </a:path>
              </a:pathLst>
            </a:custGeom>
            <a:solidFill>
              <a:srgbClr val="231F20"/>
            </a:solidFill>
          </p:spPr>
          <p:txBody>
            <a:bodyPr wrap="square" lIns="0" tIns="0" rIns="0" bIns="0" rtlCol="0"/>
            <a:lstStyle/>
            <a:p>
              <a:endParaRPr sz="1266"/>
            </a:p>
          </p:txBody>
        </p:sp>
        <p:sp>
          <p:nvSpPr>
            <p:cNvPr id="27" name="object 26">
              <a:extLst>
                <a:ext uri="{FF2B5EF4-FFF2-40B4-BE49-F238E27FC236}">
                  <a16:creationId xmlns:a16="http://schemas.microsoft.com/office/drawing/2014/main" id="{A5429BAD-F56A-574C-ABF1-8171CCC7FD06}"/>
                </a:ext>
              </a:extLst>
            </p:cNvPr>
            <p:cNvSpPr/>
            <p:nvPr/>
          </p:nvSpPr>
          <p:spPr>
            <a:xfrm>
              <a:off x="6481108" y="4176848"/>
              <a:ext cx="54560" cy="46488"/>
            </a:xfrm>
            <a:prstGeom prst="rect">
              <a:avLst/>
            </a:prstGeom>
            <a:blipFill>
              <a:blip r:embed="rId5" cstate="print"/>
              <a:stretch>
                <a:fillRect/>
              </a:stretch>
            </a:blipFill>
          </p:spPr>
          <p:txBody>
            <a:bodyPr wrap="square" lIns="0" tIns="0" rIns="0" bIns="0" rtlCol="0"/>
            <a:lstStyle/>
            <a:p>
              <a:endParaRPr sz="1266"/>
            </a:p>
          </p:txBody>
        </p:sp>
        <p:sp>
          <p:nvSpPr>
            <p:cNvPr id="28" name="object 27">
              <a:extLst>
                <a:ext uri="{FF2B5EF4-FFF2-40B4-BE49-F238E27FC236}">
                  <a16:creationId xmlns:a16="http://schemas.microsoft.com/office/drawing/2014/main" id="{996E3FD0-37BE-B343-8E3E-A485133A2C7E}"/>
                </a:ext>
              </a:extLst>
            </p:cNvPr>
            <p:cNvSpPr/>
            <p:nvPr/>
          </p:nvSpPr>
          <p:spPr>
            <a:xfrm>
              <a:off x="6513953" y="4023864"/>
              <a:ext cx="235744" cy="175468"/>
            </a:xfrm>
            <a:custGeom>
              <a:avLst/>
              <a:gdLst/>
              <a:ahLst/>
              <a:cxnLst/>
              <a:rect l="l" t="t" r="r" b="b"/>
              <a:pathLst>
                <a:path w="335279" h="249554">
                  <a:moveTo>
                    <a:pt x="335250" y="0"/>
                  </a:moveTo>
                  <a:lnTo>
                    <a:pt x="0" y="248989"/>
                  </a:lnTo>
                </a:path>
              </a:pathLst>
            </a:custGeom>
            <a:ln w="12216">
              <a:solidFill>
                <a:srgbClr val="231F20"/>
              </a:solidFill>
            </a:ln>
          </p:spPr>
          <p:txBody>
            <a:bodyPr wrap="square" lIns="0" tIns="0" rIns="0" bIns="0" rtlCol="0"/>
            <a:lstStyle/>
            <a:p>
              <a:endParaRPr sz="1266"/>
            </a:p>
          </p:txBody>
        </p:sp>
        <p:sp>
          <p:nvSpPr>
            <p:cNvPr id="29" name="object 28">
              <a:extLst>
                <a:ext uri="{FF2B5EF4-FFF2-40B4-BE49-F238E27FC236}">
                  <a16:creationId xmlns:a16="http://schemas.microsoft.com/office/drawing/2014/main" id="{FC8A4728-2577-1F4D-81B1-400162315F2D}"/>
                </a:ext>
              </a:extLst>
            </p:cNvPr>
            <p:cNvSpPr/>
            <p:nvPr/>
          </p:nvSpPr>
          <p:spPr>
            <a:xfrm>
              <a:off x="6489314" y="4182376"/>
              <a:ext cx="41076" cy="35272"/>
            </a:xfrm>
            <a:custGeom>
              <a:avLst/>
              <a:gdLst/>
              <a:ahLst/>
              <a:cxnLst/>
              <a:rect l="l" t="t" r="r" b="b"/>
              <a:pathLst>
                <a:path w="58420" h="50164">
                  <a:moveTo>
                    <a:pt x="37058" y="0"/>
                  </a:moveTo>
                  <a:lnTo>
                    <a:pt x="36398" y="114"/>
                  </a:lnTo>
                  <a:lnTo>
                    <a:pt x="20154" y="26390"/>
                  </a:lnTo>
                  <a:lnTo>
                    <a:pt x="0" y="49568"/>
                  </a:lnTo>
                  <a:lnTo>
                    <a:pt x="28066" y="36957"/>
                  </a:lnTo>
                  <a:lnTo>
                    <a:pt x="57962" y="28956"/>
                  </a:lnTo>
                  <a:lnTo>
                    <a:pt x="58216" y="28270"/>
                  </a:lnTo>
                  <a:lnTo>
                    <a:pt x="39065" y="20561"/>
                  </a:lnTo>
                  <a:lnTo>
                    <a:pt x="37058" y="0"/>
                  </a:lnTo>
                  <a:close/>
                </a:path>
              </a:pathLst>
            </a:custGeom>
            <a:solidFill>
              <a:srgbClr val="231F20"/>
            </a:solidFill>
          </p:spPr>
          <p:txBody>
            <a:bodyPr wrap="square" lIns="0" tIns="0" rIns="0" bIns="0" rtlCol="0"/>
            <a:lstStyle/>
            <a:p>
              <a:endParaRPr sz="1266"/>
            </a:p>
          </p:txBody>
        </p:sp>
        <p:sp>
          <p:nvSpPr>
            <p:cNvPr id="30" name="object 29">
              <a:extLst>
                <a:ext uri="{FF2B5EF4-FFF2-40B4-BE49-F238E27FC236}">
                  <a16:creationId xmlns:a16="http://schemas.microsoft.com/office/drawing/2014/main" id="{3A621AC4-0A05-B742-A657-1B827EDEA70E}"/>
                </a:ext>
              </a:extLst>
            </p:cNvPr>
            <p:cNvSpPr/>
            <p:nvPr/>
          </p:nvSpPr>
          <p:spPr>
            <a:xfrm>
              <a:off x="5711690" y="3029027"/>
              <a:ext cx="51559" cy="50533"/>
            </a:xfrm>
            <a:prstGeom prst="rect">
              <a:avLst/>
            </a:prstGeom>
            <a:blipFill>
              <a:blip r:embed="rId6" cstate="print"/>
              <a:stretch>
                <a:fillRect/>
              </a:stretch>
            </a:blipFill>
          </p:spPr>
          <p:txBody>
            <a:bodyPr wrap="square" lIns="0" tIns="0" rIns="0" bIns="0" rtlCol="0"/>
            <a:lstStyle/>
            <a:p>
              <a:endParaRPr sz="1266"/>
            </a:p>
          </p:txBody>
        </p:sp>
        <p:sp>
          <p:nvSpPr>
            <p:cNvPr id="31" name="object 30">
              <a:extLst>
                <a:ext uri="{FF2B5EF4-FFF2-40B4-BE49-F238E27FC236}">
                  <a16:creationId xmlns:a16="http://schemas.microsoft.com/office/drawing/2014/main" id="{3AEF6F47-CA52-B24A-AD2C-4182B7A800B3}"/>
                </a:ext>
              </a:extLst>
            </p:cNvPr>
            <p:cNvSpPr/>
            <p:nvPr/>
          </p:nvSpPr>
          <p:spPr>
            <a:xfrm>
              <a:off x="5741144" y="2792389"/>
              <a:ext cx="268784" cy="258961"/>
            </a:xfrm>
            <a:custGeom>
              <a:avLst/>
              <a:gdLst/>
              <a:ahLst/>
              <a:cxnLst/>
              <a:rect l="l" t="t" r="r" b="b"/>
              <a:pathLst>
                <a:path w="382270" h="368300">
                  <a:moveTo>
                    <a:pt x="381805" y="0"/>
                  </a:moveTo>
                  <a:lnTo>
                    <a:pt x="0" y="368034"/>
                  </a:lnTo>
                </a:path>
              </a:pathLst>
            </a:custGeom>
            <a:ln w="12221">
              <a:solidFill>
                <a:srgbClr val="231F20"/>
              </a:solidFill>
            </a:ln>
          </p:spPr>
          <p:txBody>
            <a:bodyPr wrap="square" lIns="0" tIns="0" rIns="0" bIns="0" rtlCol="0"/>
            <a:lstStyle/>
            <a:p>
              <a:endParaRPr sz="1266"/>
            </a:p>
          </p:txBody>
        </p:sp>
        <p:sp>
          <p:nvSpPr>
            <p:cNvPr id="32" name="object 31">
              <a:extLst>
                <a:ext uri="{FF2B5EF4-FFF2-40B4-BE49-F238E27FC236}">
                  <a16:creationId xmlns:a16="http://schemas.microsoft.com/office/drawing/2014/main" id="{17AF83A9-E01D-A245-A0EF-E6DCE6E98D96}"/>
                </a:ext>
              </a:extLst>
            </p:cNvPr>
            <p:cNvSpPr/>
            <p:nvPr/>
          </p:nvSpPr>
          <p:spPr>
            <a:xfrm>
              <a:off x="5719047" y="3034563"/>
              <a:ext cx="38843" cy="37951"/>
            </a:xfrm>
            <a:custGeom>
              <a:avLst/>
              <a:gdLst/>
              <a:ahLst/>
              <a:cxnLst/>
              <a:rect l="l" t="t" r="r" b="b"/>
              <a:pathLst>
                <a:path w="55245" h="53975">
                  <a:moveTo>
                    <a:pt x="30403" y="0"/>
                  </a:moveTo>
                  <a:lnTo>
                    <a:pt x="29756" y="190"/>
                  </a:lnTo>
                  <a:lnTo>
                    <a:pt x="17017" y="28321"/>
                  </a:lnTo>
                  <a:lnTo>
                    <a:pt x="0" y="53898"/>
                  </a:lnTo>
                  <a:lnTo>
                    <a:pt x="26212" y="37795"/>
                  </a:lnTo>
                  <a:lnTo>
                    <a:pt x="54838" y="26047"/>
                  </a:lnTo>
                  <a:lnTo>
                    <a:pt x="55003" y="25349"/>
                  </a:lnTo>
                  <a:lnTo>
                    <a:pt x="35026" y="20142"/>
                  </a:lnTo>
                  <a:lnTo>
                    <a:pt x="30403" y="0"/>
                  </a:lnTo>
                  <a:close/>
                </a:path>
              </a:pathLst>
            </a:custGeom>
            <a:solidFill>
              <a:srgbClr val="231F20"/>
            </a:solidFill>
          </p:spPr>
          <p:txBody>
            <a:bodyPr wrap="square" lIns="0" tIns="0" rIns="0" bIns="0" rtlCol="0"/>
            <a:lstStyle/>
            <a:p>
              <a:endParaRPr sz="1266"/>
            </a:p>
          </p:txBody>
        </p:sp>
        <p:sp>
          <p:nvSpPr>
            <p:cNvPr id="33" name="object 32">
              <a:extLst>
                <a:ext uri="{FF2B5EF4-FFF2-40B4-BE49-F238E27FC236}">
                  <a16:creationId xmlns:a16="http://schemas.microsoft.com/office/drawing/2014/main" id="{8F43AEEF-9FC7-6442-A0ED-E7354BBC132A}"/>
                </a:ext>
              </a:extLst>
            </p:cNvPr>
            <p:cNvSpPr/>
            <p:nvPr/>
          </p:nvSpPr>
          <p:spPr>
            <a:xfrm>
              <a:off x="7878273" y="4167704"/>
              <a:ext cx="58489" cy="33040"/>
            </a:xfrm>
            <a:custGeom>
              <a:avLst/>
              <a:gdLst/>
              <a:ahLst/>
              <a:cxnLst/>
              <a:rect l="l" t="t" r="r" b="b"/>
              <a:pathLst>
                <a:path w="83184" h="46989">
                  <a:moveTo>
                    <a:pt x="77769" y="41071"/>
                  </a:moveTo>
                  <a:lnTo>
                    <a:pt x="41033" y="41071"/>
                  </a:lnTo>
                  <a:lnTo>
                    <a:pt x="81940" y="46520"/>
                  </a:lnTo>
                  <a:lnTo>
                    <a:pt x="82588" y="45821"/>
                  </a:lnTo>
                  <a:lnTo>
                    <a:pt x="77769" y="41071"/>
                  </a:lnTo>
                  <a:close/>
                </a:path>
                <a:path w="83184" h="46989">
                  <a:moveTo>
                    <a:pt x="70269" y="0"/>
                  </a:moveTo>
                  <a:lnTo>
                    <a:pt x="36753" y="24002"/>
                  </a:lnTo>
                  <a:lnTo>
                    <a:pt x="0" y="42227"/>
                  </a:lnTo>
                  <a:lnTo>
                    <a:pt x="41033" y="41071"/>
                  </a:lnTo>
                  <a:lnTo>
                    <a:pt x="77769" y="41071"/>
                  </a:lnTo>
                  <a:lnTo>
                    <a:pt x="63017" y="26530"/>
                  </a:lnTo>
                  <a:lnTo>
                    <a:pt x="71145" y="203"/>
                  </a:lnTo>
                  <a:lnTo>
                    <a:pt x="70269" y="0"/>
                  </a:lnTo>
                  <a:close/>
                </a:path>
              </a:pathLst>
            </a:custGeom>
            <a:solidFill>
              <a:srgbClr val="231F20"/>
            </a:solidFill>
          </p:spPr>
          <p:txBody>
            <a:bodyPr wrap="square" lIns="0" tIns="0" rIns="0" bIns="0" rtlCol="0"/>
            <a:lstStyle/>
            <a:p>
              <a:endParaRPr sz="1266"/>
            </a:p>
          </p:txBody>
        </p:sp>
        <p:sp>
          <p:nvSpPr>
            <p:cNvPr id="34" name="object 33">
              <a:extLst>
                <a:ext uri="{FF2B5EF4-FFF2-40B4-BE49-F238E27FC236}">
                  <a16:creationId xmlns:a16="http://schemas.microsoft.com/office/drawing/2014/main" id="{C49477BF-7CF4-D44D-AD78-2D502DD45D3B}"/>
                </a:ext>
              </a:extLst>
            </p:cNvPr>
            <p:cNvSpPr/>
            <p:nvPr/>
          </p:nvSpPr>
          <p:spPr>
            <a:xfrm>
              <a:off x="7918036" y="4030116"/>
              <a:ext cx="631775" cy="157608"/>
            </a:xfrm>
            <a:custGeom>
              <a:avLst/>
              <a:gdLst/>
              <a:ahLst/>
              <a:cxnLst/>
              <a:rect l="l" t="t" r="r" b="b"/>
              <a:pathLst>
                <a:path w="898525" h="224154">
                  <a:moveTo>
                    <a:pt x="898360" y="0"/>
                  </a:moveTo>
                  <a:lnTo>
                    <a:pt x="0" y="223820"/>
                  </a:lnTo>
                </a:path>
              </a:pathLst>
            </a:custGeom>
            <a:ln w="12204">
              <a:solidFill>
                <a:srgbClr val="231F20"/>
              </a:solidFill>
            </a:ln>
          </p:spPr>
          <p:txBody>
            <a:bodyPr wrap="square" lIns="0" tIns="0" rIns="0" bIns="0" rtlCol="0"/>
            <a:lstStyle/>
            <a:p>
              <a:endParaRPr sz="1266"/>
            </a:p>
          </p:txBody>
        </p:sp>
        <p:sp>
          <p:nvSpPr>
            <p:cNvPr id="35" name="object 34">
              <a:extLst>
                <a:ext uri="{FF2B5EF4-FFF2-40B4-BE49-F238E27FC236}">
                  <a16:creationId xmlns:a16="http://schemas.microsoft.com/office/drawing/2014/main" id="{A0E440AD-32C0-C64C-96EF-7FB2B8DE4E0E}"/>
                </a:ext>
              </a:extLst>
            </p:cNvPr>
            <p:cNvSpPr/>
            <p:nvPr/>
          </p:nvSpPr>
          <p:spPr>
            <a:xfrm>
              <a:off x="7888203" y="4172651"/>
              <a:ext cx="43755" cy="24557"/>
            </a:xfrm>
            <a:custGeom>
              <a:avLst/>
              <a:gdLst/>
              <a:ahLst/>
              <a:cxnLst/>
              <a:rect l="l" t="t" r="r" b="b"/>
              <a:pathLst>
                <a:path w="62229" h="34925">
                  <a:moveTo>
                    <a:pt x="58338" y="30797"/>
                  </a:moveTo>
                  <a:lnTo>
                    <a:pt x="30784" y="30797"/>
                  </a:lnTo>
                  <a:lnTo>
                    <a:pt x="61468" y="34899"/>
                  </a:lnTo>
                  <a:lnTo>
                    <a:pt x="61950" y="34353"/>
                  </a:lnTo>
                  <a:lnTo>
                    <a:pt x="58338" y="30797"/>
                  </a:lnTo>
                  <a:close/>
                </a:path>
                <a:path w="62229" h="34925">
                  <a:moveTo>
                    <a:pt x="52730" y="0"/>
                  </a:moveTo>
                  <a:lnTo>
                    <a:pt x="27584" y="18008"/>
                  </a:lnTo>
                  <a:lnTo>
                    <a:pt x="0" y="31673"/>
                  </a:lnTo>
                  <a:lnTo>
                    <a:pt x="30784" y="30797"/>
                  </a:lnTo>
                  <a:lnTo>
                    <a:pt x="58338" y="30797"/>
                  </a:lnTo>
                  <a:lnTo>
                    <a:pt x="47269" y="19900"/>
                  </a:lnTo>
                  <a:lnTo>
                    <a:pt x="53378" y="139"/>
                  </a:lnTo>
                  <a:lnTo>
                    <a:pt x="52730" y="0"/>
                  </a:lnTo>
                  <a:close/>
                </a:path>
              </a:pathLst>
            </a:custGeom>
            <a:solidFill>
              <a:srgbClr val="231F20"/>
            </a:solidFill>
          </p:spPr>
          <p:txBody>
            <a:bodyPr wrap="square" lIns="0" tIns="0" rIns="0" bIns="0" rtlCol="0"/>
            <a:lstStyle/>
            <a:p>
              <a:endParaRPr sz="1266"/>
            </a:p>
          </p:txBody>
        </p:sp>
        <p:sp>
          <p:nvSpPr>
            <p:cNvPr id="36" name="object 35">
              <a:extLst>
                <a:ext uri="{FF2B5EF4-FFF2-40B4-BE49-F238E27FC236}">
                  <a16:creationId xmlns:a16="http://schemas.microsoft.com/office/drawing/2014/main" id="{D3C024EC-FF32-AA46-AF78-8A617C6D6226}"/>
                </a:ext>
              </a:extLst>
            </p:cNvPr>
            <p:cNvSpPr/>
            <p:nvPr/>
          </p:nvSpPr>
          <p:spPr>
            <a:xfrm>
              <a:off x="5525916" y="3392858"/>
              <a:ext cx="56704" cy="42416"/>
            </a:xfrm>
            <a:custGeom>
              <a:avLst/>
              <a:gdLst/>
              <a:ahLst/>
              <a:cxnLst/>
              <a:rect l="l" t="t" r="r" b="b"/>
              <a:pathLst>
                <a:path w="80645" h="60325">
                  <a:moveTo>
                    <a:pt x="0" y="0"/>
                  </a:moveTo>
                  <a:lnTo>
                    <a:pt x="30213" y="27711"/>
                  </a:lnTo>
                  <a:lnTo>
                    <a:pt x="55702" y="60058"/>
                  </a:lnTo>
                  <a:lnTo>
                    <a:pt x="56654" y="60007"/>
                  </a:lnTo>
                  <a:lnTo>
                    <a:pt x="56134" y="32575"/>
                  </a:lnTo>
                  <a:lnTo>
                    <a:pt x="80391" y="19367"/>
                  </a:lnTo>
                  <a:lnTo>
                    <a:pt x="79908" y="18618"/>
                  </a:lnTo>
                  <a:lnTo>
                    <a:pt x="39090" y="12522"/>
                  </a:lnTo>
                  <a:lnTo>
                    <a:pt x="0" y="0"/>
                  </a:lnTo>
                  <a:close/>
                </a:path>
              </a:pathLst>
            </a:custGeom>
            <a:solidFill>
              <a:srgbClr val="231F20"/>
            </a:solidFill>
          </p:spPr>
          <p:txBody>
            <a:bodyPr wrap="square" lIns="0" tIns="0" rIns="0" bIns="0" rtlCol="0"/>
            <a:lstStyle/>
            <a:p>
              <a:endParaRPr sz="1266"/>
            </a:p>
          </p:txBody>
        </p:sp>
        <p:sp>
          <p:nvSpPr>
            <p:cNvPr id="37" name="object 36">
              <a:extLst>
                <a:ext uri="{FF2B5EF4-FFF2-40B4-BE49-F238E27FC236}">
                  <a16:creationId xmlns:a16="http://schemas.microsoft.com/office/drawing/2014/main" id="{D0CF626B-C56D-9F4E-982D-3EB9A6AA9DD0}"/>
                </a:ext>
              </a:extLst>
            </p:cNvPr>
            <p:cNvSpPr/>
            <p:nvPr/>
          </p:nvSpPr>
          <p:spPr>
            <a:xfrm>
              <a:off x="5561341" y="3413410"/>
              <a:ext cx="534888" cy="310307"/>
            </a:xfrm>
            <a:custGeom>
              <a:avLst/>
              <a:gdLst/>
              <a:ahLst/>
              <a:cxnLst/>
              <a:rect l="l" t="t" r="r" b="b"/>
              <a:pathLst>
                <a:path w="760729" h="441325">
                  <a:moveTo>
                    <a:pt x="760182" y="441101"/>
                  </a:moveTo>
                  <a:lnTo>
                    <a:pt x="0" y="0"/>
                  </a:lnTo>
                </a:path>
              </a:pathLst>
            </a:custGeom>
            <a:ln w="12212">
              <a:solidFill>
                <a:srgbClr val="231F20"/>
              </a:solidFill>
            </a:ln>
          </p:spPr>
          <p:txBody>
            <a:bodyPr wrap="square" lIns="0" tIns="0" rIns="0" bIns="0" rtlCol="0"/>
            <a:lstStyle/>
            <a:p>
              <a:endParaRPr sz="1266"/>
            </a:p>
          </p:txBody>
        </p:sp>
        <p:sp>
          <p:nvSpPr>
            <p:cNvPr id="38" name="object 37">
              <a:extLst>
                <a:ext uri="{FF2B5EF4-FFF2-40B4-BE49-F238E27FC236}">
                  <a16:creationId xmlns:a16="http://schemas.microsoft.com/office/drawing/2014/main" id="{943A33A8-FDBB-3E43-B032-A98D5A314BF5}"/>
                </a:ext>
              </a:extLst>
            </p:cNvPr>
            <p:cNvSpPr/>
            <p:nvPr/>
          </p:nvSpPr>
          <p:spPr>
            <a:xfrm>
              <a:off x="5534774" y="3398001"/>
              <a:ext cx="42416" cy="31700"/>
            </a:xfrm>
            <a:custGeom>
              <a:avLst/>
              <a:gdLst/>
              <a:ahLst/>
              <a:cxnLst/>
              <a:rect l="l" t="t" r="r" b="b"/>
              <a:pathLst>
                <a:path w="60325" h="45085">
                  <a:moveTo>
                    <a:pt x="0" y="0"/>
                  </a:moveTo>
                  <a:lnTo>
                    <a:pt x="22656" y="20777"/>
                  </a:lnTo>
                  <a:lnTo>
                    <a:pt x="41770" y="45046"/>
                  </a:lnTo>
                  <a:lnTo>
                    <a:pt x="42494" y="44996"/>
                  </a:lnTo>
                  <a:lnTo>
                    <a:pt x="42100" y="24422"/>
                  </a:lnTo>
                  <a:lnTo>
                    <a:pt x="60299" y="14528"/>
                  </a:lnTo>
                  <a:lnTo>
                    <a:pt x="59918" y="13957"/>
                  </a:lnTo>
                  <a:lnTo>
                    <a:pt x="29311" y="9372"/>
                  </a:lnTo>
                  <a:lnTo>
                    <a:pt x="0" y="0"/>
                  </a:lnTo>
                  <a:close/>
                </a:path>
              </a:pathLst>
            </a:custGeom>
            <a:solidFill>
              <a:srgbClr val="231F20"/>
            </a:solidFill>
          </p:spPr>
          <p:txBody>
            <a:bodyPr wrap="square" lIns="0" tIns="0" rIns="0" bIns="0" rtlCol="0"/>
            <a:lstStyle/>
            <a:p>
              <a:endParaRPr sz="1266"/>
            </a:p>
          </p:txBody>
        </p:sp>
        <p:sp>
          <p:nvSpPr>
            <p:cNvPr id="39" name="object 38">
              <a:extLst>
                <a:ext uri="{FF2B5EF4-FFF2-40B4-BE49-F238E27FC236}">
                  <a16:creationId xmlns:a16="http://schemas.microsoft.com/office/drawing/2014/main" id="{77C1809B-8EFB-AB49-8288-16E2FC62EB42}"/>
                </a:ext>
              </a:extLst>
            </p:cNvPr>
            <p:cNvSpPr/>
            <p:nvPr/>
          </p:nvSpPr>
          <p:spPr>
            <a:xfrm>
              <a:off x="6848483" y="4062656"/>
              <a:ext cx="58043" cy="33486"/>
            </a:xfrm>
            <a:custGeom>
              <a:avLst/>
              <a:gdLst/>
              <a:ahLst/>
              <a:cxnLst/>
              <a:rect l="l" t="t" r="r" b="b"/>
              <a:pathLst>
                <a:path w="82550" h="47625">
                  <a:moveTo>
                    <a:pt x="81381" y="0"/>
                  </a:moveTo>
                  <a:lnTo>
                    <a:pt x="40995" y="8534"/>
                  </a:lnTo>
                  <a:lnTo>
                    <a:pt x="0" y="10502"/>
                  </a:lnTo>
                  <a:lnTo>
                    <a:pt x="38049" y="25882"/>
                  </a:lnTo>
                  <a:lnTo>
                    <a:pt x="73304" y="47282"/>
                  </a:lnTo>
                  <a:lnTo>
                    <a:pt x="74180" y="46888"/>
                  </a:lnTo>
                  <a:lnTo>
                    <a:pt x="64033" y="21374"/>
                  </a:lnTo>
                  <a:lnTo>
                    <a:pt x="82105" y="533"/>
                  </a:lnTo>
                  <a:lnTo>
                    <a:pt x="81381" y="0"/>
                  </a:lnTo>
                  <a:close/>
                </a:path>
              </a:pathLst>
            </a:custGeom>
            <a:solidFill>
              <a:srgbClr val="231F20"/>
            </a:solidFill>
          </p:spPr>
          <p:txBody>
            <a:bodyPr wrap="square" lIns="0" tIns="0" rIns="0" bIns="0" rtlCol="0"/>
            <a:lstStyle/>
            <a:p>
              <a:endParaRPr sz="1266"/>
            </a:p>
          </p:txBody>
        </p:sp>
        <p:sp>
          <p:nvSpPr>
            <p:cNvPr id="40" name="object 39">
              <a:extLst>
                <a:ext uri="{FF2B5EF4-FFF2-40B4-BE49-F238E27FC236}">
                  <a16:creationId xmlns:a16="http://schemas.microsoft.com/office/drawing/2014/main" id="{210C6B0F-1F62-9247-A59A-CC087F8CF134}"/>
                </a:ext>
              </a:extLst>
            </p:cNvPr>
            <p:cNvSpPr/>
            <p:nvPr/>
          </p:nvSpPr>
          <p:spPr>
            <a:xfrm>
              <a:off x="6888890" y="4076896"/>
              <a:ext cx="905917" cy="154037"/>
            </a:xfrm>
            <a:custGeom>
              <a:avLst/>
              <a:gdLst/>
              <a:ahLst/>
              <a:cxnLst/>
              <a:rect l="l" t="t" r="r" b="b"/>
              <a:pathLst>
                <a:path w="1288415" h="219075">
                  <a:moveTo>
                    <a:pt x="1287984" y="218760"/>
                  </a:moveTo>
                  <a:lnTo>
                    <a:pt x="0" y="0"/>
                  </a:lnTo>
                </a:path>
              </a:pathLst>
            </a:custGeom>
            <a:ln w="12203">
              <a:solidFill>
                <a:srgbClr val="231F20"/>
              </a:solidFill>
            </a:ln>
          </p:spPr>
          <p:txBody>
            <a:bodyPr wrap="square" lIns="0" tIns="0" rIns="0" bIns="0" rtlCol="0"/>
            <a:lstStyle/>
            <a:p>
              <a:endParaRPr sz="1266"/>
            </a:p>
          </p:txBody>
        </p:sp>
        <p:sp>
          <p:nvSpPr>
            <p:cNvPr id="41" name="object 40">
              <a:extLst>
                <a:ext uri="{FF2B5EF4-FFF2-40B4-BE49-F238E27FC236}">
                  <a16:creationId xmlns:a16="http://schemas.microsoft.com/office/drawing/2014/main" id="{BF267EA9-8200-2744-93FE-022BD5C1DDBE}"/>
                </a:ext>
              </a:extLst>
            </p:cNvPr>
            <p:cNvSpPr/>
            <p:nvPr/>
          </p:nvSpPr>
          <p:spPr>
            <a:xfrm>
              <a:off x="6858583" y="4066219"/>
              <a:ext cx="43308" cy="25003"/>
            </a:xfrm>
            <a:custGeom>
              <a:avLst/>
              <a:gdLst/>
              <a:ahLst/>
              <a:cxnLst/>
              <a:rect l="l" t="t" r="r" b="b"/>
              <a:pathLst>
                <a:path w="61595" h="35560">
                  <a:moveTo>
                    <a:pt x="61036" y="0"/>
                  </a:moveTo>
                  <a:lnTo>
                    <a:pt x="30759" y="6413"/>
                  </a:lnTo>
                  <a:lnTo>
                    <a:pt x="0" y="7874"/>
                  </a:lnTo>
                  <a:lnTo>
                    <a:pt x="28536" y="19418"/>
                  </a:lnTo>
                  <a:lnTo>
                    <a:pt x="54978" y="35458"/>
                  </a:lnTo>
                  <a:lnTo>
                    <a:pt x="55638" y="35166"/>
                  </a:lnTo>
                  <a:lnTo>
                    <a:pt x="48031" y="16027"/>
                  </a:lnTo>
                  <a:lnTo>
                    <a:pt x="61595" y="393"/>
                  </a:lnTo>
                  <a:lnTo>
                    <a:pt x="61036" y="0"/>
                  </a:lnTo>
                  <a:close/>
                </a:path>
              </a:pathLst>
            </a:custGeom>
            <a:solidFill>
              <a:srgbClr val="231F20"/>
            </a:solidFill>
          </p:spPr>
          <p:txBody>
            <a:bodyPr wrap="square" lIns="0" tIns="0" rIns="0" bIns="0" rtlCol="0"/>
            <a:lstStyle/>
            <a:p>
              <a:endParaRPr sz="1266"/>
            </a:p>
          </p:txBody>
        </p:sp>
        <p:sp>
          <p:nvSpPr>
            <p:cNvPr id="42" name="object 41">
              <a:extLst>
                <a:ext uri="{FF2B5EF4-FFF2-40B4-BE49-F238E27FC236}">
                  <a16:creationId xmlns:a16="http://schemas.microsoft.com/office/drawing/2014/main" id="{0335AF97-47DC-8043-AEBB-5EDF7D9B9F8B}"/>
                </a:ext>
              </a:extLst>
            </p:cNvPr>
            <p:cNvSpPr/>
            <p:nvPr/>
          </p:nvSpPr>
          <p:spPr>
            <a:xfrm>
              <a:off x="7737666" y="2851173"/>
              <a:ext cx="58489" cy="33933"/>
            </a:xfrm>
            <a:custGeom>
              <a:avLst/>
              <a:gdLst/>
              <a:ahLst/>
              <a:cxnLst/>
              <a:rect l="l" t="t" r="r" b="b"/>
              <a:pathLst>
                <a:path w="83184" h="48260">
                  <a:moveTo>
                    <a:pt x="0" y="0"/>
                  </a:moveTo>
                  <a:lnTo>
                    <a:pt x="35128" y="21170"/>
                  </a:lnTo>
                  <a:lnTo>
                    <a:pt x="66548" y="47866"/>
                  </a:lnTo>
                  <a:lnTo>
                    <a:pt x="67462" y="47599"/>
                  </a:lnTo>
                  <a:lnTo>
                    <a:pt x="61506" y="20827"/>
                  </a:lnTo>
                  <a:lnTo>
                    <a:pt x="80941" y="4521"/>
                  </a:lnTo>
                  <a:lnTo>
                    <a:pt x="40792" y="4521"/>
                  </a:lnTo>
                  <a:lnTo>
                    <a:pt x="0" y="0"/>
                  </a:lnTo>
                  <a:close/>
                </a:path>
                <a:path w="83184" h="48260">
                  <a:moveTo>
                    <a:pt x="82016" y="2451"/>
                  </a:moveTo>
                  <a:lnTo>
                    <a:pt x="40792" y="4521"/>
                  </a:lnTo>
                  <a:lnTo>
                    <a:pt x="80941" y="4521"/>
                  </a:lnTo>
                  <a:lnTo>
                    <a:pt x="82651" y="3086"/>
                  </a:lnTo>
                  <a:lnTo>
                    <a:pt x="82016" y="2451"/>
                  </a:lnTo>
                  <a:close/>
                </a:path>
              </a:pathLst>
            </a:custGeom>
            <a:solidFill>
              <a:srgbClr val="231F20"/>
            </a:solidFill>
          </p:spPr>
          <p:txBody>
            <a:bodyPr wrap="square" lIns="0" tIns="0" rIns="0" bIns="0" rtlCol="0"/>
            <a:lstStyle/>
            <a:p>
              <a:endParaRPr sz="1266"/>
            </a:p>
          </p:txBody>
        </p:sp>
        <p:sp>
          <p:nvSpPr>
            <p:cNvPr id="43" name="object 42">
              <a:extLst>
                <a:ext uri="{FF2B5EF4-FFF2-40B4-BE49-F238E27FC236}">
                  <a16:creationId xmlns:a16="http://schemas.microsoft.com/office/drawing/2014/main" id="{0309BAB0-FC93-FD44-962D-BDB48DA48C6A}"/>
                </a:ext>
              </a:extLst>
            </p:cNvPr>
            <p:cNvSpPr/>
            <p:nvPr/>
          </p:nvSpPr>
          <p:spPr>
            <a:xfrm>
              <a:off x="7776474" y="2864307"/>
              <a:ext cx="454521" cy="154037"/>
            </a:xfrm>
            <a:custGeom>
              <a:avLst/>
              <a:gdLst/>
              <a:ahLst/>
              <a:cxnLst/>
              <a:rect l="l" t="t" r="r" b="b"/>
              <a:pathLst>
                <a:path w="646429" h="219075">
                  <a:moveTo>
                    <a:pt x="645934" y="218760"/>
                  </a:moveTo>
                  <a:lnTo>
                    <a:pt x="0" y="0"/>
                  </a:lnTo>
                </a:path>
              </a:pathLst>
            </a:custGeom>
            <a:ln w="12206">
              <a:solidFill>
                <a:srgbClr val="231F20"/>
              </a:solidFill>
            </a:ln>
          </p:spPr>
          <p:txBody>
            <a:bodyPr wrap="square" lIns="0" tIns="0" rIns="0" bIns="0" rtlCol="0"/>
            <a:lstStyle/>
            <a:p>
              <a:endParaRPr sz="1266"/>
            </a:p>
          </p:txBody>
        </p:sp>
        <p:sp>
          <p:nvSpPr>
            <p:cNvPr id="44" name="object 43">
              <a:extLst>
                <a:ext uri="{FF2B5EF4-FFF2-40B4-BE49-F238E27FC236}">
                  <a16:creationId xmlns:a16="http://schemas.microsoft.com/office/drawing/2014/main" id="{EB5B39AE-75D7-6248-8635-42E10A94FDA3}"/>
                </a:ext>
              </a:extLst>
            </p:cNvPr>
            <p:cNvSpPr/>
            <p:nvPr/>
          </p:nvSpPr>
          <p:spPr>
            <a:xfrm>
              <a:off x="7747364" y="2854459"/>
              <a:ext cx="43755" cy="25450"/>
            </a:xfrm>
            <a:custGeom>
              <a:avLst/>
              <a:gdLst/>
              <a:ahLst/>
              <a:cxnLst/>
              <a:rect l="l" t="t" r="r" b="b"/>
              <a:pathLst>
                <a:path w="62229" h="36195">
                  <a:moveTo>
                    <a:pt x="0" y="0"/>
                  </a:moveTo>
                  <a:lnTo>
                    <a:pt x="26352" y="15875"/>
                  </a:lnTo>
                  <a:lnTo>
                    <a:pt x="49898" y="35890"/>
                  </a:lnTo>
                  <a:lnTo>
                    <a:pt x="50609" y="35712"/>
                  </a:lnTo>
                  <a:lnTo>
                    <a:pt x="46126" y="15621"/>
                  </a:lnTo>
                  <a:lnTo>
                    <a:pt x="60698" y="3403"/>
                  </a:lnTo>
                  <a:lnTo>
                    <a:pt x="30606" y="3403"/>
                  </a:lnTo>
                  <a:lnTo>
                    <a:pt x="0" y="0"/>
                  </a:lnTo>
                  <a:close/>
                </a:path>
                <a:path w="62229" h="36195">
                  <a:moveTo>
                    <a:pt x="61506" y="1841"/>
                  </a:moveTo>
                  <a:lnTo>
                    <a:pt x="30606" y="3403"/>
                  </a:lnTo>
                  <a:lnTo>
                    <a:pt x="60698" y="3403"/>
                  </a:lnTo>
                  <a:lnTo>
                    <a:pt x="62001" y="2311"/>
                  </a:lnTo>
                  <a:lnTo>
                    <a:pt x="61506" y="1841"/>
                  </a:lnTo>
                  <a:close/>
                </a:path>
              </a:pathLst>
            </a:custGeom>
            <a:solidFill>
              <a:srgbClr val="231F20"/>
            </a:solidFill>
          </p:spPr>
          <p:txBody>
            <a:bodyPr wrap="square" lIns="0" tIns="0" rIns="0" bIns="0" rtlCol="0"/>
            <a:lstStyle/>
            <a:p>
              <a:endParaRPr sz="1266"/>
            </a:p>
          </p:txBody>
        </p:sp>
        <p:sp>
          <p:nvSpPr>
            <p:cNvPr id="45" name="object 44">
              <a:extLst>
                <a:ext uri="{FF2B5EF4-FFF2-40B4-BE49-F238E27FC236}">
                  <a16:creationId xmlns:a16="http://schemas.microsoft.com/office/drawing/2014/main" id="{06111D61-BBA9-0240-9EBD-E1677BE8D711}"/>
                </a:ext>
              </a:extLst>
            </p:cNvPr>
            <p:cNvSpPr/>
            <p:nvPr/>
          </p:nvSpPr>
          <p:spPr>
            <a:xfrm>
              <a:off x="8281412" y="3083105"/>
              <a:ext cx="51702" cy="50381"/>
            </a:xfrm>
            <a:prstGeom prst="rect">
              <a:avLst/>
            </a:prstGeom>
            <a:blipFill>
              <a:blip r:embed="rId7" cstate="print"/>
              <a:stretch>
                <a:fillRect/>
              </a:stretch>
            </a:blipFill>
          </p:spPr>
          <p:txBody>
            <a:bodyPr wrap="square" lIns="0" tIns="0" rIns="0" bIns="0" rtlCol="0"/>
            <a:lstStyle/>
            <a:p>
              <a:endParaRPr sz="1266"/>
            </a:p>
          </p:txBody>
        </p:sp>
        <p:sp>
          <p:nvSpPr>
            <p:cNvPr id="46" name="object 45">
              <a:extLst>
                <a:ext uri="{FF2B5EF4-FFF2-40B4-BE49-F238E27FC236}">
                  <a16:creationId xmlns:a16="http://schemas.microsoft.com/office/drawing/2014/main" id="{E7C2BDEA-6AFB-BF46-A461-06C5ACA28E8B}"/>
                </a:ext>
              </a:extLst>
            </p:cNvPr>
            <p:cNvSpPr/>
            <p:nvPr/>
          </p:nvSpPr>
          <p:spPr>
            <a:xfrm>
              <a:off x="8310953" y="3111418"/>
              <a:ext cx="183505" cy="175915"/>
            </a:xfrm>
            <a:custGeom>
              <a:avLst/>
              <a:gdLst/>
              <a:ahLst/>
              <a:cxnLst/>
              <a:rect l="l" t="t" r="r" b="b"/>
              <a:pathLst>
                <a:path w="260984" h="250189">
                  <a:moveTo>
                    <a:pt x="260424" y="249608"/>
                  </a:moveTo>
                  <a:lnTo>
                    <a:pt x="0" y="0"/>
                  </a:lnTo>
                </a:path>
              </a:pathLst>
            </a:custGeom>
            <a:ln w="12221">
              <a:solidFill>
                <a:srgbClr val="231F20"/>
              </a:solidFill>
            </a:ln>
          </p:spPr>
          <p:txBody>
            <a:bodyPr wrap="square" lIns="0" tIns="0" rIns="0" bIns="0" rtlCol="0"/>
            <a:lstStyle/>
            <a:p>
              <a:endParaRPr sz="1266"/>
            </a:p>
          </p:txBody>
        </p:sp>
        <p:sp>
          <p:nvSpPr>
            <p:cNvPr id="47" name="object 46">
              <a:extLst>
                <a:ext uri="{FF2B5EF4-FFF2-40B4-BE49-F238E27FC236}">
                  <a16:creationId xmlns:a16="http://schemas.microsoft.com/office/drawing/2014/main" id="{625FF0D0-FE65-D649-94CC-5CD578D62911}"/>
                </a:ext>
              </a:extLst>
            </p:cNvPr>
            <p:cNvSpPr/>
            <p:nvPr/>
          </p:nvSpPr>
          <p:spPr>
            <a:xfrm>
              <a:off x="8288797" y="3090186"/>
              <a:ext cx="38843" cy="37951"/>
            </a:xfrm>
            <a:custGeom>
              <a:avLst/>
              <a:gdLst/>
              <a:ahLst/>
              <a:cxnLst/>
              <a:rect l="l" t="t" r="r" b="b"/>
              <a:pathLst>
                <a:path w="55245" h="53975">
                  <a:moveTo>
                    <a:pt x="0" y="0"/>
                  </a:moveTo>
                  <a:lnTo>
                    <a:pt x="17094" y="25526"/>
                  </a:lnTo>
                  <a:lnTo>
                    <a:pt x="29908" y="53619"/>
                  </a:lnTo>
                  <a:lnTo>
                    <a:pt x="30632" y="53733"/>
                  </a:lnTo>
                  <a:lnTo>
                    <a:pt x="35115" y="33654"/>
                  </a:lnTo>
                  <a:lnTo>
                    <a:pt x="55143" y="28320"/>
                  </a:lnTo>
                  <a:lnTo>
                    <a:pt x="54914" y="27685"/>
                  </a:lnTo>
                  <a:lnTo>
                    <a:pt x="26263" y="16014"/>
                  </a:lnTo>
                  <a:lnTo>
                    <a:pt x="0" y="0"/>
                  </a:lnTo>
                  <a:close/>
                </a:path>
              </a:pathLst>
            </a:custGeom>
            <a:solidFill>
              <a:srgbClr val="231F20"/>
            </a:solidFill>
          </p:spPr>
          <p:txBody>
            <a:bodyPr wrap="square" lIns="0" tIns="0" rIns="0" bIns="0" rtlCol="0"/>
            <a:lstStyle/>
            <a:p>
              <a:endParaRPr sz="1266"/>
            </a:p>
          </p:txBody>
        </p:sp>
        <p:sp>
          <p:nvSpPr>
            <p:cNvPr id="48" name="object 47">
              <a:extLst>
                <a:ext uri="{FF2B5EF4-FFF2-40B4-BE49-F238E27FC236}">
                  <a16:creationId xmlns:a16="http://schemas.microsoft.com/office/drawing/2014/main" id="{337F412A-5DE3-1241-B3E1-96B54C559721}"/>
                </a:ext>
              </a:extLst>
            </p:cNvPr>
            <p:cNvSpPr/>
            <p:nvPr/>
          </p:nvSpPr>
          <p:spPr>
            <a:xfrm>
              <a:off x="5695795" y="4028070"/>
              <a:ext cx="52114" cy="49935"/>
            </a:xfrm>
            <a:prstGeom prst="rect">
              <a:avLst/>
            </a:prstGeom>
            <a:blipFill>
              <a:blip r:embed="rId8" cstate="print"/>
              <a:stretch>
                <a:fillRect/>
              </a:stretch>
            </a:blipFill>
          </p:spPr>
          <p:txBody>
            <a:bodyPr wrap="square" lIns="0" tIns="0" rIns="0" bIns="0" rtlCol="0"/>
            <a:lstStyle/>
            <a:p>
              <a:endParaRPr sz="1266"/>
            </a:p>
          </p:txBody>
        </p:sp>
        <p:sp>
          <p:nvSpPr>
            <p:cNvPr id="49" name="object 48">
              <a:extLst>
                <a:ext uri="{FF2B5EF4-FFF2-40B4-BE49-F238E27FC236}">
                  <a16:creationId xmlns:a16="http://schemas.microsoft.com/office/drawing/2014/main" id="{547954C3-AE55-BA4D-8D2D-BD24232FFA56}"/>
                </a:ext>
              </a:extLst>
            </p:cNvPr>
            <p:cNvSpPr/>
            <p:nvPr/>
          </p:nvSpPr>
          <p:spPr>
            <a:xfrm>
              <a:off x="5725842" y="3710987"/>
              <a:ext cx="367010" cy="339328"/>
            </a:xfrm>
            <a:custGeom>
              <a:avLst/>
              <a:gdLst/>
              <a:ahLst/>
              <a:cxnLst/>
              <a:rect l="l" t="t" r="r" b="b"/>
              <a:pathLst>
                <a:path w="521970" h="482600">
                  <a:moveTo>
                    <a:pt x="521501" y="0"/>
                  </a:moveTo>
                  <a:lnTo>
                    <a:pt x="0" y="482458"/>
                  </a:lnTo>
                </a:path>
              </a:pathLst>
            </a:custGeom>
            <a:ln w="12220">
              <a:solidFill>
                <a:srgbClr val="231F20"/>
              </a:solidFill>
            </a:ln>
          </p:spPr>
          <p:txBody>
            <a:bodyPr wrap="square" lIns="0" tIns="0" rIns="0" bIns="0" rtlCol="0"/>
            <a:lstStyle/>
            <a:p>
              <a:endParaRPr sz="1266"/>
            </a:p>
          </p:txBody>
        </p:sp>
        <p:sp>
          <p:nvSpPr>
            <p:cNvPr id="50" name="object 49">
              <a:extLst>
                <a:ext uri="{FF2B5EF4-FFF2-40B4-BE49-F238E27FC236}">
                  <a16:creationId xmlns:a16="http://schemas.microsoft.com/office/drawing/2014/main" id="{616D9704-7C0F-DC4E-8CC1-8DBE5AA950B1}"/>
                </a:ext>
              </a:extLst>
            </p:cNvPr>
            <p:cNvSpPr/>
            <p:nvPr/>
          </p:nvSpPr>
          <p:spPr>
            <a:xfrm>
              <a:off x="5703313" y="4033598"/>
              <a:ext cx="39291" cy="37505"/>
            </a:xfrm>
            <a:custGeom>
              <a:avLst/>
              <a:gdLst/>
              <a:ahLst/>
              <a:cxnLst/>
              <a:rect l="l" t="t" r="r" b="b"/>
              <a:pathLst>
                <a:path w="55879" h="53339">
                  <a:moveTo>
                    <a:pt x="31508" y="0"/>
                  </a:moveTo>
                  <a:lnTo>
                    <a:pt x="30848" y="190"/>
                  </a:lnTo>
                  <a:lnTo>
                    <a:pt x="17525" y="28054"/>
                  </a:lnTo>
                  <a:lnTo>
                    <a:pt x="0" y="53289"/>
                  </a:lnTo>
                  <a:lnTo>
                    <a:pt x="26543" y="37718"/>
                  </a:lnTo>
                  <a:lnTo>
                    <a:pt x="55397" y="26568"/>
                  </a:lnTo>
                  <a:lnTo>
                    <a:pt x="55562" y="25857"/>
                  </a:lnTo>
                  <a:lnTo>
                    <a:pt x="35699" y="20243"/>
                  </a:lnTo>
                  <a:lnTo>
                    <a:pt x="31508" y="0"/>
                  </a:lnTo>
                  <a:close/>
                </a:path>
              </a:pathLst>
            </a:custGeom>
            <a:solidFill>
              <a:srgbClr val="231F20"/>
            </a:solidFill>
          </p:spPr>
          <p:txBody>
            <a:bodyPr wrap="square" lIns="0" tIns="0" rIns="0" bIns="0" rtlCol="0"/>
            <a:lstStyle/>
            <a:p>
              <a:endParaRPr sz="1266"/>
            </a:p>
          </p:txBody>
        </p:sp>
        <p:sp>
          <p:nvSpPr>
            <p:cNvPr id="51" name="object 50">
              <a:extLst>
                <a:ext uri="{FF2B5EF4-FFF2-40B4-BE49-F238E27FC236}">
                  <a16:creationId xmlns:a16="http://schemas.microsoft.com/office/drawing/2014/main" id="{F71A7D06-01EC-1E48-9CE5-6696A6C11AAA}"/>
                </a:ext>
              </a:extLst>
            </p:cNvPr>
            <p:cNvSpPr/>
            <p:nvPr/>
          </p:nvSpPr>
          <p:spPr>
            <a:xfrm>
              <a:off x="5533202" y="4408395"/>
              <a:ext cx="33040" cy="58043"/>
            </a:xfrm>
            <a:custGeom>
              <a:avLst/>
              <a:gdLst/>
              <a:ahLst/>
              <a:cxnLst/>
              <a:rect l="l" t="t" r="r" b="b"/>
              <a:pathLst>
                <a:path w="46990" h="82550">
                  <a:moveTo>
                    <a:pt x="584" y="0"/>
                  </a:moveTo>
                  <a:lnTo>
                    <a:pt x="0" y="660"/>
                  </a:lnTo>
                  <a:lnTo>
                    <a:pt x="5156" y="41478"/>
                  </a:lnTo>
                  <a:lnTo>
                    <a:pt x="3632" y="82384"/>
                  </a:lnTo>
                  <a:lnTo>
                    <a:pt x="22225" y="45885"/>
                  </a:lnTo>
                  <a:lnTo>
                    <a:pt x="41432" y="19697"/>
                  </a:lnTo>
                  <a:lnTo>
                    <a:pt x="19913" y="19697"/>
                  </a:lnTo>
                  <a:lnTo>
                    <a:pt x="584" y="0"/>
                  </a:lnTo>
                  <a:close/>
                </a:path>
                <a:path w="46990" h="82550">
                  <a:moveTo>
                    <a:pt x="46278" y="11772"/>
                  </a:moveTo>
                  <a:lnTo>
                    <a:pt x="19913" y="19697"/>
                  </a:lnTo>
                  <a:lnTo>
                    <a:pt x="41432" y="19697"/>
                  </a:lnTo>
                  <a:lnTo>
                    <a:pt x="46583" y="12674"/>
                  </a:lnTo>
                  <a:lnTo>
                    <a:pt x="46278" y="11772"/>
                  </a:lnTo>
                  <a:close/>
                </a:path>
              </a:pathLst>
            </a:custGeom>
            <a:solidFill>
              <a:srgbClr val="231F20"/>
            </a:solidFill>
          </p:spPr>
          <p:txBody>
            <a:bodyPr wrap="square" lIns="0" tIns="0" rIns="0" bIns="0" rtlCol="0"/>
            <a:lstStyle/>
            <a:p>
              <a:endParaRPr sz="1266"/>
            </a:p>
          </p:txBody>
        </p:sp>
        <p:sp>
          <p:nvSpPr>
            <p:cNvPr id="52" name="object 51">
              <a:extLst>
                <a:ext uri="{FF2B5EF4-FFF2-40B4-BE49-F238E27FC236}">
                  <a16:creationId xmlns:a16="http://schemas.microsoft.com/office/drawing/2014/main" id="{A45B0BC7-EA71-0847-A3F6-FE43C2A394B5}"/>
                </a:ext>
              </a:extLst>
            </p:cNvPr>
            <p:cNvSpPr/>
            <p:nvPr/>
          </p:nvSpPr>
          <p:spPr>
            <a:xfrm>
              <a:off x="5546034" y="4134254"/>
              <a:ext cx="76349" cy="292893"/>
            </a:xfrm>
            <a:custGeom>
              <a:avLst/>
              <a:gdLst/>
              <a:ahLst/>
              <a:cxnLst/>
              <a:rect l="l" t="t" r="r" b="b"/>
              <a:pathLst>
                <a:path w="108584" h="416560">
                  <a:moveTo>
                    <a:pt x="107963" y="0"/>
                  </a:moveTo>
                  <a:lnTo>
                    <a:pt x="0" y="416013"/>
                  </a:lnTo>
                </a:path>
              </a:pathLst>
            </a:custGeom>
            <a:ln w="12240">
              <a:solidFill>
                <a:srgbClr val="231F20"/>
              </a:solidFill>
            </a:ln>
          </p:spPr>
          <p:txBody>
            <a:bodyPr wrap="square" lIns="0" tIns="0" rIns="0" bIns="0" rtlCol="0"/>
            <a:lstStyle/>
            <a:p>
              <a:endParaRPr sz="1266"/>
            </a:p>
          </p:txBody>
        </p:sp>
        <p:sp>
          <p:nvSpPr>
            <p:cNvPr id="53" name="object 52">
              <a:extLst>
                <a:ext uri="{FF2B5EF4-FFF2-40B4-BE49-F238E27FC236}">
                  <a16:creationId xmlns:a16="http://schemas.microsoft.com/office/drawing/2014/main" id="{B074F15D-39FC-CC47-85F0-84DA8A059AD5}"/>
                </a:ext>
              </a:extLst>
            </p:cNvPr>
            <p:cNvSpPr/>
            <p:nvPr/>
          </p:nvSpPr>
          <p:spPr>
            <a:xfrm>
              <a:off x="5536408" y="4412985"/>
              <a:ext cx="25003" cy="43755"/>
            </a:xfrm>
            <a:custGeom>
              <a:avLst/>
              <a:gdLst/>
              <a:ahLst/>
              <a:cxnLst/>
              <a:rect l="l" t="t" r="r" b="b"/>
              <a:pathLst>
                <a:path w="35559" h="62229">
                  <a:moveTo>
                    <a:pt x="444" y="0"/>
                  </a:moveTo>
                  <a:lnTo>
                    <a:pt x="0" y="507"/>
                  </a:lnTo>
                  <a:lnTo>
                    <a:pt x="3873" y="31114"/>
                  </a:lnTo>
                  <a:lnTo>
                    <a:pt x="2730" y="61772"/>
                  </a:lnTo>
                  <a:lnTo>
                    <a:pt x="16662" y="34429"/>
                  </a:lnTo>
                  <a:lnTo>
                    <a:pt x="31084" y="14770"/>
                  </a:lnTo>
                  <a:lnTo>
                    <a:pt x="14935" y="14770"/>
                  </a:lnTo>
                  <a:lnTo>
                    <a:pt x="444" y="0"/>
                  </a:lnTo>
                  <a:close/>
                </a:path>
                <a:path w="35559" h="62229">
                  <a:moveTo>
                    <a:pt x="34709" y="8813"/>
                  </a:moveTo>
                  <a:lnTo>
                    <a:pt x="14935" y="14770"/>
                  </a:lnTo>
                  <a:lnTo>
                    <a:pt x="31084" y="14770"/>
                  </a:lnTo>
                  <a:lnTo>
                    <a:pt x="34950" y="9499"/>
                  </a:lnTo>
                  <a:lnTo>
                    <a:pt x="34709" y="8813"/>
                  </a:lnTo>
                  <a:close/>
                </a:path>
              </a:pathLst>
            </a:custGeom>
            <a:solidFill>
              <a:srgbClr val="231F20"/>
            </a:solidFill>
          </p:spPr>
          <p:txBody>
            <a:bodyPr wrap="square" lIns="0" tIns="0" rIns="0" bIns="0" rtlCol="0"/>
            <a:lstStyle/>
            <a:p>
              <a:endParaRPr sz="1266"/>
            </a:p>
          </p:txBody>
        </p:sp>
        <p:sp>
          <p:nvSpPr>
            <p:cNvPr id="54" name="object 53">
              <a:extLst>
                <a:ext uri="{FF2B5EF4-FFF2-40B4-BE49-F238E27FC236}">
                  <a16:creationId xmlns:a16="http://schemas.microsoft.com/office/drawing/2014/main" id="{D8E0D605-1E95-224A-94BF-15BD6CE75EB9}"/>
                </a:ext>
              </a:extLst>
            </p:cNvPr>
            <p:cNvSpPr/>
            <p:nvPr/>
          </p:nvSpPr>
          <p:spPr>
            <a:xfrm>
              <a:off x="5619206" y="4127906"/>
              <a:ext cx="127693" cy="83634"/>
            </a:xfrm>
            <a:prstGeom prst="rect">
              <a:avLst/>
            </a:prstGeom>
            <a:blipFill>
              <a:blip r:embed="rId9" cstate="print"/>
              <a:stretch>
                <a:fillRect/>
              </a:stretch>
            </a:blipFill>
          </p:spPr>
          <p:txBody>
            <a:bodyPr wrap="square" lIns="0" tIns="0" rIns="0" bIns="0" rtlCol="0"/>
            <a:lstStyle/>
            <a:p>
              <a:endParaRPr sz="1266"/>
            </a:p>
          </p:txBody>
        </p:sp>
        <p:sp>
          <p:nvSpPr>
            <p:cNvPr id="55" name="object 54">
              <a:extLst>
                <a:ext uri="{FF2B5EF4-FFF2-40B4-BE49-F238E27FC236}">
                  <a16:creationId xmlns:a16="http://schemas.microsoft.com/office/drawing/2014/main" id="{9748F558-B833-D64D-8455-DB704524D7A1}"/>
                </a:ext>
              </a:extLst>
            </p:cNvPr>
            <p:cNvSpPr/>
            <p:nvPr/>
          </p:nvSpPr>
          <p:spPr>
            <a:xfrm>
              <a:off x="7296022" y="3029080"/>
              <a:ext cx="54542" cy="46541"/>
            </a:xfrm>
            <a:prstGeom prst="rect">
              <a:avLst/>
            </a:prstGeom>
            <a:blipFill>
              <a:blip r:embed="rId10" cstate="print"/>
              <a:stretch>
                <a:fillRect/>
              </a:stretch>
            </a:blipFill>
          </p:spPr>
          <p:txBody>
            <a:bodyPr wrap="square" lIns="0" tIns="0" rIns="0" bIns="0" rtlCol="0"/>
            <a:lstStyle/>
            <a:p>
              <a:endParaRPr sz="1266"/>
            </a:p>
          </p:txBody>
        </p:sp>
        <p:sp>
          <p:nvSpPr>
            <p:cNvPr id="56" name="object 55">
              <a:extLst>
                <a:ext uri="{FF2B5EF4-FFF2-40B4-BE49-F238E27FC236}">
                  <a16:creationId xmlns:a16="http://schemas.microsoft.com/office/drawing/2014/main" id="{B460672C-3E2F-8A4B-8E8F-47834139B22A}"/>
                </a:ext>
              </a:extLst>
            </p:cNvPr>
            <p:cNvSpPr/>
            <p:nvPr/>
          </p:nvSpPr>
          <p:spPr>
            <a:xfrm>
              <a:off x="7328855" y="2817402"/>
              <a:ext cx="313879" cy="233958"/>
            </a:xfrm>
            <a:custGeom>
              <a:avLst/>
              <a:gdLst/>
              <a:ahLst/>
              <a:cxnLst/>
              <a:rect l="l" t="t" r="r" b="b"/>
              <a:pathLst>
                <a:path w="446404" h="332739">
                  <a:moveTo>
                    <a:pt x="446380" y="0"/>
                  </a:moveTo>
                  <a:lnTo>
                    <a:pt x="0" y="332469"/>
                  </a:lnTo>
                </a:path>
              </a:pathLst>
            </a:custGeom>
            <a:ln w="12216">
              <a:solidFill>
                <a:srgbClr val="231F20"/>
              </a:solidFill>
            </a:ln>
          </p:spPr>
          <p:txBody>
            <a:bodyPr wrap="square" lIns="0" tIns="0" rIns="0" bIns="0" rtlCol="0"/>
            <a:lstStyle/>
            <a:p>
              <a:endParaRPr sz="1266"/>
            </a:p>
          </p:txBody>
        </p:sp>
        <p:sp>
          <p:nvSpPr>
            <p:cNvPr id="57" name="object 56">
              <a:extLst>
                <a:ext uri="{FF2B5EF4-FFF2-40B4-BE49-F238E27FC236}">
                  <a16:creationId xmlns:a16="http://schemas.microsoft.com/office/drawing/2014/main" id="{C65805F9-466F-F040-A080-01756E0D82E0}"/>
                </a:ext>
              </a:extLst>
            </p:cNvPr>
            <p:cNvSpPr/>
            <p:nvPr/>
          </p:nvSpPr>
          <p:spPr>
            <a:xfrm>
              <a:off x="7304228" y="3034607"/>
              <a:ext cx="41076" cy="35272"/>
            </a:xfrm>
            <a:custGeom>
              <a:avLst/>
              <a:gdLst/>
              <a:ahLst/>
              <a:cxnLst/>
              <a:rect l="l" t="t" r="r" b="b"/>
              <a:pathLst>
                <a:path w="58420" h="50164">
                  <a:moveTo>
                    <a:pt x="37007" y="0"/>
                  </a:moveTo>
                  <a:lnTo>
                    <a:pt x="36334" y="114"/>
                  </a:lnTo>
                  <a:lnTo>
                    <a:pt x="20129" y="26403"/>
                  </a:lnTo>
                  <a:lnTo>
                    <a:pt x="0" y="49618"/>
                  </a:lnTo>
                  <a:lnTo>
                    <a:pt x="28066" y="36969"/>
                  </a:lnTo>
                  <a:lnTo>
                    <a:pt x="57950" y="28930"/>
                  </a:lnTo>
                  <a:lnTo>
                    <a:pt x="58178" y="28244"/>
                  </a:lnTo>
                  <a:lnTo>
                    <a:pt x="39027" y="20561"/>
                  </a:lnTo>
                  <a:lnTo>
                    <a:pt x="37007" y="0"/>
                  </a:lnTo>
                  <a:close/>
                </a:path>
              </a:pathLst>
            </a:custGeom>
            <a:solidFill>
              <a:srgbClr val="231F20"/>
            </a:solidFill>
          </p:spPr>
          <p:txBody>
            <a:bodyPr wrap="square" lIns="0" tIns="0" rIns="0" bIns="0" rtlCol="0"/>
            <a:lstStyle/>
            <a:p>
              <a:endParaRPr sz="1266"/>
            </a:p>
          </p:txBody>
        </p:sp>
        <p:sp>
          <p:nvSpPr>
            <p:cNvPr id="58" name="object 57">
              <a:extLst>
                <a:ext uri="{FF2B5EF4-FFF2-40B4-BE49-F238E27FC236}">
                  <a16:creationId xmlns:a16="http://schemas.microsoft.com/office/drawing/2014/main" id="{684A0BBD-4919-9F46-ABAE-B44BB8C452F3}"/>
                </a:ext>
              </a:extLst>
            </p:cNvPr>
            <p:cNvSpPr/>
            <p:nvPr/>
          </p:nvSpPr>
          <p:spPr>
            <a:xfrm>
              <a:off x="7693643" y="2209254"/>
              <a:ext cx="57596" cy="33933"/>
            </a:xfrm>
            <a:custGeom>
              <a:avLst/>
              <a:gdLst/>
              <a:ahLst/>
              <a:cxnLst/>
              <a:rect l="l" t="t" r="r" b="b"/>
              <a:pathLst>
                <a:path w="81915" h="48260">
                  <a:moveTo>
                    <a:pt x="75450" y="0"/>
                  </a:moveTo>
                  <a:lnTo>
                    <a:pt x="38925" y="19164"/>
                  </a:lnTo>
                  <a:lnTo>
                    <a:pt x="0" y="32143"/>
                  </a:lnTo>
                  <a:lnTo>
                    <a:pt x="40805" y="36652"/>
                  </a:lnTo>
                  <a:lnTo>
                    <a:pt x="80568" y="47663"/>
                  </a:lnTo>
                  <a:lnTo>
                    <a:pt x="81305" y="47066"/>
                  </a:lnTo>
                  <a:lnTo>
                    <a:pt x="64592" y="25260"/>
                  </a:lnTo>
                  <a:lnTo>
                    <a:pt x="76301" y="304"/>
                  </a:lnTo>
                  <a:lnTo>
                    <a:pt x="75450" y="0"/>
                  </a:lnTo>
                  <a:close/>
                </a:path>
              </a:pathLst>
            </a:custGeom>
            <a:solidFill>
              <a:srgbClr val="231F20"/>
            </a:solidFill>
          </p:spPr>
          <p:txBody>
            <a:bodyPr wrap="square" lIns="0" tIns="0" rIns="0" bIns="0" rtlCol="0"/>
            <a:lstStyle/>
            <a:p>
              <a:endParaRPr sz="1266"/>
            </a:p>
          </p:txBody>
        </p:sp>
        <p:sp>
          <p:nvSpPr>
            <p:cNvPr id="59" name="object 58">
              <a:extLst>
                <a:ext uri="{FF2B5EF4-FFF2-40B4-BE49-F238E27FC236}">
                  <a16:creationId xmlns:a16="http://schemas.microsoft.com/office/drawing/2014/main" id="{FF04D30C-F280-4D49-87C6-31334E3FF5C0}"/>
                </a:ext>
              </a:extLst>
            </p:cNvPr>
            <p:cNvSpPr/>
            <p:nvPr/>
          </p:nvSpPr>
          <p:spPr>
            <a:xfrm>
              <a:off x="7734387" y="2146282"/>
              <a:ext cx="761702" cy="81260"/>
            </a:xfrm>
            <a:custGeom>
              <a:avLst/>
              <a:gdLst/>
              <a:ahLst/>
              <a:cxnLst/>
              <a:rect l="l" t="t" r="r" b="b"/>
              <a:pathLst>
                <a:path w="1083309" h="115569">
                  <a:moveTo>
                    <a:pt x="1082994" y="0"/>
                  </a:moveTo>
                  <a:lnTo>
                    <a:pt x="0" y="115530"/>
                  </a:lnTo>
                </a:path>
              </a:pathLst>
            </a:custGeom>
            <a:ln w="12202">
              <a:solidFill>
                <a:srgbClr val="231F20"/>
              </a:solidFill>
            </a:ln>
          </p:spPr>
          <p:txBody>
            <a:bodyPr wrap="square" lIns="0" tIns="0" rIns="0" bIns="0" rtlCol="0"/>
            <a:lstStyle/>
            <a:p>
              <a:endParaRPr sz="1266"/>
            </a:p>
          </p:txBody>
        </p:sp>
        <p:sp>
          <p:nvSpPr>
            <p:cNvPr id="60" name="object 59">
              <a:extLst>
                <a:ext uri="{FF2B5EF4-FFF2-40B4-BE49-F238E27FC236}">
                  <a16:creationId xmlns:a16="http://schemas.microsoft.com/office/drawing/2014/main" id="{D38A198B-5B1B-AF4D-9DEB-83DBA03AFC75}"/>
                </a:ext>
              </a:extLst>
            </p:cNvPr>
            <p:cNvSpPr/>
            <p:nvPr/>
          </p:nvSpPr>
          <p:spPr>
            <a:xfrm>
              <a:off x="7703823" y="2213817"/>
              <a:ext cx="43308" cy="25450"/>
            </a:xfrm>
            <a:custGeom>
              <a:avLst/>
              <a:gdLst/>
              <a:ahLst/>
              <a:cxnLst/>
              <a:rect l="l" t="t" r="r" b="b"/>
              <a:pathLst>
                <a:path w="61595" h="36194">
                  <a:moveTo>
                    <a:pt x="56603" y="0"/>
                  </a:moveTo>
                  <a:lnTo>
                    <a:pt x="29197" y="14376"/>
                  </a:lnTo>
                  <a:lnTo>
                    <a:pt x="0" y="24117"/>
                  </a:lnTo>
                  <a:lnTo>
                    <a:pt x="30607" y="27495"/>
                  </a:lnTo>
                  <a:lnTo>
                    <a:pt x="60439" y="35750"/>
                  </a:lnTo>
                  <a:lnTo>
                    <a:pt x="61010" y="35305"/>
                  </a:lnTo>
                  <a:lnTo>
                    <a:pt x="48450" y="18948"/>
                  </a:lnTo>
                  <a:lnTo>
                    <a:pt x="57213" y="241"/>
                  </a:lnTo>
                  <a:lnTo>
                    <a:pt x="56603" y="0"/>
                  </a:lnTo>
                  <a:close/>
                </a:path>
              </a:pathLst>
            </a:custGeom>
            <a:solidFill>
              <a:srgbClr val="231F20"/>
            </a:solidFill>
          </p:spPr>
          <p:txBody>
            <a:bodyPr wrap="square" lIns="0" tIns="0" rIns="0" bIns="0" rtlCol="0"/>
            <a:lstStyle/>
            <a:p>
              <a:endParaRPr sz="1266"/>
            </a:p>
          </p:txBody>
        </p:sp>
        <p:sp>
          <p:nvSpPr>
            <p:cNvPr id="61" name="object 60">
              <a:extLst>
                <a:ext uri="{FF2B5EF4-FFF2-40B4-BE49-F238E27FC236}">
                  <a16:creationId xmlns:a16="http://schemas.microsoft.com/office/drawing/2014/main" id="{531A5A78-67E3-C743-A677-97428554F1ED}"/>
                </a:ext>
              </a:extLst>
            </p:cNvPr>
            <p:cNvSpPr/>
            <p:nvPr/>
          </p:nvSpPr>
          <p:spPr>
            <a:xfrm>
              <a:off x="7371201" y="5023213"/>
              <a:ext cx="57596" cy="38843"/>
            </a:xfrm>
            <a:custGeom>
              <a:avLst/>
              <a:gdLst/>
              <a:ahLst/>
              <a:cxnLst/>
              <a:rect l="l" t="t" r="r" b="b"/>
              <a:pathLst>
                <a:path w="81915" h="55245">
                  <a:moveTo>
                    <a:pt x="60604" y="0"/>
                  </a:moveTo>
                  <a:lnTo>
                    <a:pt x="32461" y="30098"/>
                  </a:lnTo>
                  <a:lnTo>
                    <a:pt x="0" y="55156"/>
                  </a:lnTo>
                  <a:lnTo>
                    <a:pt x="39992" y="45986"/>
                  </a:lnTo>
                  <a:lnTo>
                    <a:pt x="81203" y="43345"/>
                  </a:lnTo>
                  <a:lnTo>
                    <a:pt x="81711" y="42506"/>
                  </a:lnTo>
                  <a:lnTo>
                    <a:pt x="58712" y="27431"/>
                  </a:lnTo>
                  <a:lnTo>
                    <a:pt x="61493" y="12"/>
                  </a:lnTo>
                  <a:lnTo>
                    <a:pt x="60604" y="0"/>
                  </a:lnTo>
                  <a:close/>
                </a:path>
              </a:pathLst>
            </a:custGeom>
            <a:solidFill>
              <a:srgbClr val="231F20"/>
            </a:solidFill>
          </p:spPr>
          <p:txBody>
            <a:bodyPr wrap="square" lIns="0" tIns="0" rIns="0" bIns="0" rtlCol="0"/>
            <a:lstStyle/>
            <a:p>
              <a:endParaRPr sz="1266"/>
            </a:p>
          </p:txBody>
        </p:sp>
        <p:sp>
          <p:nvSpPr>
            <p:cNvPr id="62" name="object 61">
              <a:extLst>
                <a:ext uri="{FF2B5EF4-FFF2-40B4-BE49-F238E27FC236}">
                  <a16:creationId xmlns:a16="http://schemas.microsoft.com/office/drawing/2014/main" id="{5DCF66C1-C105-7D47-AF19-3ACA205D778E}"/>
                </a:ext>
              </a:extLst>
            </p:cNvPr>
            <p:cNvSpPr/>
            <p:nvPr/>
          </p:nvSpPr>
          <p:spPr>
            <a:xfrm>
              <a:off x="7408237" y="4905270"/>
              <a:ext cx="295125" cy="139303"/>
            </a:xfrm>
            <a:custGeom>
              <a:avLst/>
              <a:gdLst/>
              <a:ahLst/>
              <a:cxnLst/>
              <a:rect l="l" t="t" r="r" b="b"/>
              <a:pathLst>
                <a:path w="419734" h="198120">
                  <a:moveTo>
                    <a:pt x="419218" y="0"/>
                  </a:moveTo>
                  <a:lnTo>
                    <a:pt x="0" y="198017"/>
                  </a:lnTo>
                </a:path>
              </a:pathLst>
            </a:custGeom>
            <a:ln w="12209">
              <a:solidFill>
                <a:srgbClr val="231F20"/>
              </a:solidFill>
            </a:ln>
          </p:spPr>
          <p:txBody>
            <a:bodyPr wrap="square" lIns="0" tIns="0" rIns="0" bIns="0" rtlCol="0"/>
            <a:lstStyle/>
            <a:p>
              <a:endParaRPr sz="1266"/>
            </a:p>
          </p:txBody>
        </p:sp>
        <p:sp>
          <p:nvSpPr>
            <p:cNvPr id="63" name="object 62">
              <a:extLst>
                <a:ext uri="{FF2B5EF4-FFF2-40B4-BE49-F238E27FC236}">
                  <a16:creationId xmlns:a16="http://schemas.microsoft.com/office/drawing/2014/main" id="{946C6F65-881F-EF4C-A4D7-CBFA8ED172AA}"/>
                </a:ext>
              </a:extLst>
            </p:cNvPr>
            <p:cNvSpPr/>
            <p:nvPr/>
          </p:nvSpPr>
          <p:spPr>
            <a:xfrm>
              <a:off x="7380470" y="5028526"/>
              <a:ext cx="43308" cy="29468"/>
            </a:xfrm>
            <a:custGeom>
              <a:avLst/>
              <a:gdLst/>
              <a:ahLst/>
              <a:cxnLst/>
              <a:rect l="l" t="t" r="r" b="b"/>
              <a:pathLst>
                <a:path w="61595" h="41909">
                  <a:moveTo>
                    <a:pt x="45427" y="0"/>
                  </a:moveTo>
                  <a:lnTo>
                    <a:pt x="24333" y="22580"/>
                  </a:lnTo>
                  <a:lnTo>
                    <a:pt x="0" y="41376"/>
                  </a:lnTo>
                  <a:lnTo>
                    <a:pt x="29997" y="34493"/>
                  </a:lnTo>
                  <a:lnTo>
                    <a:pt x="60883" y="32512"/>
                  </a:lnTo>
                  <a:lnTo>
                    <a:pt x="61264" y="31889"/>
                  </a:lnTo>
                  <a:lnTo>
                    <a:pt x="44005" y="20586"/>
                  </a:lnTo>
                  <a:lnTo>
                    <a:pt x="46113" y="25"/>
                  </a:lnTo>
                  <a:lnTo>
                    <a:pt x="45427" y="0"/>
                  </a:lnTo>
                  <a:close/>
                </a:path>
              </a:pathLst>
            </a:custGeom>
            <a:solidFill>
              <a:srgbClr val="231F20"/>
            </a:solidFill>
          </p:spPr>
          <p:txBody>
            <a:bodyPr wrap="square" lIns="0" tIns="0" rIns="0" bIns="0" rtlCol="0"/>
            <a:lstStyle/>
            <a:p>
              <a:endParaRPr sz="1266"/>
            </a:p>
          </p:txBody>
        </p:sp>
        <p:sp>
          <p:nvSpPr>
            <p:cNvPr id="64" name="object 63">
              <a:extLst>
                <a:ext uri="{FF2B5EF4-FFF2-40B4-BE49-F238E27FC236}">
                  <a16:creationId xmlns:a16="http://schemas.microsoft.com/office/drawing/2014/main" id="{461FFFAE-1659-C143-9A00-A54C36920FD0}"/>
                </a:ext>
              </a:extLst>
            </p:cNvPr>
            <p:cNvSpPr/>
            <p:nvPr/>
          </p:nvSpPr>
          <p:spPr>
            <a:xfrm>
              <a:off x="8500618" y="5388705"/>
              <a:ext cx="33040" cy="58043"/>
            </a:xfrm>
            <a:custGeom>
              <a:avLst/>
              <a:gdLst/>
              <a:ahLst/>
              <a:cxnLst/>
              <a:rect l="l" t="t" r="r" b="b"/>
              <a:pathLst>
                <a:path w="46990" h="82550">
                  <a:moveTo>
                    <a:pt x="1282" y="0"/>
                  </a:moveTo>
                  <a:lnTo>
                    <a:pt x="647" y="647"/>
                  </a:lnTo>
                  <a:lnTo>
                    <a:pt x="3632" y="41668"/>
                  </a:lnTo>
                  <a:lnTo>
                    <a:pt x="0" y="82422"/>
                  </a:lnTo>
                  <a:lnTo>
                    <a:pt x="20472" y="46951"/>
                  </a:lnTo>
                  <a:lnTo>
                    <a:pt x="41945" y="20675"/>
                  </a:lnTo>
                  <a:lnTo>
                    <a:pt x="19532" y="20675"/>
                  </a:lnTo>
                  <a:lnTo>
                    <a:pt x="1282" y="0"/>
                  </a:lnTo>
                  <a:close/>
                </a:path>
                <a:path w="46990" h="82550">
                  <a:moveTo>
                    <a:pt x="46278" y="14160"/>
                  </a:moveTo>
                  <a:lnTo>
                    <a:pt x="19532" y="20675"/>
                  </a:lnTo>
                  <a:lnTo>
                    <a:pt x="41945" y="20675"/>
                  </a:lnTo>
                  <a:lnTo>
                    <a:pt x="46532" y="15062"/>
                  </a:lnTo>
                  <a:lnTo>
                    <a:pt x="46278" y="14160"/>
                  </a:lnTo>
                  <a:close/>
                </a:path>
              </a:pathLst>
            </a:custGeom>
            <a:solidFill>
              <a:srgbClr val="231F20"/>
            </a:solidFill>
          </p:spPr>
          <p:txBody>
            <a:bodyPr wrap="square" lIns="0" tIns="0" rIns="0" bIns="0" rtlCol="0"/>
            <a:lstStyle/>
            <a:p>
              <a:endParaRPr sz="1266"/>
            </a:p>
          </p:txBody>
        </p:sp>
        <p:sp>
          <p:nvSpPr>
            <p:cNvPr id="65" name="object 64">
              <a:extLst>
                <a:ext uri="{FF2B5EF4-FFF2-40B4-BE49-F238E27FC236}">
                  <a16:creationId xmlns:a16="http://schemas.microsoft.com/office/drawing/2014/main" id="{C2556C4A-1000-054E-A313-133C5AB82131}"/>
                </a:ext>
              </a:extLst>
            </p:cNvPr>
            <p:cNvSpPr/>
            <p:nvPr/>
          </p:nvSpPr>
          <p:spPr>
            <a:xfrm>
              <a:off x="8512937" y="5219854"/>
              <a:ext cx="59829" cy="187970"/>
            </a:xfrm>
            <a:custGeom>
              <a:avLst/>
              <a:gdLst/>
              <a:ahLst/>
              <a:cxnLst/>
              <a:rect l="l" t="t" r="r" b="b"/>
              <a:pathLst>
                <a:path w="85090" h="267334">
                  <a:moveTo>
                    <a:pt x="84588" y="0"/>
                  </a:moveTo>
                  <a:lnTo>
                    <a:pt x="0" y="267162"/>
                  </a:lnTo>
                </a:path>
              </a:pathLst>
            </a:custGeom>
            <a:ln w="12238">
              <a:solidFill>
                <a:srgbClr val="231F20"/>
              </a:solidFill>
            </a:ln>
          </p:spPr>
          <p:txBody>
            <a:bodyPr wrap="square" lIns="0" tIns="0" rIns="0" bIns="0" rtlCol="0"/>
            <a:lstStyle/>
            <a:p>
              <a:endParaRPr sz="1266"/>
            </a:p>
          </p:txBody>
        </p:sp>
        <p:sp>
          <p:nvSpPr>
            <p:cNvPr id="66" name="object 65">
              <a:extLst>
                <a:ext uri="{FF2B5EF4-FFF2-40B4-BE49-F238E27FC236}">
                  <a16:creationId xmlns:a16="http://schemas.microsoft.com/office/drawing/2014/main" id="{F41F3037-15E8-E24E-B345-868D940F1869}"/>
                </a:ext>
              </a:extLst>
            </p:cNvPr>
            <p:cNvSpPr/>
            <p:nvPr/>
          </p:nvSpPr>
          <p:spPr>
            <a:xfrm>
              <a:off x="8503699" y="5393447"/>
              <a:ext cx="24557" cy="43755"/>
            </a:xfrm>
            <a:custGeom>
              <a:avLst/>
              <a:gdLst/>
              <a:ahLst/>
              <a:cxnLst/>
              <a:rect l="l" t="t" r="r" b="b"/>
              <a:pathLst>
                <a:path w="34925" h="62229">
                  <a:moveTo>
                    <a:pt x="952" y="0"/>
                  </a:moveTo>
                  <a:lnTo>
                    <a:pt x="495" y="495"/>
                  </a:lnTo>
                  <a:lnTo>
                    <a:pt x="2743" y="31267"/>
                  </a:lnTo>
                  <a:lnTo>
                    <a:pt x="0" y="61823"/>
                  </a:lnTo>
                  <a:lnTo>
                    <a:pt x="15341" y="35229"/>
                  </a:lnTo>
                  <a:lnTo>
                    <a:pt x="31461" y="15519"/>
                  </a:lnTo>
                  <a:lnTo>
                    <a:pt x="14643" y="15519"/>
                  </a:lnTo>
                  <a:lnTo>
                    <a:pt x="952" y="0"/>
                  </a:lnTo>
                  <a:close/>
                </a:path>
                <a:path w="34925" h="62229">
                  <a:moveTo>
                    <a:pt x="34709" y="10617"/>
                  </a:moveTo>
                  <a:lnTo>
                    <a:pt x="14643" y="15519"/>
                  </a:lnTo>
                  <a:lnTo>
                    <a:pt x="31461" y="15519"/>
                  </a:lnTo>
                  <a:lnTo>
                    <a:pt x="34899" y="11315"/>
                  </a:lnTo>
                  <a:lnTo>
                    <a:pt x="34709" y="10617"/>
                  </a:lnTo>
                  <a:close/>
                </a:path>
              </a:pathLst>
            </a:custGeom>
            <a:solidFill>
              <a:srgbClr val="231F20"/>
            </a:solidFill>
          </p:spPr>
          <p:txBody>
            <a:bodyPr wrap="square" lIns="0" tIns="0" rIns="0" bIns="0" rtlCol="0"/>
            <a:lstStyle/>
            <a:p>
              <a:endParaRPr sz="1266"/>
            </a:p>
          </p:txBody>
        </p:sp>
        <p:sp>
          <p:nvSpPr>
            <p:cNvPr id="67" name="object 66">
              <a:extLst>
                <a:ext uri="{FF2B5EF4-FFF2-40B4-BE49-F238E27FC236}">
                  <a16:creationId xmlns:a16="http://schemas.microsoft.com/office/drawing/2014/main" id="{EACC24C6-9D66-8A48-AF53-D6A6311A21B9}"/>
                </a:ext>
              </a:extLst>
            </p:cNvPr>
            <p:cNvSpPr/>
            <p:nvPr/>
          </p:nvSpPr>
          <p:spPr>
            <a:xfrm>
              <a:off x="7785065" y="5418932"/>
              <a:ext cx="58489" cy="32593"/>
            </a:xfrm>
            <a:custGeom>
              <a:avLst/>
              <a:gdLst/>
              <a:ahLst/>
              <a:cxnLst/>
              <a:rect l="l" t="t" r="r" b="b"/>
              <a:pathLst>
                <a:path w="83184" h="46354">
                  <a:moveTo>
                    <a:pt x="79672" y="42456"/>
                  </a:moveTo>
                  <a:lnTo>
                    <a:pt x="40932" y="42456"/>
                  </a:lnTo>
                  <a:lnTo>
                    <a:pt x="82067" y="45897"/>
                  </a:lnTo>
                  <a:lnTo>
                    <a:pt x="82689" y="45148"/>
                  </a:lnTo>
                  <a:lnTo>
                    <a:pt x="79672" y="42456"/>
                  </a:lnTo>
                  <a:close/>
                </a:path>
                <a:path w="83184" h="46354">
                  <a:moveTo>
                    <a:pt x="68110" y="0"/>
                  </a:moveTo>
                  <a:lnTo>
                    <a:pt x="35826" y="25615"/>
                  </a:lnTo>
                  <a:lnTo>
                    <a:pt x="0" y="45605"/>
                  </a:lnTo>
                  <a:lnTo>
                    <a:pt x="40932" y="42456"/>
                  </a:lnTo>
                  <a:lnTo>
                    <a:pt x="79672" y="42456"/>
                  </a:lnTo>
                  <a:lnTo>
                    <a:pt x="62179" y="26847"/>
                  </a:lnTo>
                  <a:lnTo>
                    <a:pt x="68999" y="126"/>
                  </a:lnTo>
                  <a:lnTo>
                    <a:pt x="68110" y="0"/>
                  </a:lnTo>
                  <a:close/>
                </a:path>
              </a:pathLst>
            </a:custGeom>
            <a:solidFill>
              <a:srgbClr val="231F20"/>
            </a:solidFill>
          </p:spPr>
          <p:txBody>
            <a:bodyPr wrap="square" lIns="0" tIns="0" rIns="0" bIns="0" rtlCol="0"/>
            <a:lstStyle/>
            <a:p>
              <a:endParaRPr sz="1266"/>
            </a:p>
          </p:txBody>
        </p:sp>
        <p:sp>
          <p:nvSpPr>
            <p:cNvPr id="68" name="object 67">
              <a:extLst>
                <a:ext uri="{FF2B5EF4-FFF2-40B4-BE49-F238E27FC236}">
                  <a16:creationId xmlns:a16="http://schemas.microsoft.com/office/drawing/2014/main" id="{1C57C1A1-E295-1B4D-8AAC-0FB734415480}"/>
                </a:ext>
              </a:extLst>
            </p:cNvPr>
            <p:cNvSpPr/>
            <p:nvPr/>
          </p:nvSpPr>
          <p:spPr>
            <a:xfrm>
              <a:off x="7824294" y="5214138"/>
              <a:ext cx="745629" cy="225028"/>
            </a:xfrm>
            <a:custGeom>
              <a:avLst/>
              <a:gdLst/>
              <a:ahLst/>
              <a:cxnLst/>
              <a:rect l="l" t="t" r="r" b="b"/>
              <a:pathLst>
                <a:path w="1060450" h="320040">
                  <a:moveTo>
                    <a:pt x="1059913" y="0"/>
                  </a:moveTo>
                  <a:lnTo>
                    <a:pt x="0" y="320039"/>
                  </a:lnTo>
                </a:path>
              </a:pathLst>
            </a:custGeom>
            <a:ln w="12205">
              <a:solidFill>
                <a:srgbClr val="231F20"/>
              </a:solidFill>
            </a:ln>
          </p:spPr>
          <p:txBody>
            <a:bodyPr wrap="square" lIns="0" tIns="0" rIns="0" bIns="0" rtlCol="0"/>
            <a:lstStyle/>
            <a:p>
              <a:endParaRPr sz="1266"/>
            </a:p>
          </p:txBody>
        </p:sp>
        <p:sp>
          <p:nvSpPr>
            <p:cNvPr id="69" name="object 68">
              <a:extLst>
                <a:ext uri="{FF2B5EF4-FFF2-40B4-BE49-F238E27FC236}">
                  <a16:creationId xmlns:a16="http://schemas.microsoft.com/office/drawing/2014/main" id="{908B5388-59D3-F440-8730-E855881F04CF}"/>
                </a:ext>
              </a:extLst>
            </p:cNvPr>
            <p:cNvSpPr/>
            <p:nvPr/>
          </p:nvSpPr>
          <p:spPr>
            <a:xfrm>
              <a:off x="7794878" y="5423995"/>
              <a:ext cx="43755" cy="24557"/>
            </a:xfrm>
            <a:custGeom>
              <a:avLst/>
              <a:gdLst/>
              <a:ahLst/>
              <a:cxnLst/>
              <a:rect l="l" t="t" r="r" b="b"/>
              <a:pathLst>
                <a:path w="62229" h="34925">
                  <a:moveTo>
                    <a:pt x="59725" y="31826"/>
                  </a:moveTo>
                  <a:lnTo>
                    <a:pt x="30695" y="31826"/>
                  </a:lnTo>
                  <a:lnTo>
                    <a:pt x="61544" y="34404"/>
                  </a:lnTo>
                  <a:lnTo>
                    <a:pt x="62001" y="33858"/>
                  </a:lnTo>
                  <a:lnTo>
                    <a:pt x="59725" y="31826"/>
                  </a:lnTo>
                  <a:close/>
                </a:path>
                <a:path w="62229" h="34925">
                  <a:moveTo>
                    <a:pt x="51079" y="0"/>
                  </a:moveTo>
                  <a:lnTo>
                    <a:pt x="26860" y="19189"/>
                  </a:lnTo>
                  <a:lnTo>
                    <a:pt x="0" y="34201"/>
                  </a:lnTo>
                  <a:lnTo>
                    <a:pt x="30695" y="31826"/>
                  </a:lnTo>
                  <a:lnTo>
                    <a:pt x="59725" y="31826"/>
                  </a:lnTo>
                  <a:lnTo>
                    <a:pt x="46621" y="20129"/>
                  </a:lnTo>
                  <a:lnTo>
                    <a:pt x="51727" y="114"/>
                  </a:lnTo>
                  <a:lnTo>
                    <a:pt x="51079" y="0"/>
                  </a:lnTo>
                  <a:close/>
                </a:path>
              </a:pathLst>
            </a:custGeom>
            <a:solidFill>
              <a:srgbClr val="231F20"/>
            </a:solidFill>
          </p:spPr>
          <p:txBody>
            <a:bodyPr wrap="square" lIns="0" tIns="0" rIns="0" bIns="0" rtlCol="0"/>
            <a:lstStyle/>
            <a:p>
              <a:endParaRPr sz="1266"/>
            </a:p>
          </p:txBody>
        </p:sp>
        <p:sp>
          <p:nvSpPr>
            <p:cNvPr id="70" name="object 69">
              <a:extLst>
                <a:ext uri="{FF2B5EF4-FFF2-40B4-BE49-F238E27FC236}">
                  <a16:creationId xmlns:a16="http://schemas.microsoft.com/office/drawing/2014/main" id="{C3B0155B-DFE1-B648-8AFE-E2864059F434}"/>
                </a:ext>
              </a:extLst>
            </p:cNvPr>
            <p:cNvSpPr/>
            <p:nvPr/>
          </p:nvSpPr>
          <p:spPr>
            <a:xfrm>
              <a:off x="7355458" y="5153756"/>
              <a:ext cx="51970" cy="50086"/>
            </a:xfrm>
            <a:prstGeom prst="rect">
              <a:avLst/>
            </a:prstGeom>
            <a:blipFill>
              <a:blip r:embed="rId11" cstate="print"/>
              <a:stretch>
                <a:fillRect/>
              </a:stretch>
            </a:blipFill>
          </p:spPr>
          <p:txBody>
            <a:bodyPr wrap="square" lIns="0" tIns="0" rIns="0" bIns="0" rtlCol="0"/>
            <a:lstStyle/>
            <a:p>
              <a:endParaRPr sz="1266"/>
            </a:p>
          </p:txBody>
        </p:sp>
        <p:sp>
          <p:nvSpPr>
            <p:cNvPr id="71" name="object 70">
              <a:extLst>
                <a:ext uri="{FF2B5EF4-FFF2-40B4-BE49-F238E27FC236}">
                  <a16:creationId xmlns:a16="http://schemas.microsoft.com/office/drawing/2014/main" id="{8B0718C6-F4CE-9F4D-BB1F-E528DB40AB50}"/>
                </a:ext>
              </a:extLst>
            </p:cNvPr>
            <p:cNvSpPr/>
            <p:nvPr/>
          </p:nvSpPr>
          <p:spPr>
            <a:xfrm>
              <a:off x="7385282" y="5181768"/>
              <a:ext cx="317897" cy="298698"/>
            </a:xfrm>
            <a:custGeom>
              <a:avLst/>
              <a:gdLst/>
              <a:ahLst/>
              <a:cxnLst/>
              <a:rect l="l" t="t" r="r" b="b"/>
              <a:pathLst>
                <a:path w="452120" h="424815">
                  <a:moveTo>
                    <a:pt x="451865" y="424294"/>
                  </a:moveTo>
                  <a:lnTo>
                    <a:pt x="0" y="0"/>
                  </a:lnTo>
                </a:path>
              </a:pathLst>
            </a:custGeom>
            <a:ln w="12221">
              <a:solidFill>
                <a:srgbClr val="231F20"/>
              </a:solidFill>
            </a:ln>
          </p:spPr>
          <p:txBody>
            <a:bodyPr wrap="square" lIns="0" tIns="0" rIns="0" bIns="0" rtlCol="0"/>
            <a:lstStyle/>
            <a:p>
              <a:endParaRPr sz="1266"/>
            </a:p>
          </p:txBody>
        </p:sp>
        <p:sp>
          <p:nvSpPr>
            <p:cNvPr id="72" name="object 71">
              <a:extLst>
                <a:ext uri="{FF2B5EF4-FFF2-40B4-BE49-F238E27FC236}">
                  <a16:creationId xmlns:a16="http://schemas.microsoft.com/office/drawing/2014/main" id="{77561F73-C34C-AF49-B82C-A7D16BFD8A63}"/>
                </a:ext>
              </a:extLst>
            </p:cNvPr>
            <p:cNvSpPr/>
            <p:nvPr/>
          </p:nvSpPr>
          <p:spPr>
            <a:xfrm>
              <a:off x="7362914" y="5160758"/>
              <a:ext cx="39291" cy="37951"/>
            </a:xfrm>
            <a:custGeom>
              <a:avLst/>
              <a:gdLst/>
              <a:ahLst/>
              <a:cxnLst/>
              <a:rect l="l" t="t" r="r" b="b"/>
              <a:pathLst>
                <a:path w="55879" h="53975">
                  <a:moveTo>
                    <a:pt x="0" y="0"/>
                  </a:moveTo>
                  <a:lnTo>
                    <a:pt x="17348" y="25361"/>
                  </a:lnTo>
                  <a:lnTo>
                    <a:pt x="30441" y="53301"/>
                  </a:lnTo>
                  <a:lnTo>
                    <a:pt x="31165" y="53428"/>
                  </a:lnTo>
                  <a:lnTo>
                    <a:pt x="35458" y="33299"/>
                  </a:lnTo>
                  <a:lnTo>
                    <a:pt x="55435" y="27762"/>
                  </a:lnTo>
                  <a:lnTo>
                    <a:pt x="55206" y="27139"/>
                  </a:lnTo>
                  <a:lnTo>
                    <a:pt x="26416" y="15760"/>
                  </a:lnTo>
                  <a:lnTo>
                    <a:pt x="0" y="0"/>
                  </a:lnTo>
                  <a:close/>
                </a:path>
              </a:pathLst>
            </a:custGeom>
            <a:solidFill>
              <a:srgbClr val="231F20"/>
            </a:solidFill>
          </p:spPr>
          <p:txBody>
            <a:bodyPr wrap="square" lIns="0" tIns="0" rIns="0" bIns="0" rtlCol="0"/>
            <a:lstStyle/>
            <a:p>
              <a:endParaRPr sz="1266"/>
            </a:p>
          </p:txBody>
        </p:sp>
        <p:sp>
          <p:nvSpPr>
            <p:cNvPr id="73" name="object 72">
              <a:extLst>
                <a:ext uri="{FF2B5EF4-FFF2-40B4-BE49-F238E27FC236}">
                  <a16:creationId xmlns:a16="http://schemas.microsoft.com/office/drawing/2014/main" id="{B0EF8B38-E620-2240-B4F1-33714F273CE0}"/>
                </a:ext>
              </a:extLst>
            </p:cNvPr>
            <p:cNvSpPr/>
            <p:nvPr/>
          </p:nvSpPr>
          <p:spPr>
            <a:xfrm>
              <a:off x="7517174" y="2317143"/>
              <a:ext cx="51399" cy="50702"/>
            </a:xfrm>
            <a:prstGeom prst="rect">
              <a:avLst/>
            </a:prstGeom>
            <a:blipFill>
              <a:blip r:embed="rId12" cstate="print"/>
              <a:stretch>
                <a:fillRect/>
              </a:stretch>
            </a:blipFill>
          </p:spPr>
          <p:txBody>
            <a:bodyPr wrap="square" lIns="0" tIns="0" rIns="0" bIns="0" rtlCol="0"/>
            <a:lstStyle/>
            <a:p>
              <a:endParaRPr sz="1266"/>
            </a:p>
          </p:txBody>
        </p:sp>
        <p:sp>
          <p:nvSpPr>
            <p:cNvPr id="74" name="object 73">
              <a:extLst>
                <a:ext uri="{FF2B5EF4-FFF2-40B4-BE49-F238E27FC236}">
                  <a16:creationId xmlns:a16="http://schemas.microsoft.com/office/drawing/2014/main" id="{A8A60E71-E0C7-124E-B2B9-264F6DC22978}"/>
                </a:ext>
              </a:extLst>
            </p:cNvPr>
            <p:cNvSpPr/>
            <p:nvPr/>
          </p:nvSpPr>
          <p:spPr>
            <a:xfrm>
              <a:off x="6694660" y="2345726"/>
              <a:ext cx="844748" cy="824657"/>
            </a:xfrm>
            <a:custGeom>
              <a:avLst/>
              <a:gdLst/>
              <a:ahLst/>
              <a:cxnLst/>
              <a:rect l="l" t="t" r="r" b="b"/>
              <a:pathLst>
                <a:path w="1201420" h="1172845">
                  <a:moveTo>
                    <a:pt x="0" y="1172451"/>
                  </a:moveTo>
                  <a:lnTo>
                    <a:pt x="1201225" y="0"/>
                  </a:lnTo>
                </a:path>
              </a:pathLst>
            </a:custGeom>
            <a:ln w="12221">
              <a:solidFill>
                <a:srgbClr val="231F20"/>
              </a:solidFill>
            </a:ln>
          </p:spPr>
          <p:txBody>
            <a:bodyPr wrap="square" lIns="0" tIns="0" rIns="0" bIns="0" rtlCol="0"/>
            <a:lstStyle/>
            <a:p>
              <a:endParaRPr sz="1266"/>
            </a:p>
          </p:txBody>
        </p:sp>
        <p:sp>
          <p:nvSpPr>
            <p:cNvPr id="75" name="object 74">
              <a:extLst>
                <a:ext uri="{FF2B5EF4-FFF2-40B4-BE49-F238E27FC236}">
                  <a16:creationId xmlns:a16="http://schemas.microsoft.com/office/drawing/2014/main" id="{DFD52C56-A4BF-AC4A-8DEB-4894C985703D}"/>
                </a:ext>
              </a:extLst>
            </p:cNvPr>
            <p:cNvSpPr/>
            <p:nvPr/>
          </p:nvSpPr>
          <p:spPr>
            <a:xfrm>
              <a:off x="7522701" y="2324295"/>
              <a:ext cx="38843" cy="38398"/>
            </a:xfrm>
            <a:custGeom>
              <a:avLst/>
              <a:gdLst/>
              <a:ahLst/>
              <a:cxnLst/>
              <a:rect l="l" t="t" r="r" b="b"/>
              <a:pathLst>
                <a:path w="55245" h="54610">
                  <a:moveTo>
                    <a:pt x="54825" y="0"/>
                  </a:moveTo>
                  <a:lnTo>
                    <a:pt x="28689" y="16243"/>
                  </a:lnTo>
                  <a:lnTo>
                    <a:pt x="139" y="28168"/>
                  </a:lnTo>
                  <a:lnTo>
                    <a:pt x="0" y="28867"/>
                  </a:lnTo>
                  <a:lnTo>
                    <a:pt x="20002" y="33959"/>
                  </a:lnTo>
                  <a:lnTo>
                    <a:pt x="24752" y="54076"/>
                  </a:lnTo>
                  <a:lnTo>
                    <a:pt x="25387" y="53873"/>
                  </a:lnTo>
                  <a:lnTo>
                    <a:pt x="37960" y="25666"/>
                  </a:lnTo>
                  <a:lnTo>
                    <a:pt x="54825" y="0"/>
                  </a:lnTo>
                  <a:close/>
                </a:path>
              </a:pathLst>
            </a:custGeom>
            <a:solidFill>
              <a:srgbClr val="231F20"/>
            </a:solidFill>
          </p:spPr>
          <p:txBody>
            <a:bodyPr wrap="square" lIns="0" tIns="0" rIns="0" bIns="0" rtlCol="0"/>
            <a:lstStyle/>
            <a:p>
              <a:endParaRPr sz="1266"/>
            </a:p>
          </p:txBody>
        </p:sp>
        <p:sp>
          <p:nvSpPr>
            <p:cNvPr id="76" name="object 75">
              <a:extLst>
                <a:ext uri="{FF2B5EF4-FFF2-40B4-BE49-F238E27FC236}">
                  <a16:creationId xmlns:a16="http://schemas.microsoft.com/office/drawing/2014/main" id="{A81B9EEF-2F7C-0E48-98EE-255D7EE3EC8C}"/>
                </a:ext>
              </a:extLst>
            </p:cNvPr>
            <p:cNvSpPr/>
            <p:nvPr/>
          </p:nvSpPr>
          <p:spPr>
            <a:xfrm>
              <a:off x="6659039" y="3897644"/>
              <a:ext cx="38398" cy="57596"/>
            </a:xfrm>
            <a:custGeom>
              <a:avLst/>
              <a:gdLst/>
              <a:ahLst/>
              <a:cxnLst/>
              <a:rect l="l" t="t" r="r" b="b"/>
              <a:pathLst>
                <a:path w="54609" h="81914">
                  <a:moveTo>
                    <a:pt x="50" y="19316"/>
                  </a:moveTo>
                  <a:lnTo>
                    <a:pt x="0" y="20218"/>
                  </a:lnTo>
                  <a:lnTo>
                    <a:pt x="29641" y="48831"/>
                  </a:lnTo>
                  <a:lnTo>
                    <a:pt x="54152" y="81661"/>
                  </a:lnTo>
                  <a:lnTo>
                    <a:pt x="45732" y="41617"/>
                  </a:lnTo>
                  <a:lnTo>
                    <a:pt x="44876" y="22631"/>
                  </a:lnTo>
                  <a:lnTo>
                    <a:pt x="27482" y="22631"/>
                  </a:lnTo>
                  <a:lnTo>
                    <a:pt x="50" y="19316"/>
                  </a:lnTo>
                  <a:close/>
                </a:path>
                <a:path w="54609" h="81914">
                  <a:moveTo>
                    <a:pt x="43065" y="0"/>
                  </a:moveTo>
                  <a:lnTo>
                    <a:pt x="27482" y="22631"/>
                  </a:lnTo>
                  <a:lnTo>
                    <a:pt x="44876" y="22631"/>
                  </a:lnTo>
                  <a:lnTo>
                    <a:pt x="43878" y="520"/>
                  </a:lnTo>
                  <a:lnTo>
                    <a:pt x="43065" y="0"/>
                  </a:lnTo>
                  <a:close/>
                </a:path>
              </a:pathLst>
            </a:custGeom>
            <a:solidFill>
              <a:srgbClr val="231F20"/>
            </a:solidFill>
          </p:spPr>
          <p:txBody>
            <a:bodyPr wrap="square" lIns="0" tIns="0" rIns="0" bIns="0" rtlCol="0"/>
            <a:lstStyle/>
            <a:p>
              <a:endParaRPr sz="1266"/>
            </a:p>
          </p:txBody>
        </p:sp>
        <p:sp>
          <p:nvSpPr>
            <p:cNvPr id="77" name="object 76">
              <a:extLst>
                <a:ext uri="{FF2B5EF4-FFF2-40B4-BE49-F238E27FC236}">
                  <a16:creationId xmlns:a16="http://schemas.microsoft.com/office/drawing/2014/main" id="{1E8B474B-D628-1341-9006-D2E711CA4824}"/>
                </a:ext>
              </a:extLst>
            </p:cNvPr>
            <p:cNvSpPr/>
            <p:nvPr/>
          </p:nvSpPr>
          <p:spPr>
            <a:xfrm>
              <a:off x="6310246" y="3098919"/>
              <a:ext cx="370136" cy="819299"/>
            </a:xfrm>
            <a:custGeom>
              <a:avLst/>
              <a:gdLst/>
              <a:ahLst/>
              <a:cxnLst/>
              <a:rect l="l" t="t" r="r" b="b"/>
              <a:pathLst>
                <a:path w="526415" h="1165225">
                  <a:moveTo>
                    <a:pt x="0" y="0"/>
                  </a:moveTo>
                  <a:lnTo>
                    <a:pt x="526283" y="1164658"/>
                  </a:lnTo>
                </a:path>
              </a:pathLst>
            </a:custGeom>
            <a:ln w="12235">
              <a:solidFill>
                <a:srgbClr val="231F20"/>
              </a:solidFill>
            </a:ln>
          </p:spPr>
          <p:txBody>
            <a:bodyPr wrap="square" lIns="0" tIns="0" rIns="0" bIns="0" rtlCol="0"/>
            <a:lstStyle/>
            <a:p>
              <a:endParaRPr sz="1266"/>
            </a:p>
          </p:txBody>
        </p:sp>
        <p:sp>
          <p:nvSpPr>
            <p:cNvPr id="78" name="object 77">
              <a:extLst>
                <a:ext uri="{FF2B5EF4-FFF2-40B4-BE49-F238E27FC236}">
                  <a16:creationId xmlns:a16="http://schemas.microsoft.com/office/drawing/2014/main" id="{11DBCEBC-F6EC-F14C-8ECA-86EDA4A66A6A}"/>
                </a:ext>
              </a:extLst>
            </p:cNvPr>
            <p:cNvSpPr/>
            <p:nvPr/>
          </p:nvSpPr>
          <p:spPr>
            <a:xfrm>
              <a:off x="6664362" y="3902689"/>
              <a:ext cx="28575" cy="43308"/>
            </a:xfrm>
            <a:custGeom>
              <a:avLst/>
              <a:gdLst/>
              <a:ahLst/>
              <a:cxnLst/>
              <a:rect l="l" t="t" r="r" b="b"/>
              <a:pathLst>
                <a:path w="40640" h="61595">
                  <a:moveTo>
                    <a:pt x="12" y="14477"/>
                  </a:moveTo>
                  <a:lnTo>
                    <a:pt x="0" y="15163"/>
                  </a:lnTo>
                  <a:lnTo>
                    <a:pt x="22225" y="36626"/>
                  </a:lnTo>
                  <a:lnTo>
                    <a:pt x="40601" y="61239"/>
                  </a:lnTo>
                  <a:lnTo>
                    <a:pt x="34290" y="31203"/>
                  </a:lnTo>
                  <a:lnTo>
                    <a:pt x="33644" y="16967"/>
                  </a:lnTo>
                  <a:lnTo>
                    <a:pt x="20599" y="16967"/>
                  </a:lnTo>
                  <a:lnTo>
                    <a:pt x="12" y="14477"/>
                  </a:lnTo>
                  <a:close/>
                </a:path>
                <a:path w="40640" h="61595">
                  <a:moveTo>
                    <a:pt x="32283" y="0"/>
                  </a:moveTo>
                  <a:lnTo>
                    <a:pt x="20599" y="16967"/>
                  </a:lnTo>
                  <a:lnTo>
                    <a:pt x="33644" y="16967"/>
                  </a:lnTo>
                  <a:lnTo>
                    <a:pt x="32893" y="393"/>
                  </a:lnTo>
                  <a:lnTo>
                    <a:pt x="32283" y="0"/>
                  </a:lnTo>
                  <a:close/>
                </a:path>
              </a:pathLst>
            </a:custGeom>
            <a:solidFill>
              <a:srgbClr val="231F20"/>
            </a:solidFill>
          </p:spPr>
          <p:txBody>
            <a:bodyPr wrap="square" lIns="0" tIns="0" rIns="0" bIns="0" rtlCol="0"/>
            <a:lstStyle/>
            <a:p>
              <a:endParaRPr sz="1266"/>
            </a:p>
          </p:txBody>
        </p:sp>
        <p:sp>
          <p:nvSpPr>
            <p:cNvPr id="79" name="object 78">
              <a:extLst>
                <a:ext uri="{FF2B5EF4-FFF2-40B4-BE49-F238E27FC236}">
                  <a16:creationId xmlns:a16="http://schemas.microsoft.com/office/drawing/2014/main" id="{BD866C0F-976D-F148-B284-D3049A930F55}"/>
                </a:ext>
              </a:extLst>
            </p:cNvPr>
            <p:cNvSpPr/>
            <p:nvPr/>
          </p:nvSpPr>
          <p:spPr>
            <a:xfrm>
              <a:off x="5525586" y="2484235"/>
              <a:ext cx="56704" cy="41970"/>
            </a:xfrm>
            <a:custGeom>
              <a:avLst/>
              <a:gdLst/>
              <a:ahLst/>
              <a:cxnLst/>
              <a:rect l="l" t="t" r="r" b="b"/>
              <a:pathLst>
                <a:path w="80645" h="59689">
                  <a:moveTo>
                    <a:pt x="57569" y="0"/>
                  </a:moveTo>
                  <a:lnTo>
                    <a:pt x="56654" y="38"/>
                  </a:lnTo>
                  <a:lnTo>
                    <a:pt x="30657" y="31978"/>
                  </a:lnTo>
                  <a:lnTo>
                    <a:pt x="0" y="59194"/>
                  </a:lnTo>
                  <a:lnTo>
                    <a:pt x="39293" y="47320"/>
                  </a:lnTo>
                  <a:lnTo>
                    <a:pt x="80200" y="41871"/>
                  </a:lnTo>
                  <a:lnTo>
                    <a:pt x="80632" y="41020"/>
                  </a:lnTo>
                  <a:lnTo>
                    <a:pt x="56654" y="27533"/>
                  </a:lnTo>
                  <a:lnTo>
                    <a:pt x="57569" y="0"/>
                  </a:lnTo>
                  <a:close/>
                </a:path>
              </a:pathLst>
            </a:custGeom>
            <a:solidFill>
              <a:srgbClr val="231F20"/>
            </a:solidFill>
          </p:spPr>
          <p:txBody>
            <a:bodyPr wrap="square" lIns="0" tIns="0" rIns="0" bIns="0" rtlCol="0"/>
            <a:lstStyle/>
            <a:p>
              <a:endParaRPr sz="1266"/>
            </a:p>
          </p:txBody>
        </p:sp>
        <p:sp>
          <p:nvSpPr>
            <p:cNvPr id="80" name="object 79">
              <a:extLst>
                <a:ext uri="{FF2B5EF4-FFF2-40B4-BE49-F238E27FC236}">
                  <a16:creationId xmlns:a16="http://schemas.microsoft.com/office/drawing/2014/main" id="{716B7B8B-CEC7-DB4D-AAC8-1967EDA52826}"/>
                </a:ext>
              </a:extLst>
            </p:cNvPr>
            <p:cNvSpPr/>
            <p:nvPr/>
          </p:nvSpPr>
          <p:spPr>
            <a:xfrm>
              <a:off x="5561334" y="2251295"/>
              <a:ext cx="455861" cy="254943"/>
            </a:xfrm>
            <a:custGeom>
              <a:avLst/>
              <a:gdLst/>
              <a:ahLst/>
              <a:cxnLst/>
              <a:rect l="l" t="t" r="r" b="b"/>
              <a:pathLst>
                <a:path w="648334" h="362585">
                  <a:moveTo>
                    <a:pt x="647975" y="0"/>
                  </a:moveTo>
                  <a:lnTo>
                    <a:pt x="0" y="362063"/>
                  </a:lnTo>
                </a:path>
              </a:pathLst>
            </a:custGeom>
            <a:ln w="12211">
              <a:solidFill>
                <a:srgbClr val="231F20"/>
              </a:solidFill>
            </a:ln>
          </p:spPr>
          <p:txBody>
            <a:bodyPr wrap="square" lIns="0" tIns="0" rIns="0" bIns="0" rtlCol="0"/>
            <a:lstStyle/>
            <a:p>
              <a:endParaRPr sz="1266"/>
            </a:p>
          </p:txBody>
        </p:sp>
        <p:sp>
          <p:nvSpPr>
            <p:cNvPr id="81" name="object 80">
              <a:extLst>
                <a:ext uri="{FF2B5EF4-FFF2-40B4-BE49-F238E27FC236}">
                  <a16:creationId xmlns:a16="http://schemas.microsoft.com/office/drawing/2014/main" id="{3002478E-013A-614B-8FD9-B7400994514F}"/>
                </a:ext>
              </a:extLst>
            </p:cNvPr>
            <p:cNvSpPr/>
            <p:nvPr/>
          </p:nvSpPr>
          <p:spPr>
            <a:xfrm>
              <a:off x="5534515" y="2489646"/>
              <a:ext cx="42863" cy="31254"/>
            </a:xfrm>
            <a:custGeom>
              <a:avLst/>
              <a:gdLst/>
              <a:ahLst/>
              <a:cxnLst/>
              <a:rect l="l" t="t" r="r" b="b"/>
              <a:pathLst>
                <a:path w="60959" h="44450">
                  <a:moveTo>
                    <a:pt x="43192" y="0"/>
                  </a:moveTo>
                  <a:lnTo>
                    <a:pt x="42506" y="38"/>
                  </a:lnTo>
                  <a:lnTo>
                    <a:pt x="22999" y="23977"/>
                  </a:lnTo>
                  <a:lnTo>
                    <a:pt x="0" y="44386"/>
                  </a:lnTo>
                  <a:lnTo>
                    <a:pt x="29476" y="35483"/>
                  </a:lnTo>
                  <a:lnTo>
                    <a:pt x="60172" y="31407"/>
                  </a:lnTo>
                  <a:lnTo>
                    <a:pt x="60490" y="30772"/>
                  </a:lnTo>
                  <a:lnTo>
                    <a:pt x="42506" y="20650"/>
                  </a:lnTo>
                  <a:lnTo>
                    <a:pt x="43192" y="0"/>
                  </a:lnTo>
                  <a:close/>
                </a:path>
              </a:pathLst>
            </a:custGeom>
            <a:solidFill>
              <a:srgbClr val="231F20"/>
            </a:solidFill>
          </p:spPr>
          <p:txBody>
            <a:bodyPr wrap="square" lIns="0" tIns="0" rIns="0" bIns="0" rtlCol="0"/>
            <a:lstStyle/>
            <a:p>
              <a:endParaRPr sz="1266"/>
            </a:p>
          </p:txBody>
        </p:sp>
        <p:sp>
          <p:nvSpPr>
            <p:cNvPr id="82" name="object 81">
              <a:extLst>
                <a:ext uri="{FF2B5EF4-FFF2-40B4-BE49-F238E27FC236}">
                  <a16:creationId xmlns:a16="http://schemas.microsoft.com/office/drawing/2014/main" id="{6734C41A-3774-E84B-9BAF-9AB0DC1AB55A}"/>
                </a:ext>
              </a:extLst>
            </p:cNvPr>
            <p:cNvSpPr/>
            <p:nvPr/>
          </p:nvSpPr>
          <p:spPr>
            <a:xfrm>
              <a:off x="6192669" y="4851692"/>
              <a:ext cx="43755" cy="55811"/>
            </a:xfrm>
            <a:custGeom>
              <a:avLst/>
              <a:gdLst/>
              <a:ahLst/>
              <a:cxnLst/>
              <a:rect l="l" t="t" r="r" b="b"/>
              <a:pathLst>
                <a:path w="62229" h="79375">
                  <a:moveTo>
                    <a:pt x="39941" y="0"/>
                  </a:moveTo>
                  <a:lnTo>
                    <a:pt x="27635" y="24549"/>
                  </a:lnTo>
                  <a:lnTo>
                    <a:pt x="0" y="25006"/>
                  </a:lnTo>
                  <a:lnTo>
                    <a:pt x="88" y="25895"/>
                  </a:lnTo>
                  <a:lnTo>
                    <a:pt x="33388" y="50203"/>
                  </a:lnTo>
                  <a:lnTo>
                    <a:pt x="62166" y="79375"/>
                  </a:lnTo>
                  <a:lnTo>
                    <a:pt x="48323" y="40868"/>
                  </a:lnTo>
                  <a:lnTo>
                    <a:pt x="40830" y="406"/>
                  </a:lnTo>
                  <a:lnTo>
                    <a:pt x="39941" y="0"/>
                  </a:lnTo>
                  <a:close/>
                </a:path>
              </a:pathLst>
            </a:custGeom>
            <a:solidFill>
              <a:srgbClr val="231F20"/>
            </a:solidFill>
          </p:spPr>
          <p:txBody>
            <a:bodyPr wrap="square" lIns="0" tIns="0" rIns="0" bIns="0" rtlCol="0"/>
            <a:lstStyle/>
            <a:p>
              <a:endParaRPr sz="1266"/>
            </a:p>
          </p:txBody>
        </p:sp>
        <p:sp>
          <p:nvSpPr>
            <p:cNvPr id="83" name="object 82">
              <a:extLst>
                <a:ext uri="{FF2B5EF4-FFF2-40B4-BE49-F238E27FC236}">
                  <a16:creationId xmlns:a16="http://schemas.microsoft.com/office/drawing/2014/main" id="{14DB0FF8-A3AE-0F40-8E8E-B795A89A555A}"/>
                </a:ext>
              </a:extLst>
            </p:cNvPr>
            <p:cNvSpPr/>
            <p:nvPr/>
          </p:nvSpPr>
          <p:spPr>
            <a:xfrm>
              <a:off x="5834785" y="4269896"/>
              <a:ext cx="379958" cy="603200"/>
            </a:xfrm>
            <a:custGeom>
              <a:avLst/>
              <a:gdLst/>
              <a:ahLst/>
              <a:cxnLst/>
              <a:rect l="l" t="t" r="r" b="b"/>
              <a:pathLst>
                <a:path w="540384" h="857884">
                  <a:moveTo>
                    <a:pt x="0" y="0"/>
                  </a:moveTo>
                  <a:lnTo>
                    <a:pt x="540158" y="857618"/>
                  </a:lnTo>
                </a:path>
              </a:pathLst>
            </a:custGeom>
            <a:ln w="12231">
              <a:solidFill>
                <a:srgbClr val="231F20"/>
              </a:solidFill>
            </a:ln>
          </p:spPr>
          <p:txBody>
            <a:bodyPr wrap="square" lIns="0" tIns="0" rIns="0" bIns="0" rtlCol="0"/>
            <a:lstStyle/>
            <a:p>
              <a:endParaRPr sz="1266"/>
            </a:p>
          </p:txBody>
        </p:sp>
        <p:sp>
          <p:nvSpPr>
            <p:cNvPr id="84" name="object 83">
              <a:extLst>
                <a:ext uri="{FF2B5EF4-FFF2-40B4-BE49-F238E27FC236}">
                  <a16:creationId xmlns:a16="http://schemas.microsoft.com/office/drawing/2014/main" id="{45CF6CCE-E158-1B46-9F07-D9B60940B785}"/>
                </a:ext>
              </a:extLst>
            </p:cNvPr>
            <p:cNvSpPr/>
            <p:nvPr/>
          </p:nvSpPr>
          <p:spPr>
            <a:xfrm>
              <a:off x="6198152" y="4856995"/>
              <a:ext cx="33040" cy="41970"/>
            </a:xfrm>
            <a:custGeom>
              <a:avLst/>
              <a:gdLst/>
              <a:ahLst/>
              <a:cxnLst/>
              <a:rect l="l" t="t" r="r" b="b"/>
              <a:pathLst>
                <a:path w="46990" h="59690">
                  <a:moveTo>
                    <a:pt x="29959" y="0"/>
                  </a:moveTo>
                  <a:lnTo>
                    <a:pt x="20726" y="18402"/>
                  </a:lnTo>
                  <a:lnTo>
                    <a:pt x="0" y="18745"/>
                  </a:lnTo>
                  <a:lnTo>
                    <a:pt x="63" y="19430"/>
                  </a:lnTo>
                  <a:lnTo>
                    <a:pt x="25031" y="37668"/>
                  </a:lnTo>
                  <a:lnTo>
                    <a:pt x="46608" y="59524"/>
                  </a:lnTo>
                  <a:lnTo>
                    <a:pt x="36245" y="30632"/>
                  </a:lnTo>
                  <a:lnTo>
                    <a:pt x="30619" y="304"/>
                  </a:lnTo>
                  <a:lnTo>
                    <a:pt x="29959" y="0"/>
                  </a:lnTo>
                  <a:close/>
                </a:path>
              </a:pathLst>
            </a:custGeom>
            <a:solidFill>
              <a:srgbClr val="231F20"/>
            </a:solidFill>
          </p:spPr>
          <p:txBody>
            <a:bodyPr wrap="square" lIns="0" tIns="0" rIns="0" bIns="0" rtlCol="0"/>
            <a:lstStyle/>
            <a:p>
              <a:endParaRPr sz="1266"/>
            </a:p>
          </p:txBody>
        </p:sp>
        <p:sp>
          <p:nvSpPr>
            <p:cNvPr id="85" name="object 84">
              <a:extLst>
                <a:ext uri="{FF2B5EF4-FFF2-40B4-BE49-F238E27FC236}">
                  <a16:creationId xmlns:a16="http://schemas.microsoft.com/office/drawing/2014/main" id="{2DAC8A30-AF7D-AF42-B652-07413A9ACDD9}"/>
                </a:ext>
              </a:extLst>
            </p:cNvPr>
            <p:cNvSpPr/>
            <p:nvPr/>
          </p:nvSpPr>
          <p:spPr>
            <a:xfrm>
              <a:off x="5993323" y="3596098"/>
              <a:ext cx="46898" cy="54238"/>
            </a:xfrm>
            <a:prstGeom prst="rect">
              <a:avLst/>
            </a:prstGeom>
            <a:blipFill>
              <a:blip r:embed="rId13" cstate="print"/>
              <a:stretch>
                <a:fillRect/>
              </a:stretch>
            </a:blipFill>
          </p:spPr>
          <p:txBody>
            <a:bodyPr wrap="square" lIns="0" tIns="0" rIns="0" bIns="0" rtlCol="0"/>
            <a:lstStyle/>
            <a:p>
              <a:endParaRPr sz="1266"/>
            </a:p>
          </p:txBody>
        </p:sp>
        <p:sp>
          <p:nvSpPr>
            <p:cNvPr id="86" name="object 85">
              <a:extLst>
                <a:ext uri="{FF2B5EF4-FFF2-40B4-BE49-F238E27FC236}">
                  <a16:creationId xmlns:a16="http://schemas.microsoft.com/office/drawing/2014/main" id="{61A14392-35C4-F548-BA2D-01649BA8FE2A}"/>
                </a:ext>
              </a:extLst>
            </p:cNvPr>
            <p:cNvSpPr/>
            <p:nvPr/>
          </p:nvSpPr>
          <p:spPr>
            <a:xfrm>
              <a:off x="5646628" y="3132191"/>
              <a:ext cx="369243" cy="485775"/>
            </a:xfrm>
            <a:custGeom>
              <a:avLst/>
              <a:gdLst/>
              <a:ahLst/>
              <a:cxnLst/>
              <a:rect l="l" t="t" r="r" b="b"/>
              <a:pathLst>
                <a:path w="525145" h="690879">
                  <a:moveTo>
                    <a:pt x="0" y="0"/>
                  </a:moveTo>
                  <a:lnTo>
                    <a:pt x="524586" y="690595"/>
                  </a:lnTo>
                </a:path>
              </a:pathLst>
            </a:custGeom>
            <a:ln w="12227">
              <a:solidFill>
                <a:srgbClr val="231F20"/>
              </a:solidFill>
            </a:ln>
          </p:spPr>
          <p:txBody>
            <a:bodyPr wrap="square" lIns="0" tIns="0" rIns="0" bIns="0" rtlCol="0"/>
            <a:lstStyle/>
            <a:p>
              <a:endParaRPr sz="1266"/>
            </a:p>
          </p:txBody>
        </p:sp>
        <p:sp>
          <p:nvSpPr>
            <p:cNvPr id="87" name="object 86">
              <a:extLst>
                <a:ext uri="{FF2B5EF4-FFF2-40B4-BE49-F238E27FC236}">
                  <a16:creationId xmlns:a16="http://schemas.microsoft.com/office/drawing/2014/main" id="{672BACD2-A898-4F4B-97BE-284475DECFF6}"/>
                </a:ext>
              </a:extLst>
            </p:cNvPr>
            <p:cNvSpPr/>
            <p:nvPr/>
          </p:nvSpPr>
          <p:spPr>
            <a:xfrm>
              <a:off x="5998850" y="3601518"/>
              <a:ext cx="35272" cy="41076"/>
            </a:xfrm>
            <a:custGeom>
              <a:avLst/>
              <a:gdLst/>
              <a:ahLst/>
              <a:cxnLst/>
              <a:rect l="l" t="t" r="r" b="b"/>
              <a:pathLst>
                <a:path w="50165" h="58420">
                  <a:moveTo>
                    <a:pt x="28232" y="0"/>
                  </a:moveTo>
                  <a:lnTo>
                    <a:pt x="20637" y="19138"/>
                  </a:lnTo>
                  <a:lnTo>
                    <a:pt x="0" y="21285"/>
                  </a:lnTo>
                  <a:lnTo>
                    <a:pt x="139" y="21945"/>
                  </a:lnTo>
                  <a:lnTo>
                    <a:pt x="26606" y="37922"/>
                  </a:lnTo>
                  <a:lnTo>
                    <a:pt x="50038" y="57835"/>
                  </a:lnTo>
                  <a:lnTo>
                    <a:pt x="37160" y="29971"/>
                  </a:lnTo>
                  <a:lnTo>
                    <a:pt x="28917" y="228"/>
                  </a:lnTo>
                  <a:lnTo>
                    <a:pt x="28232" y="0"/>
                  </a:lnTo>
                  <a:close/>
                </a:path>
              </a:pathLst>
            </a:custGeom>
            <a:solidFill>
              <a:srgbClr val="231F20"/>
            </a:solidFill>
          </p:spPr>
          <p:txBody>
            <a:bodyPr wrap="square" lIns="0" tIns="0" rIns="0" bIns="0" rtlCol="0"/>
            <a:lstStyle/>
            <a:p>
              <a:endParaRPr sz="1266"/>
            </a:p>
          </p:txBody>
        </p:sp>
        <p:sp>
          <p:nvSpPr>
            <p:cNvPr id="88" name="object 87">
              <a:extLst>
                <a:ext uri="{FF2B5EF4-FFF2-40B4-BE49-F238E27FC236}">
                  <a16:creationId xmlns:a16="http://schemas.microsoft.com/office/drawing/2014/main" id="{20C942B9-CEA4-5A49-B4E2-5950A30C60A1}"/>
                </a:ext>
              </a:extLst>
            </p:cNvPr>
            <p:cNvSpPr/>
            <p:nvPr/>
          </p:nvSpPr>
          <p:spPr>
            <a:xfrm>
              <a:off x="5580726" y="4446659"/>
              <a:ext cx="51086" cy="51024"/>
            </a:xfrm>
            <a:prstGeom prst="rect">
              <a:avLst/>
            </a:prstGeom>
            <a:blipFill>
              <a:blip r:embed="rId14" cstate="print"/>
              <a:stretch>
                <a:fillRect/>
              </a:stretch>
            </a:blipFill>
          </p:spPr>
          <p:txBody>
            <a:bodyPr wrap="square" lIns="0" tIns="0" rIns="0" bIns="0" rtlCol="0"/>
            <a:lstStyle/>
            <a:p>
              <a:endParaRPr sz="1266"/>
            </a:p>
          </p:txBody>
        </p:sp>
        <p:sp>
          <p:nvSpPr>
            <p:cNvPr id="89" name="object 88">
              <a:extLst>
                <a:ext uri="{FF2B5EF4-FFF2-40B4-BE49-F238E27FC236}">
                  <a16:creationId xmlns:a16="http://schemas.microsoft.com/office/drawing/2014/main" id="{D5613F1F-E2C1-3441-8E8E-74F294B396A2}"/>
                </a:ext>
              </a:extLst>
            </p:cNvPr>
            <p:cNvSpPr/>
            <p:nvPr/>
          </p:nvSpPr>
          <p:spPr>
            <a:xfrm>
              <a:off x="5609690" y="4262501"/>
              <a:ext cx="206722" cy="206276"/>
            </a:xfrm>
            <a:custGeom>
              <a:avLst/>
              <a:gdLst/>
              <a:ahLst/>
              <a:cxnLst/>
              <a:rect l="l" t="t" r="r" b="b"/>
              <a:pathLst>
                <a:path w="294004" h="293370">
                  <a:moveTo>
                    <a:pt x="293821" y="0"/>
                  </a:moveTo>
                  <a:lnTo>
                    <a:pt x="0" y="293356"/>
                  </a:lnTo>
                </a:path>
              </a:pathLst>
            </a:custGeom>
            <a:ln w="12222">
              <a:solidFill>
                <a:srgbClr val="231F20"/>
              </a:solidFill>
            </a:ln>
          </p:spPr>
          <p:txBody>
            <a:bodyPr wrap="square" lIns="0" tIns="0" rIns="0" bIns="0" rtlCol="0"/>
            <a:lstStyle/>
            <a:p>
              <a:endParaRPr sz="1266"/>
            </a:p>
          </p:txBody>
        </p:sp>
        <p:sp>
          <p:nvSpPr>
            <p:cNvPr id="90" name="object 89">
              <a:extLst>
                <a:ext uri="{FF2B5EF4-FFF2-40B4-BE49-F238E27FC236}">
                  <a16:creationId xmlns:a16="http://schemas.microsoft.com/office/drawing/2014/main" id="{D1248AAF-2733-504D-877C-5165B4766A09}"/>
                </a:ext>
              </a:extLst>
            </p:cNvPr>
            <p:cNvSpPr/>
            <p:nvPr/>
          </p:nvSpPr>
          <p:spPr>
            <a:xfrm>
              <a:off x="5587977" y="4452186"/>
              <a:ext cx="38398" cy="38398"/>
            </a:xfrm>
            <a:custGeom>
              <a:avLst/>
              <a:gdLst/>
              <a:ahLst/>
              <a:cxnLst/>
              <a:rect l="l" t="t" r="r" b="b"/>
              <a:pathLst>
                <a:path w="54609" h="54610">
                  <a:moveTo>
                    <a:pt x="29438" y="0"/>
                  </a:moveTo>
                  <a:lnTo>
                    <a:pt x="28790" y="215"/>
                  </a:lnTo>
                  <a:lnTo>
                    <a:pt x="16548" y="28562"/>
                  </a:lnTo>
                  <a:lnTo>
                    <a:pt x="0" y="54419"/>
                  </a:lnTo>
                  <a:lnTo>
                    <a:pt x="25920" y="37884"/>
                  </a:lnTo>
                  <a:lnTo>
                    <a:pt x="54330" y="25628"/>
                  </a:lnTo>
                  <a:lnTo>
                    <a:pt x="54470" y="24930"/>
                  </a:lnTo>
                  <a:lnTo>
                    <a:pt x="34416" y="20065"/>
                  </a:lnTo>
                  <a:lnTo>
                    <a:pt x="29438" y="0"/>
                  </a:lnTo>
                  <a:close/>
                </a:path>
              </a:pathLst>
            </a:custGeom>
            <a:solidFill>
              <a:srgbClr val="231F20"/>
            </a:solidFill>
          </p:spPr>
          <p:txBody>
            <a:bodyPr wrap="square" lIns="0" tIns="0" rIns="0" bIns="0" rtlCol="0"/>
            <a:lstStyle/>
            <a:p>
              <a:endParaRPr sz="1266"/>
            </a:p>
          </p:txBody>
        </p:sp>
        <p:sp>
          <p:nvSpPr>
            <p:cNvPr id="91" name="object 90">
              <a:extLst>
                <a:ext uri="{FF2B5EF4-FFF2-40B4-BE49-F238E27FC236}">
                  <a16:creationId xmlns:a16="http://schemas.microsoft.com/office/drawing/2014/main" id="{1142836A-209B-B84A-B5B0-54E6031E0B90}"/>
                </a:ext>
              </a:extLst>
            </p:cNvPr>
            <p:cNvSpPr/>
            <p:nvPr/>
          </p:nvSpPr>
          <p:spPr>
            <a:xfrm>
              <a:off x="6568288" y="4475850"/>
              <a:ext cx="51158" cy="50961"/>
            </a:xfrm>
            <a:prstGeom prst="rect">
              <a:avLst/>
            </a:prstGeom>
            <a:blipFill>
              <a:blip r:embed="rId15" cstate="print"/>
              <a:stretch>
                <a:fillRect/>
              </a:stretch>
            </a:blipFill>
          </p:spPr>
          <p:txBody>
            <a:bodyPr wrap="square" lIns="0" tIns="0" rIns="0" bIns="0" rtlCol="0"/>
            <a:lstStyle/>
            <a:p>
              <a:endParaRPr sz="1266"/>
            </a:p>
          </p:txBody>
        </p:sp>
        <p:sp>
          <p:nvSpPr>
            <p:cNvPr id="92" name="object 91">
              <a:extLst>
                <a:ext uri="{FF2B5EF4-FFF2-40B4-BE49-F238E27FC236}">
                  <a16:creationId xmlns:a16="http://schemas.microsoft.com/office/drawing/2014/main" id="{76397E3F-E9B6-024C-B4F0-C55EACC61D89}"/>
                </a:ext>
              </a:extLst>
            </p:cNvPr>
            <p:cNvSpPr/>
            <p:nvPr/>
          </p:nvSpPr>
          <p:spPr>
            <a:xfrm>
              <a:off x="6383881" y="4291630"/>
              <a:ext cx="206722" cy="206276"/>
            </a:xfrm>
            <a:custGeom>
              <a:avLst/>
              <a:gdLst/>
              <a:ahLst/>
              <a:cxnLst/>
              <a:rect l="l" t="t" r="r" b="b"/>
              <a:pathLst>
                <a:path w="294004" h="293370">
                  <a:moveTo>
                    <a:pt x="0" y="0"/>
                  </a:moveTo>
                  <a:lnTo>
                    <a:pt x="293821" y="293356"/>
                  </a:lnTo>
                </a:path>
              </a:pathLst>
            </a:custGeom>
            <a:ln w="12222">
              <a:solidFill>
                <a:srgbClr val="231F20"/>
              </a:solidFill>
            </a:ln>
          </p:spPr>
          <p:txBody>
            <a:bodyPr wrap="square" lIns="0" tIns="0" rIns="0" bIns="0" rtlCol="0"/>
            <a:lstStyle/>
            <a:p>
              <a:endParaRPr sz="1266"/>
            </a:p>
          </p:txBody>
        </p:sp>
        <p:sp>
          <p:nvSpPr>
            <p:cNvPr id="93" name="object 92">
              <a:extLst>
                <a:ext uri="{FF2B5EF4-FFF2-40B4-BE49-F238E27FC236}">
                  <a16:creationId xmlns:a16="http://schemas.microsoft.com/office/drawing/2014/main" id="{8CA6ABD3-9A61-5343-8626-C0B78417EBF7}"/>
                </a:ext>
              </a:extLst>
            </p:cNvPr>
            <p:cNvSpPr/>
            <p:nvPr/>
          </p:nvSpPr>
          <p:spPr>
            <a:xfrm>
              <a:off x="6573833" y="4447248"/>
              <a:ext cx="74303" cy="72330"/>
            </a:xfrm>
            <a:prstGeom prst="rect">
              <a:avLst/>
            </a:prstGeom>
            <a:blipFill>
              <a:blip r:embed="rId16" cstate="print"/>
              <a:stretch>
                <a:fillRect/>
              </a:stretch>
            </a:blipFill>
          </p:spPr>
          <p:txBody>
            <a:bodyPr wrap="square" lIns="0" tIns="0" rIns="0" bIns="0" rtlCol="0"/>
            <a:lstStyle/>
            <a:p>
              <a:endParaRPr sz="1266"/>
            </a:p>
          </p:txBody>
        </p:sp>
        <p:sp>
          <p:nvSpPr>
            <p:cNvPr id="94" name="object 93">
              <a:extLst>
                <a:ext uri="{FF2B5EF4-FFF2-40B4-BE49-F238E27FC236}">
                  <a16:creationId xmlns:a16="http://schemas.microsoft.com/office/drawing/2014/main" id="{1B6F4AB9-4EA6-794E-9D84-FD0CFCB086D4}"/>
                </a:ext>
              </a:extLst>
            </p:cNvPr>
            <p:cNvSpPr/>
            <p:nvPr/>
          </p:nvSpPr>
          <p:spPr>
            <a:xfrm>
              <a:off x="6412572" y="4263037"/>
              <a:ext cx="206722" cy="206276"/>
            </a:xfrm>
            <a:custGeom>
              <a:avLst/>
              <a:gdLst/>
              <a:ahLst/>
              <a:cxnLst/>
              <a:rect l="l" t="t" r="r" b="b"/>
              <a:pathLst>
                <a:path w="294004" h="293370">
                  <a:moveTo>
                    <a:pt x="0" y="0"/>
                  </a:moveTo>
                  <a:lnTo>
                    <a:pt x="293821" y="293356"/>
                  </a:lnTo>
                </a:path>
              </a:pathLst>
            </a:custGeom>
            <a:ln w="12222">
              <a:solidFill>
                <a:srgbClr val="231F20"/>
              </a:solidFill>
            </a:ln>
          </p:spPr>
          <p:txBody>
            <a:bodyPr wrap="square" lIns="0" tIns="0" rIns="0" bIns="0" rtlCol="0"/>
            <a:lstStyle/>
            <a:p>
              <a:endParaRPr sz="1266"/>
            </a:p>
          </p:txBody>
        </p:sp>
        <p:sp>
          <p:nvSpPr>
            <p:cNvPr id="95" name="object 94">
              <a:extLst>
                <a:ext uri="{FF2B5EF4-FFF2-40B4-BE49-F238E27FC236}">
                  <a16:creationId xmlns:a16="http://schemas.microsoft.com/office/drawing/2014/main" id="{62DFAE9F-618E-9342-B3A1-78F3E95F2036}"/>
                </a:ext>
              </a:extLst>
            </p:cNvPr>
            <p:cNvSpPr/>
            <p:nvPr/>
          </p:nvSpPr>
          <p:spPr>
            <a:xfrm>
              <a:off x="6602532" y="4452766"/>
              <a:ext cx="38398" cy="38398"/>
            </a:xfrm>
            <a:custGeom>
              <a:avLst/>
              <a:gdLst/>
              <a:ahLst/>
              <a:cxnLst/>
              <a:rect l="l" t="t" r="r" b="b"/>
              <a:pathLst>
                <a:path w="54609" h="54610">
                  <a:moveTo>
                    <a:pt x="25031" y="0"/>
                  </a:moveTo>
                  <a:lnTo>
                    <a:pt x="20116" y="19989"/>
                  </a:lnTo>
                  <a:lnTo>
                    <a:pt x="0" y="24917"/>
                  </a:lnTo>
                  <a:lnTo>
                    <a:pt x="203" y="25552"/>
                  </a:lnTo>
                  <a:lnTo>
                    <a:pt x="28625" y="37807"/>
                  </a:lnTo>
                  <a:lnTo>
                    <a:pt x="54546" y="54355"/>
                  </a:lnTo>
                  <a:lnTo>
                    <a:pt x="37998" y="28473"/>
                  </a:lnTo>
                  <a:lnTo>
                    <a:pt x="25755" y="139"/>
                  </a:lnTo>
                  <a:lnTo>
                    <a:pt x="25031" y="0"/>
                  </a:lnTo>
                  <a:close/>
                </a:path>
              </a:pathLst>
            </a:custGeom>
            <a:solidFill>
              <a:srgbClr val="231F20"/>
            </a:solidFill>
          </p:spPr>
          <p:txBody>
            <a:bodyPr wrap="square" lIns="0" tIns="0" rIns="0" bIns="0" rtlCol="0"/>
            <a:lstStyle/>
            <a:p>
              <a:endParaRPr sz="1266"/>
            </a:p>
          </p:txBody>
        </p:sp>
        <p:sp>
          <p:nvSpPr>
            <p:cNvPr id="96" name="object 95">
              <a:extLst>
                <a:ext uri="{FF2B5EF4-FFF2-40B4-BE49-F238E27FC236}">
                  <a16:creationId xmlns:a16="http://schemas.microsoft.com/office/drawing/2014/main" id="{B03773AF-FE7F-CB41-B918-F84DEE381AF9}"/>
                </a:ext>
              </a:extLst>
            </p:cNvPr>
            <p:cNvSpPr/>
            <p:nvPr/>
          </p:nvSpPr>
          <p:spPr>
            <a:xfrm>
              <a:off x="6245086" y="4257054"/>
              <a:ext cx="56257" cy="33933"/>
            </a:xfrm>
            <a:custGeom>
              <a:avLst/>
              <a:gdLst/>
              <a:ahLst/>
              <a:cxnLst/>
              <a:rect l="l" t="t" r="r" b="b"/>
              <a:pathLst>
                <a:path w="80009" h="48260">
                  <a:moveTo>
                    <a:pt x="1511" y="0"/>
                  </a:moveTo>
                  <a:lnTo>
                    <a:pt x="711" y="520"/>
                  </a:lnTo>
                  <a:lnTo>
                    <a:pt x="14655" y="24180"/>
                  </a:lnTo>
                  <a:lnTo>
                    <a:pt x="0" y="47548"/>
                  </a:lnTo>
                  <a:lnTo>
                    <a:pt x="800" y="47955"/>
                  </a:lnTo>
                  <a:lnTo>
                    <a:pt x="39382" y="33337"/>
                  </a:lnTo>
                  <a:lnTo>
                    <a:pt x="79603" y="25171"/>
                  </a:lnTo>
                  <a:lnTo>
                    <a:pt x="39649" y="15773"/>
                  </a:lnTo>
                  <a:lnTo>
                    <a:pt x="1511" y="0"/>
                  </a:lnTo>
                  <a:close/>
                </a:path>
              </a:pathLst>
            </a:custGeom>
            <a:solidFill>
              <a:srgbClr val="231F20"/>
            </a:solidFill>
          </p:spPr>
          <p:txBody>
            <a:bodyPr wrap="square" lIns="0" tIns="0" rIns="0" bIns="0" rtlCol="0"/>
            <a:lstStyle/>
            <a:p>
              <a:endParaRPr sz="1266"/>
            </a:p>
          </p:txBody>
        </p:sp>
        <p:sp>
          <p:nvSpPr>
            <p:cNvPr id="97" name="object 96">
              <a:extLst>
                <a:ext uri="{FF2B5EF4-FFF2-40B4-BE49-F238E27FC236}">
                  <a16:creationId xmlns:a16="http://schemas.microsoft.com/office/drawing/2014/main" id="{17E72DED-EBF3-074E-B15C-AA4445E69BCC}"/>
                </a:ext>
              </a:extLst>
            </p:cNvPr>
            <p:cNvSpPr/>
            <p:nvPr/>
          </p:nvSpPr>
          <p:spPr>
            <a:xfrm>
              <a:off x="5846134" y="4267877"/>
              <a:ext cx="414338" cy="6251"/>
            </a:xfrm>
            <a:custGeom>
              <a:avLst/>
              <a:gdLst/>
              <a:ahLst/>
              <a:cxnLst/>
              <a:rect l="l" t="t" r="r" b="b"/>
              <a:pathLst>
                <a:path w="589279" h="8889">
                  <a:moveTo>
                    <a:pt x="0" y="0"/>
                  </a:moveTo>
                  <a:lnTo>
                    <a:pt x="588704" y="8883"/>
                  </a:lnTo>
                </a:path>
              </a:pathLst>
            </a:custGeom>
            <a:ln w="12202">
              <a:solidFill>
                <a:srgbClr val="231F20"/>
              </a:solidFill>
            </a:ln>
          </p:spPr>
          <p:txBody>
            <a:bodyPr wrap="square" lIns="0" tIns="0" rIns="0" bIns="0" rtlCol="0"/>
            <a:lstStyle/>
            <a:p>
              <a:endParaRPr sz="1266"/>
            </a:p>
          </p:txBody>
        </p:sp>
        <p:sp>
          <p:nvSpPr>
            <p:cNvPr id="98" name="object 97">
              <a:extLst>
                <a:ext uri="{FF2B5EF4-FFF2-40B4-BE49-F238E27FC236}">
                  <a16:creationId xmlns:a16="http://schemas.microsoft.com/office/drawing/2014/main" id="{01A443A0-FAFE-6F45-8E8C-86962E590E2D}"/>
                </a:ext>
              </a:extLst>
            </p:cNvPr>
            <p:cNvSpPr/>
            <p:nvPr/>
          </p:nvSpPr>
          <p:spPr>
            <a:xfrm>
              <a:off x="6248836" y="4261323"/>
              <a:ext cx="41970" cy="25450"/>
            </a:xfrm>
            <a:custGeom>
              <a:avLst/>
              <a:gdLst/>
              <a:ahLst/>
              <a:cxnLst/>
              <a:rect l="l" t="t" r="r" b="b"/>
              <a:pathLst>
                <a:path w="59690" h="36195">
                  <a:moveTo>
                    <a:pt x="1130" y="0"/>
                  </a:moveTo>
                  <a:lnTo>
                    <a:pt x="520" y="393"/>
                  </a:lnTo>
                  <a:lnTo>
                    <a:pt x="10985" y="18135"/>
                  </a:lnTo>
                  <a:lnTo>
                    <a:pt x="0" y="35661"/>
                  </a:lnTo>
                  <a:lnTo>
                    <a:pt x="584" y="35966"/>
                  </a:lnTo>
                  <a:lnTo>
                    <a:pt x="29527" y="25006"/>
                  </a:lnTo>
                  <a:lnTo>
                    <a:pt x="59690" y="18872"/>
                  </a:lnTo>
                  <a:lnTo>
                    <a:pt x="29718" y="11823"/>
                  </a:lnTo>
                  <a:lnTo>
                    <a:pt x="1130" y="0"/>
                  </a:lnTo>
                  <a:close/>
                </a:path>
              </a:pathLst>
            </a:custGeom>
            <a:solidFill>
              <a:srgbClr val="231F20"/>
            </a:solidFill>
          </p:spPr>
          <p:txBody>
            <a:bodyPr wrap="square" lIns="0" tIns="0" rIns="0" bIns="0" rtlCol="0"/>
            <a:lstStyle/>
            <a:p>
              <a:endParaRPr sz="1266"/>
            </a:p>
          </p:txBody>
        </p:sp>
        <p:sp>
          <p:nvSpPr>
            <p:cNvPr id="99" name="object 98">
              <a:extLst>
                <a:ext uri="{FF2B5EF4-FFF2-40B4-BE49-F238E27FC236}">
                  <a16:creationId xmlns:a16="http://schemas.microsoft.com/office/drawing/2014/main" id="{EC7929D0-2C12-2847-88ED-DB8C5EBAB394}"/>
                </a:ext>
              </a:extLst>
            </p:cNvPr>
            <p:cNvSpPr/>
            <p:nvPr/>
          </p:nvSpPr>
          <p:spPr>
            <a:xfrm>
              <a:off x="6143547" y="4935274"/>
              <a:ext cx="58489" cy="34379"/>
            </a:xfrm>
            <a:custGeom>
              <a:avLst/>
              <a:gdLst/>
              <a:ahLst/>
              <a:cxnLst/>
              <a:rect l="l" t="t" r="r" b="b"/>
              <a:pathLst>
                <a:path w="83184" h="48895">
                  <a:moveTo>
                    <a:pt x="74726" y="43522"/>
                  </a:moveTo>
                  <a:lnTo>
                    <a:pt x="41859" y="43522"/>
                  </a:lnTo>
                  <a:lnTo>
                    <a:pt x="82626" y="48374"/>
                  </a:lnTo>
                  <a:lnTo>
                    <a:pt x="74726" y="43522"/>
                  </a:lnTo>
                  <a:close/>
                </a:path>
                <a:path w="83184" h="48895">
                  <a:moveTo>
                    <a:pt x="16459" y="0"/>
                  </a:moveTo>
                  <a:lnTo>
                    <a:pt x="15532" y="241"/>
                  </a:lnTo>
                  <a:lnTo>
                    <a:pt x="21297" y="27063"/>
                  </a:lnTo>
                  <a:lnTo>
                    <a:pt x="0" y="44627"/>
                  </a:lnTo>
                  <a:lnTo>
                    <a:pt x="634" y="45275"/>
                  </a:lnTo>
                  <a:lnTo>
                    <a:pt x="41859" y="43522"/>
                  </a:lnTo>
                  <a:lnTo>
                    <a:pt x="74726" y="43522"/>
                  </a:lnTo>
                  <a:lnTo>
                    <a:pt x="47675" y="26911"/>
                  </a:lnTo>
                  <a:lnTo>
                    <a:pt x="16459" y="0"/>
                  </a:lnTo>
                  <a:close/>
                </a:path>
              </a:pathLst>
            </a:custGeom>
            <a:solidFill>
              <a:srgbClr val="231F20"/>
            </a:solidFill>
          </p:spPr>
          <p:txBody>
            <a:bodyPr wrap="square" lIns="0" tIns="0" rIns="0" bIns="0" rtlCol="0"/>
            <a:lstStyle/>
            <a:p>
              <a:endParaRPr sz="1266"/>
            </a:p>
          </p:txBody>
        </p:sp>
        <p:sp>
          <p:nvSpPr>
            <p:cNvPr id="100" name="object 99">
              <a:extLst>
                <a:ext uri="{FF2B5EF4-FFF2-40B4-BE49-F238E27FC236}">
                  <a16:creationId xmlns:a16="http://schemas.microsoft.com/office/drawing/2014/main" id="{03788176-EA26-B14B-A247-E8A028239251}"/>
                </a:ext>
              </a:extLst>
            </p:cNvPr>
            <p:cNvSpPr/>
            <p:nvPr/>
          </p:nvSpPr>
          <p:spPr>
            <a:xfrm>
              <a:off x="5824355" y="4838225"/>
              <a:ext cx="338882" cy="117872"/>
            </a:xfrm>
            <a:custGeom>
              <a:avLst/>
              <a:gdLst/>
              <a:ahLst/>
              <a:cxnLst/>
              <a:rect l="l" t="t" r="r" b="b"/>
              <a:pathLst>
                <a:path w="481965" h="167640">
                  <a:moveTo>
                    <a:pt x="0" y="0"/>
                  </a:moveTo>
                  <a:lnTo>
                    <a:pt x="481541" y="167267"/>
                  </a:lnTo>
                </a:path>
              </a:pathLst>
            </a:custGeom>
            <a:ln w="12206">
              <a:solidFill>
                <a:srgbClr val="231F20"/>
              </a:solidFill>
            </a:ln>
          </p:spPr>
          <p:txBody>
            <a:bodyPr wrap="square" lIns="0" tIns="0" rIns="0" bIns="0" rtlCol="0"/>
            <a:lstStyle/>
            <a:p>
              <a:endParaRPr sz="1266"/>
            </a:p>
          </p:txBody>
        </p:sp>
        <p:sp>
          <p:nvSpPr>
            <p:cNvPr id="101" name="object 100">
              <a:extLst>
                <a:ext uri="{FF2B5EF4-FFF2-40B4-BE49-F238E27FC236}">
                  <a16:creationId xmlns:a16="http://schemas.microsoft.com/office/drawing/2014/main" id="{CAD63DED-C336-4B46-836C-FA3129C1E064}"/>
                </a:ext>
              </a:extLst>
            </p:cNvPr>
            <p:cNvSpPr/>
            <p:nvPr/>
          </p:nvSpPr>
          <p:spPr>
            <a:xfrm>
              <a:off x="6148396" y="4940417"/>
              <a:ext cx="43755" cy="25896"/>
            </a:xfrm>
            <a:custGeom>
              <a:avLst/>
              <a:gdLst/>
              <a:ahLst/>
              <a:cxnLst/>
              <a:rect l="l" t="t" r="r" b="b"/>
              <a:pathLst>
                <a:path w="62229" h="36829">
                  <a:moveTo>
                    <a:pt x="56062" y="32651"/>
                  </a:moveTo>
                  <a:lnTo>
                    <a:pt x="31394" y="32651"/>
                  </a:lnTo>
                  <a:lnTo>
                    <a:pt x="61963" y="36271"/>
                  </a:lnTo>
                  <a:lnTo>
                    <a:pt x="56062" y="32651"/>
                  </a:lnTo>
                  <a:close/>
                </a:path>
                <a:path w="62229" h="36829">
                  <a:moveTo>
                    <a:pt x="12344" y="0"/>
                  </a:moveTo>
                  <a:lnTo>
                    <a:pt x="11645" y="177"/>
                  </a:lnTo>
                  <a:lnTo>
                    <a:pt x="15963" y="20294"/>
                  </a:lnTo>
                  <a:lnTo>
                    <a:pt x="0" y="33477"/>
                  </a:lnTo>
                  <a:lnTo>
                    <a:pt x="482" y="33972"/>
                  </a:lnTo>
                  <a:lnTo>
                    <a:pt x="31394" y="32651"/>
                  </a:lnTo>
                  <a:lnTo>
                    <a:pt x="56062" y="32651"/>
                  </a:lnTo>
                  <a:lnTo>
                    <a:pt x="35750" y="20192"/>
                  </a:lnTo>
                  <a:lnTo>
                    <a:pt x="12344" y="0"/>
                  </a:lnTo>
                  <a:close/>
                </a:path>
              </a:pathLst>
            </a:custGeom>
            <a:solidFill>
              <a:srgbClr val="231F20"/>
            </a:solidFill>
          </p:spPr>
          <p:txBody>
            <a:bodyPr wrap="square" lIns="0" tIns="0" rIns="0" bIns="0" rtlCol="0"/>
            <a:lstStyle/>
            <a:p>
              <a:endParaRPr sz="1266"/>
            </a:p>
          </p:txBody>
        </p:sp>
        <p:sp>
          <p:nvSpPr>
            <p:cNvPr id="102" name="object 101">
              <a:extLst>
                <a:ext uri="{FF2B5EF4-FFF2-40B4-BE49-F238E27FC236}">
                  <a16:creationId xmlns:a16="http://schemas.microsoft.com/office/drawing/2014/main" id="{6C115452-98E6-EE47-A1D0-4B9A5AD3B033}"/>
                </a:ext>
              </a:extLst>
            </p:cNvPr>
            <p:cNvSpPr/>
            <p:nvPr/>
          </p:nvSpPr>
          <p:spPr>
            <a:xfrm>
              <a:off x="6836598" y="5266136"/>
              <a:ext cx="57150" cy="40184"/>
            </a:xfrm>
            <a:custGeom>
              <a:avLst/>
              <a:gdLst/>
              <a:ahLst/>
              <a:cxnLst/>
              <a:rect l="l" t="t" r="r" b="b"/>
              <a:pathLst>
                <a:path w="81279" h="57150">
                  <a:moveTo>
                    <a:pt x="22593" y="0"/>
                  </a:moveTo>
                  <a:lnTo>
                    <a:pt x="21628" y="76"/>
                  </a:lnTo>
                  <a:lnTo>
                    <a:pt x="23558" y="27457"/>
                  </a:lnTo>
                  <a:lnTo>
                    <a:pt x="0" y="41884"/>
                  </a:lnTo>
                  <a:lnTo>
                    <a:pt x="520" y="42608"/>
                  </a:lnTo>
                  <a:lnTo>
                    <a:pt x="41605" y="46634"/>
                  </a:lnTo>
                  <a:lnTo>
                    <a:pt x="81279" y="57149"/>
                  </a:lnTo>
                  <a:lnTo>
                    <a:pt x="49695" y="31026"/>
                  </a:lnTo>
                  <a:lnTo>
                    <a:pt x="22593" y="0"/>
                  </a:lnTo>
                  <a:close/>
                </a:path>
              </a:pathLst>
            </a:custGeom>
            <a:solidFill>
              <a:srgbClr val="231F20"/>
            </a:solidFill>
          </p:spPr>
          <p:txBody>
            <a:bodyPr wrap="square" lIns="0" tIns="0" rIns="0" bIns="0" rtlCol="0"/>
            <a:lstStyle/>
            <a:p>
              <a:endParaRPr sz="1266"/>
            </a:p>
          </p:txBody>
        </p:sp>
        <p:sp>
          <p:nvSpPr>
            <p:cNvPr id="103" name="object 102">
              <a:extLst>
                <a:ext uri="{FF2B5EF4-FFF2-40B4-BE49-F238E27FC236}">
                  <a16:creationId xmlns:a16="http://schemas.microsoft.com/office/drawing/2014/main" id="{7C8B6326-B75E-6E41-A82D-9F1B487B39D4}"/>
                </a:ext>
              </a:extLst>
            </p:cNvPr>
            <p:cNvSpPr/>
            <p:nvPr/>
          </p:nvSpPr>
          <p:spPr>
            <a:xfrm>
              <a:off x="6294932" y="4998379"/>
              <a:ext cx="562570" cy="289322"/>
            </a:xfrm>
            <a:custGeom>
              <a:avLst/>
              <a:gdLst/>
              <a:ahLst/>
              <a:cxnLst/>
              <a:rect l="l" t="t" r="r" b="b"/>
              <a:pathLst>
                <a:path w="800100" h="411479">
                  <a:moveTo>
                    <a:pt x="0" y="0"/>
                  </a:moveTo>
                  <a:lnTo>
                    <a:pt x="799848" y="411311"/>
                  </a:lnTo>
                </a:path>
              </a:pathLst>
            </a:custGeom>
            <a:ln w="12210">
              <a:solidFill>
                <a:srgbClr val="231F20"/>
              </a:solidFill>
            </a:ln>
          </p:spPr>
          <p:txBody>
            <a:bodyPr wrap="square" lIns="0" tIns="0" rIns="0" bIns="0" rtlCol="0"/>
            <a:lstStyle/>
            <a:p>
              <a:endParaRPr sz="1266"/>
            </a:p>
          </p:txBody>
        </p:sp>
        <p:sp>
          <p:nvSpPr>
            <p:cNvPr id="104" name="object 103">
              <a:extLst>
                <a:ext uri="{FF2B5EF4-FFF2-40B4-BE49-F238E27FC236}">
                  <a16:creationId xmlns:a16="http://schemas.microsoft.com/office/drawing/2014/main" id="{2FC3E88A-6A39-B343-B191-AC2EAB443851}"/>
                </a:ext>
              </a:extLst>
            </p:cNvPr>
            <p:cNvSpPr/>
            <p:nvPr/>
          </p:nvSpPr>
          <p:spPr>
            <a:xfrm>
              <a:off x="6841776" y="5271484"/>
              <a:ext cx="42863" cy="30361"/>
            </a:xfrm>
            <a:custGeom>
              <a:avLst/>
              <a:gdLst/>
              <a:ahLst/>
              <a:cxnLst/>
              <a:rect l="l" t="t" r="r" b="b"/>
              <a:pathLst>
                <a:path w="60959" h="43179">
                  <a:moveTo>
                    <a:pt x="16954" y="0"/>
                  </a:moveTo>
                  <a:lnTo>
                    <a:pt x="16230" y="76"/>
                  </a:lnTo>
                  <a:lnTo>
                    <a:pt x="17678" y="20612"/>
                  </a:lnTo>
                  <a:lnTo>
                    <a:pt x="0" y="31432"/>
                  </a:lnTo>
                  <a:lnTo>
                    <a:pt x="406" y="31965"/>
                  </a:lnTo>
                  <a:lnTo>
                    <a:pt x="31203" y="35001"/>
                  </a:lnTo>
                  <a:lnTo>
                    <a:pt x="60959" y="42887"/>
                  </a:lnTo>
                  <a:lnTo>
                    <a:pt x="37274" y="23279"/>
                  </a:lnTo>
                  <a:lnTo>
                    <a:pt x="16954" y="0"/>
                  </a:lnTo>
                  <a:close/>
                </a:path>
              </a:pathLst>
            </a:custGeom>
            <a:solidFill>
              <a:srgbClr val="231F20"/>
            </a:solidFill>
          </p:spPr>
          <p:txBody>
            <a:bodyPr wrap="square" lIns="0" tIns="0" rIns="0" bIns="0" rtlCol="0"/>
            <a:lstStyle/>
            <a:p>
              <a:endParaRPr sz="1266"/>
            </a:p>
          </p:txBody>
        </p:sp>
        <p:sp>
          <p:nvSpPr>
            <p:cNvPr id="105" name="object 104">
              <a:extLst>
                <a:ext uri="{FF2B5EF4-FFF2-40B4-BE49-F238E27FC236}">
                  <a16:creationId xmlns:a16="http://schemas.microsoft.com/office/drawing/2014/main" id="{E334F0F9-054B-934E-A461-2B748332E7C6}"/>
                </a:ext>
              </a:extLst>
            </p:cNvPr>
            <p:cNvSpPr/>
            <p:nvPr/>
          </p:nvSpPr>
          <p:spPr>
            <a:xfrm>
              <a:off x="6343393" y="5205682"/>
              <a:ext cx="33040" cy="58043"/>
            </a:xfrm>
            <a:custGeom>
              <a:avLst/>
              <a:gdLst/>
              <a:ahLst/>
              <a:cxnLst/>
              <a:rect l="l" t="t" r="r" b="b"/>
              <a:pathLst>
                <a:path w="46990" h="82550">
                  <a:moveTo>
                    <a:pt x="139" y="14211"/>
                  </a:moveTo>
                  <a:lnTo>
                    <a:pt x="0" y="15062"/>
                  </a:lnTo>
                  <a:lnTo>
                    <a:pt x="26098" y="46939"/>
                  </a:lnTo>
                  <a:lnTo>
                    <a:pt x="46608" y="82384"/>
                  </a:lnTo>
                  <a:lnTo>
                    <a:pt x="42925" y="41630"/>
                  </a:lnTo>
                  <a:lnTo>
                    <a:pt x="44426" y="20662"/>
                  </a:lnTo>
                  <a:lnTo>
                    <a:pt x="27012" y="20662"/>
                  </a:lnTo>
                  <a:lnTo>
                    <a:pt x="139" y="14211"/>
                  </a:lnTo>
                  <a:close/>
                </a:path>
                <a:path w="46990" h="82550">
                  <a:moveTo>
                    <a:pt x="45110" y="0"/>
                  </a:moveTo>
                  <a:lnTo>
                    <a:pt x="27012" y="20662"/>
                  </a:lnTo>
                  <a:lnTo>
                    <a:pt x="44426" y="20662"/>
                  </a:lnTo>
                  <a:lnTo>
                    <a:pt x="45859" y="622"/>
                  </a:lnTo>
                  <a:lnTo>
                    <a:pt x="45110" y="0"/>
                  </a:lnTo>
                  <a:close/>
                </a:path>
              </a:pathLst>
            </a:custGeom>
            <a:solidFill>
              <a:srgbClr val="231F20"/>
            </a:solidFill>
          </p:spPr>
          <p:txBody>
            <a:bodyPr wrap="square" lIns="0" tIns="0" rIns="0" bIns="0" rtlCol="0"/>
            <a:lstStyle/>
            <a:p>
              <a:endParaRPr sz="1266"/>
            </a:p>
          </p:txBody>
        </p:sp>
        <p:sp>
          <p:nvSpPr>
            <p:cNvPr id="106" name="object 105">
              <a:extLst>
                <a:ext uri="{FF2B5EF4-FFF2-40B4-BE49-F238E27FC236}">
                  <a16:creationId xmlns:a16="http://schemas.microsoft.com/office/drawing/2014/main" id="{3ACD6F1E-40FD-C34E-9205-76FA72571EB6}"/>
                </a:ext>
              </a:extLst>
            </p:cNvPr>
            <p:cNvSpPr/>
            <p:nvPr/>
          </p:nvSpPr>
          <p:spPr>
            <a:xfrm>
              <a:off x="6292065" y="4998737"/>
              <a:ext cx="71884" cy="226368"/>
            </a:xfrm>
            <a:custGeom>
              <a:avLst/>
              <a:gdLst/>
              <a:ahLst/>
              <a:cxnLst/>
              <a:rect l="l" t="t" r="r" b="b"/>
              <a:pathLst>
                <a:path w="102234" h="321945">
                  <a:moveTo>
                    <a:pt x="0" y="0"/>
                  </a:moveTo>
                  <a:lnTo>
                    <a:pt x="102021" y="321324"/>
                  </a:lnTo>
                </a:path>
              </a:pathLst>
            </a:custGeom>
            <a:ln w="12238">
              <a:solidFill>
                <a:srgbClr val="231F20"/>
              </a:solidFill>
            </a:ln>
          </p:spPr>
          <p:txBody>
            <a:bodyPr wrap="square" lIns="0" tIns="0" rIns="0" bIns="0" rtlCol="0"/>
            <a:lstStyle/>
            <a:p>
              <a:endParaRPr sz="1266"/>
            </a:p>
          </p:txBody>
        </p:sp>
        <p:sp>
          <p:nvSpPr>
            <p:cNvPr id="107" name="object 106">
              <a:extLst>
                <a:ext uri="{FF2B5EF4-FFF2-40B4-BE49-F238E27FC236}">
                  <a16:creationId xmlns:a16="http://schemas.microsoft.com/office/drawing/2014/main" id="{DF8940BD-39F4-CD42-BFC3-F0B0A6014B67}"/>
                </a:ext>
              </a:extLst>
            </p:cNvPr>
            <p:cNvSpPr/>
            <p:nvPr/>
          </p:nvSpPr>
          <p:spPr>
            <a:xfrm>
              <a:off x="6348492" y="5210442"/>
              <a:ext cx="25003" cy="43755"/>
            </a:xfrm>
            <a:custGeom>
              <a:avLst/>
              <a:gdLst/>
              <a:ahLst/>
              <a:cxnLst/>
              <a:rect l="l" t="t" r="r" b="b"/>
              <a:pathLst>
                <a:path w="35559" h="62229">
                  <a:moveTo>
                    <a:pt x="101" y="10617"/>
                  </a:moveTo>
                  <a:lnTo>
                    <a:pt x="0" y="11290"/>
                  </a:lnTo>
                  <a:lnTo>
                    <a:pt x="19570" y="35204"/>
                  </a:lnTo>
                  <a:lnTo>
                    <a:pt x="34950" y="61785"/>
                  </a:lnTo>
                  <a:lnTo>
                    <a:pt x="32194" y="31216"/>
                  </a:lnTo>
                  <a:lnTo>
                    <a:pt x="33330" y="15481"/>
                  </a:lnTo>
                  <a:lnTo>
                    <a:pt x="20256" y="15481"/>
                  </a:lnTo>
                  <a:lnTo>
                    <a:pt x="101" y="10617"/>
                  </a:lnTo>
                  <a:close/>
                </a:path>
                <a:path w="35559" h="62229">
                  <a:moveTo>
                    <a:pt x="33845" y="0"/>
                  </a:moveTo>
                  <a:lnTo>
                    <a:pt x="20256" y="15481"/>
                  </a:lnTo>
                  <a:lnTo>
                    <a:pt x="33330" y="15481"/>
                  </a:lnTo>
                  <a:lnTo>
                    <a:pt x="34417" y="431"/>
                  </a:lnTo>
                  <a:lnTo>
                    <a:pt x="33845" y="0"/>
                  </a:lnTo>
                  <a:close/>
                </a:path>
              </a:pathLst>
            </a:custGeom>
            <a:solidFill>
              <a:srgbClr val="231F20"/>
            </a:solidFill>
          </p:spPr>
          <p:txBody>
            <a:bodyPr wrap="square" lIns="0" tIns="0" rIns="0" bIns="0" rtlCol="0"/>
            <a:lstStyle/>
            <a:p>
              <a:endParaRPr sz="1266"/>
            </a:p>
          </p:txBody>
        </p:sp>
        <p:sp>
          <p:nvSpPr>
            <p:cNvPr id="108" name="object 107">
              <a:extLst>
                <a:ext uri="{FF2B5EF4-FFF2-40B4-BE49-F238E27FC236}">
                  <a16:creationId xmlns:a16="http://schemas.microsoft.com/office/drawing/2014/main" id="{8EA88627-9235-2648-A879-A885834CC815}"/>
                </a:ext>
              </a:extLst>
            </p:cNvPr>
            <p:cNvSpPr/>
            <p:nvPr/>
          </p:nvSpPr>
          <p:spPr>
            <a:xfrm>
              <a:off x="7459381" y="2229819"/>
              <a:ext cx="56257" cy="33933"/>
            </a:xfrm>
            <a:custGeom>
              <a:avLst/>
              <a:gdLst/>
              <a:ahLst/>
              <a:cxnLst/>
              <a:rect l="l" t="t" r="r" b="b"/>
              <a:pathLst>
                <a:path w="80009" h="48260">
                  <a:moveTo>
                    <a:pt x="800" y="0"/>
                  </a:moveTo>
                  <a:lnTo>
                    <a:pt x="0" y="533"/>
                  </a:lnTo>
                  <a:lnTo>
                    <a:pt x="14465" y="23888"/>
                  </a:lnTo>
                  <a:lnTo>
                    <a:pt x="330" y="47561"/>
                  </a:lnTo>
                  <a:lnTo>
                    <a:pt x="1142" y="47942"/>
                  </a:lnTo>
                  <a:lnTo>
                    <a:pt x="39369" y="32499"/>
                  </a:lnTo>
                  <a:lnTo>
                    <a:pt x="79413" y="23431"/>
                  </a:lnTo>
                  <a:lnTo>
                    <a:pt x="39281" y="14922"/>
                  </a:lnTo>
                  <a:lnTo>
                    <a:pt x="800" y="0"/>
                  </a:lnTo>
                  <a:close/>
                </a:path>
              </a:pathLst>
            </a:custGeom>
            <a:solidFill>
              <a:srgbClr val="231F20"/>
            </a:solidFill>
          </p:spPr>
          <p:txBody>
            <a:bodyPr wrap="square" lIns="0" tIns="0" rIns="0" bIns="0" rtlCol="0"/>
            <a:lstStyle/>
            <a:p>
              <a:endParaRPr sz="1266"/>
            </a:p>
          </p:txBody>
        </p:sp>
        <p:sp>
          <p:nvSpPr>
            <p:cNvPr id="109" name="object 108">
              <a:extLst>
                <a:ext uri="{FF2B5EF4-FFF2-40B4-BE49-F238E27FC236}">
                  <a16:creationId xmlns:a16="http://schemas.microsoft.com/office/drawing/2014/main" id="{465B1D21-D205-8B4D-B9E3-BF389534DC5B}"/>
                </a:ext>
              </a:extLst>
            </p:cNvPr>
            <p:cNvSpPr/>
            <p:nvPr/>
          </p:nvSpPr>
          <p:spPr>
            <a:xfrm>
              <a:off x="6043874" y="2246578"/>
              <a:ext cx="1430535" cy="10268"/>
            </a:xfrm>
            <a:custGeom>
              <a:avLst/>
              <a:gdLst/>
              <a:ahLst/>
              <a:cxnLst/>
              <a:rect l="l" t="t" r="r" b="b"/>
              <a:pathLst>
                <a:path w="2034540" h="14605">
                  <a:moveTo>
                    <a:pt x="0" y="14138"/>
                  </a:moveTo>
                  <a:lnTo>
                    <a:pt x="2034308" y="0"/>
                  </a:lnTo>
                </a:path>
              </a:pathLst>
            </a:custGeom>
            <a:ln w="12202">
              <a:solidFill>
                <a:srgbClr val="231F20"/>
              </a:solidFill>
            </a:ln>
          </p:spPr>
          <p:txBody>
            <a:bodyPr wrap="square" lIns="0" tIns="0" rIns="0" bIns="0" rtlCol="0"/>
            <a:lstStyle/>
            <a:p>
              <a:endParaRPr sz="1266"/>
            </a:p>
          </p:txBody>
        </p:sp>
        <p:sp>
          <p:nvSpPr>
            <p:cNvPr id="110" name="object 109">
              <a:extLst>
                <a:ext uri="{FF2B5EF4-FFF2-40B4-BE49-F238E27FC236}">
                  <a16:creationId xmlns:a16="http://schemas.microsoft.com/office/drawing/2014/main" id="{CC92406C-294E-BA4E-A0F6-81C04286758A}"/>
                </a:ext>
              </a:extLst>
            </p:cNvPr>
            <p:cNvSpPr/>
            <p:nvPr/>
          </p:nvSpPr>
          <p:spPr>
            <a:xfrm>
              <a:off x="7463095" y="2234007"/>
              <a:ext cx="41970" cy="25450"/>
            </a:xfrm>
            <a:custGeom>
              <a:avLst/>
              <a:gdLst/>
              <a:ahLst/>
              <a:cxnLst/>
              <a:rect l="l" t="t" r="r" b="b"/>
              <a:pathLst>
                <a:path w="59690" h="36194">
                  <a:moveTo>
                    <a:pt x="596" y="0"/>
                  </a:moveTo>
                  <a:lnTo>
                    <a:pt x="0" y="406"/>
                  </a:lnTo>
                  <a:lnTo>
                    <a:pt x="10858" y="17907"/>
                  </a:lnTo>
                  <a:lnTo>
                    <a:pt x="241" y="35674"/>
                  </a:lnTo>
                  <a:lnTo>
                    <a:pt x="850" y="35966"/>
                  </a:lnTo>
                  <a:lnTo>
                    <a:pt x="29540" y="24371"/>
                  </a:lnTo>
                  <a:lnTo>
                    <a:pt x="59563" y="17564"/>
                  </a:lnTo>
                  <a:lnTo>
                    <a:pt x="29451" y="11188"/>
                  </a:lnTo>
                  <a:lnTo>
                    <a:pt x="596" y="0"/>
                  </a:lnTo>
                  <a:close/>
                </a:path>
              </a:pathLst>
            </a:custGeom>
            <a:solidFill>
              <a:srgbClr val="231F20"/>
            </a:solidFill>
          </p:spPr>
          <p:txBody>
            <a:bodyPr wrap="square" lIns="0" tIns="0" rIns="0" bIns="0" rtlCol="0"/>
            <a:lstStyle/>
            <a:p>
              <a:endParaRPr sz="1266"/>
            </a:p>
          </p:txBody>
        </p:sp>
        <p:sp>
          <p:nvSpPr>
            <p:cNvPr id="111" name="object 110">
              <a:extLst>
                <a:ext uri="{FF2B5EF4-FFF2-40B4-BE49-F238E27FC236}">
                  <a16:creationId xmlns:a16="http://schemas.microsoft.com/office/drawing/2014/main" id="{E3E69AE0-7494-FF49-A23D-CE905A5A8BA5}"/>
                </a:ext>
              </a:extLst>
            </p:cNvPr>
            <p:cNvSpPr/>
            <p:nvPr/>
          </p:nvSpPr>
          <p:spPr>
            <a:xfrm>
              <a:off x="7463060" y="2287916"/>
              <a:ext cx="58489" cy="33486"/>
            </a:xfrm>
            <a:custGeom>
              <a:avLst/>
              <a:gdLst/>
              <a:ahLst/>
              <a:cxnLst/>
              <a:rect l="l" t="t" r="r" b="b"/>
              <a:pathLst>
                <a:path w="83184" h="47625">
                  <a:moveTo>
                    <a:pt x="596" y="1866"/>
                  </a:moveTo>
                  <a:lnTo>
                    <a:pt x="0" y="2616"/>
                  </a:lnTo>
                  <a:lnTo>
                    <a:pt x="20980" y="20383"/>
                  </a:lnTo>
                  <a:lnTo>
                    <a:pt x="14859" y="47256"/>
                  </a:lnTo>
                  <a:lnTo>
                    <a:pt x="15760" y="47383"/>
                  </a:lnTo>
                  <a:lnTo>
                    <a:pt x="47358" y="20916"/>
                  </a:lnTo>
                  <a:lnTo>
                    <a:pt x="75505" y="4229"/>
                  </a:lnTo>
                  <a:lnTo>
                    <a:pt x="41795" y="4229"/>
                  </a:lnTo>
                  <a:lnTo>
                    <a:pt x="596" y="1866"/>
                  </a:lnTo>
                  <a:close/>
                </a:path>
                <a:path w="83184" h="47625">
                  <a:moveTo>
                    <a:pt x="82638" y="0"/>
                  </a:moveTo>
                  <a:lnTo>
                    <a:pt x="41795" y="4229"/>
                  </a:lnTo>
                  <a:lnTo>
                    <a:pt x="75505" y="4229"/>
                  </a:lnTo>
                  <a:lnTo>
                    <a:pt x="82638" y="0"/>
                  </a:lnTo>
                  <a:close/>
                </a:path>
              </a:pathLst>
            </a:custGeom>
            <a:solidFill>
              <a:srgbClr val="231F20"/>
            </a:solidFill>
          </p:spPr>
          <p:txBody>
            <a:bodyPr wrap="square" lIns="0" tIns="0" rIns="0" bIns="0" rtlCol="0"/>
            <a:lstStyle/>
            <a:p>
              <a:endParaRPr sz="1266"/>
            </a:p>
          </p:txBody>
        </p:sp>
        <p:sp>
          <p:nvSpPr>
            <p:cNvPr id="112" name="object 111">
              <a:extLst>
                <a:ext uri="{FF2B5EF4-FFF2-40B4-BE49-F238E27FC236}">
                  <a16:creationId xmlns:a16="http://schemas.microsoft.com/office/drawing/2014/main" id="{5E94936E-1D51-B840-9ABC-BC291813AA1B}"/>
                </a:ext>
              </a:extLst>
            </p:cNvPr>
            <p:cNvSpPr/>
            <p:nvPr/>
          </p:nvSpPr>
          <p:spPr>
            <a:xfrm>
              <a:off x="6008387" y="2300774"/>
              <a:ext cx="1474291" cy="488007"/>
            </a:xfrm>
            <a:custGeom>
              <a:avLst/>
              <a:gdLst/>
              <a:ahLst/>
              <a:cxnLst/>
              <a:rect l="l" t="t" r="r" b="b"/>
              <a:pathLst>
                <a:path w="2096770" h="694054">
                  <a:moveTo>
                    <a:pt x="0" y="693458"/>
                  </a:moveTo>
                  <a:lnTo>
                    <a:pt x="2096174" y="0"/>
                  </a:lnTo>
                </a:path>
              </a:pathLst>
            </a:custGeom>
            <a:ln w="12206">
              <a:solidFill>
                <a:srgbClr val="231F20"/>
              </a:solidFill>
            </a:ln>
          </p:spPr>
          <p:txBody>
            <a:bodyPr wrap="square" lIns="0" tIns="0" rIns="0" bIns="0" rtlCol="0"/>
            <a:lstStyle/>
            <a:p>
              <a:endParaRPr sz="1266"/>
            </a:p>
          </p:txBody>
        </p:sp>
        <p:sp>
          <p:nvSpPr>
            <p:cNvPr id="113" name="object 112">
              <a:extLst>
                <a:ext uri="{FF2B5EF4-FFF2-40B4-BE49-F238E27FC236}">
                  <a16:creationId xmlns:a16="http://schemas.microsoft.com/office/drawing/2014/main" id="{0BD70CBB-1C33-DC46-9DA9-EE2DE95EE1C2}"/>
                </a:ext>
              </a:extLst>
            </p:cNvPr>
            <p:cNvSpPr/>
            <p:nvPr/>
          </p:nvSpPr>
          <p:spPr>
            <a:xfrm>
              <a:off x="7467855" y="2291130"/>
              <a:ext cx="43755" cy="25003"/>
            </a:xfrm>
            <a:custGeom>
              <a:avLst/>
              <a:gdLst/>
              <a:ahLst/>
              <a:cxnLst/>
              <a:rect l="l" t="t" r="r" b="b"/>
              <a:pathLst>
                <a:path w="62229" h="35560">
                  <a:moveTo>
                    <a:pt x="444" y="1397"/>
                  </a:moveTo>
                  <a:lnTo>
                    <a:pt x="0" y="1968"/>
                  </a:lnTo>
                  <a:lnTo>
                    <a:pt x="15735" y="15290"/>
                  </a:lnTo>
                  <a:lnTo>
                    <a:pt x="11150" y="35432"/>
                  </a:lnTo>
                  <a:lnTo>
                    <a:pt x="11823" y="35534"/>
                  </a:lnTo>
                  <a:lnTo>
                    <a:pt x="35521" y="15684"/>
                  </a:lnTo>
                  <a:lnTo>
                    <a:pt x="56631" y="3175"/>
                  </a:lnTo>
                  <a:lnTo>
                    <a:pt x="31356" y="3175"/>
                  </a:lnTo>
                  <a:lnTo>
                    <a:pt x="444" y="1397"/>
                  </a:lnTo>
                  <a:close/>
                </a:path>
                <a:path w="62229" h="35560">
                  <a:moveTo>
                    <a:pt x="61988" y="0"/>
                  </a:moveTo>
                  <a:lnTo>
                    <a:pt x="31356" y="3175"/>
                  </a:lnTo>
                  <a:lnTo>
                    <a:pt x="56631" y="3175"/>
                  </a:lnTo>
                  <a:lnTo>
                    <a:pt x="61988" y="0"/>
                  </a:lnTo>
                  <a:close/>
                </a:path>
              </a:pathLst>
            </a:custGeom>
            <a:solidFill>
              <a:srgbClr val="231F20"/>
            </a:solidFill>
          </p:spPr>
          <p:txBody>
            <a:bodyPr wrap="square" lIns="0" tIns="0" rIns="0" bIns="0" rtlCol="0"/>
            <a:lstStyle/>
            <a:p>
              <a:endParaRPr sz="1266"/>
            </a:p>
          </p:txBody>
        </p:sp>
        <p:sp>
          <p:nvSpPr>
            <p:cNvPr id="114" name="object 113">
              <a:extLst>
                <a:ext uri="{FF2B5EF4-FFF2-40B4-BE49-F238E27FC236}">
                  <a16:creationId xmlns:a16="http://schemas.microsoft.com/office/drawing/2014/main" id="{9CDF768D-D8FB-2649-A03D-ED7FFB9A1E19}"/>
                </a:ext>
              </a:extLst>
            </p:cNvPr>
            <p:cNvSpPr/>
            <p:nvPr/>
          </p:nvSpPr>
          <p:spPr>
            <a:xfrm>
              <a:off x="5361444" y="2173094"/>
              <a:ext cx="3449454" cy="4311539"/>
            </a:xfrm>
            <a:prstGeom prst="rect">
              <a:avLst/>
            </a:prstGeom>
            <a:blipFill>
              <a:blip r:embed="rId17" cstate="print"/>
              <a:stretch>
                <a:fillRect/>
              </a:stretch>
            </a:blipFill>
          </p:spPr>
          <p:txBody>
            <a:bodyPr wrap="square" lIns="0" tIns="0" rIns="0" bIns="0" rtlCol="0"/>
            <a:lstStyle/>
            <a:p>
              <a:endParaRPr sz="1266"/>
            </a:p>
          </p:txBody>
        </p:sp>
        <p:sp>
          <p:nvSpPr>
            <p:cNvPr id="115" name="object 114">
              <a:extLst>
                <a:ext uri="{FF2B5EF4-FFF2-40B4-BE49-F238E27FC236}">
                  <a16:creationId xmlns:a16="http://schemas.microsoft.com/office/drawing/2014/main" id="{6073A351-6693-3B4F-B79A-84E0874DE652}"/>
                </a:ext>
              </a:extLst>
            </p:cNvPr>
            <p:cNvSpPr/>
            <p:nvPr/>
          </p:nvSpPr>
          <p:spPr>
            <a:xfrm>
              <a:off x="7622052" y="2676839"/>
              <a:ext cx="33933" cy="56704"/>
            </a:xfrm>
            <a:custGeom>
              <a:avLst/>
              <a:gdLst/>
              <a:ahLst/>
              <a:cxnLst/>
              <a:rect l="l" t="t" r="r" b="b"/>
              <a:pathLst>
                <a:path w="48259" h="80645">
                  <a:moveTo>
                    <a:pt x="355" y="3124"/>
                  </a:moveTo>
                  <a:lnTo>
                    <a:pt x="0" y="3962"/>
                  </a:lnTo>
                  <a:lnTo>
                    <a:pt x="17754" y="41097"/>
                  </a:lnTo>
                  <a:lnTo>
                    <a:pt x="29222" y="80378"/>
                  </a:lnTo>
                  <a:lnTo>
                    <a:pt x="35356" y="39928"/>
                  </a:lnTo>
                  <a:lnTo>
                    <a:pt x="43164" y="15786"/>
                  </a:lnTo>
                  <a:lnTo>
                    <a:pt x="24904" y="15786"/>
                  </a:lnTo>
                  <a:lnTo>
                    <a:pt x="355" y="3124"/>
                  </a:lnTo>
                  <a:close/>
                </a:path>
                <a:path w="48259" h="80645">
                  <a:moveTo>
                    <a:pt x="47421" y="0"/>
                  </a:moveTo>
                  <a:lnTo>
                    <a:pt x="24904" y="15786"/>
                  </a:lnTo>
                  <a:lnTo>
                    <a:pt x="43164" y="15786"/>
                  </a:lnTo>
                  <a:lnTo>
                    <a:pt x="48018" y="774"/>
                  </a:lnTo>
                  <a:lnTo>
                    <a:pt x="47421" y="0"/>
                  </a:lnTo>
                  <a:close/>
                </a:path>
              </a:pathLst>
            </a:custGeom>
            <a:solidFill>
              <a:srgbClr val="231F20"/>
            </a:solidFill>
          </p:spPr>
          <p:txBody>
            <a:bodyPr wrap="square" lIns="0" tIns="0" rIns="0" bIns="0" rtlCol="0"/>
            <a:lstStyle/>
            <a:p>
              <a:endParaRPr sz="1266"/>
            </a:p>
          </p:txBody>
        </p:sp>
        <p:sp>
          <p:nvSpPr>
            <p:cNvPr id="116" name="object 115">
              <a:extLst>
                <a:ext uri="{FF2B5EF4-FFF2-40B4-BE49-F238E27FC236}">
                  <a16:creationId xmlns:a16="http://schemas.microsoft.com/office/drawing/2014/main" id="{5683FF7E-FD51-5945-B684-797F9F944588}"/>
                </a:ext>
              </a:extLst>
            </p:cNvPr>
            <p:cNvSpPr/>
            <p:nvPr/>
          </p:nvSpPr>
          <p:spPr>
            <a:xfrm>
              <a:off x="7610025" y="2245812"/>
              <a:ext cx="29914" cy="446931"/>
            </a:xfrm>
            <a:custGeom>
              <a:avLst/>
              <a:gdLst/>
              <a:ahLst/>
              <a:cxnLst/>
              <a:rect l="l" t="t" r="r" b="b"/>
              <a:pathLst>
                <a:path w="42545" h="635635">
                  <a:moveTo>
                    <a:pt x="0" y="0"/>
                  </a:moveTo>
                  <a:lnTo>
                    <a:pt x="42457" y="635425"/>
                  </a:lnTo>
                </a:path>
              </a:pathLst>
            </a:custGeom>
            <a:ln w="12242">
              <a:solidFill>
                <a:srgbClr val="231F20"/>
              </a:solidFill>
            </a:ln>
          </p:spPr>
          <p:txBody>
            <a:bodyPr wrap="square" lIns="0" tIns="0" rIns="0" bIns="0" rtlCol="0"/>
            <a:lstStyle/>
            <a:p>
              <a:endParaRPr sz="1266"/>
            </a:p>
          </p:txBody>
        </p:sp>
        <p:sp>
          <p:nvSpPr>
            <p:cNvPr id="117" name="object 116">
              <a:extLst>
                <a:ext uri="{FF2B5EF4-FFF2-40B4-BE49-F238E27FC236}">
                  <a16:creationId xmlns:a16="http://schemas.microsoft.com/office/drawing/2014/main" id="{9AC06543-E959-DC4E-854E-B7A78ABB0A47}"/>
                </a:ext>
              </a:extLst>
            </p:cNvPr>
            <p:cNvSpPr/>
            <p:nvPr/>
          </p:nvSpPr>
          <p:spPr>
            <a:xfrm>
              <a:off x="7626509" y="2680786"/>
              <a:ext cx="25450" cy="42416"/>
            </a:xfrm>
            <a:custGeom>
              <a:avLst/>
              <a:gdLst/>
              <a:ahLst/>
              <a:cxnLst/>
              <a:rect l="l" t="t" r="r" b="b"/>
              <a:pathLst>
                <a:path w="36195" h="60325">
                  <a:moveTo>
                    <a:pt x="266" y="2336"/>
                  </a:moveTo>
                  <a:lnTo>
                    <a:pt x="0" y="2959"/>
                  </a:lnTo>
                  <a:lnTo>
                    <a:pt x="13322" y="30810"/>
                  </a:lnTo>
                  <a:lnTo>
                    <a:pt x="21907" y="60274"/>
                  </a:lnTo>
                  <a:lnTo>
                    <a:pt x="26504" y="29933"/>
                  </a:lnTo>
                  <a:lnTo>
                    <a:pt x="32364" y="11823"/>
                  </a:lnTo>
                  <a:lnTo>
                    <a:pt x="18669" y="11823"/>
                  </a:lnTo>
                  <a:lnTo>
                    <a:pt x="266" y="2336"/>
                  </a:lnTo>
                  <a:close/>
                </a:path>
                <a:path w="36195" h="60325">
                  <a:moveTo>
                    <a:pt x="35572" y="0"/>
                  </a:moveTo>
                  <a:lnTo>
                    <a:pt x="18669" y="11823"/>
                  </a:lnTo>
                  <a:lnTo>
                    <a:pt x="32364" y="11823"/>
                  </a:lnTo>
                  <a:lnTo>
                    <a:pt x="36004" y="571"/>
                  </a:lnTo>
                  <a:lnTo>
                    <a:pt x="35572" y="0"/>
                  </a:lnTo>
                  <a:close/>
                </a:path>
              </a:pathLst>
            </a:custGeom>
            <a:solidFill>
              <a:srgbClr val="231F20"/>
            </a:solidFill>
          </p:spPr>
          <p:txBody>
            <a:bodyPr wrap="square" lIns="0" tIns="0" rIns="0" bIns="0" rtlCol="0"/>
            <a:lstStyle/>
            <a:p>
              <a:endParaRPr sz="1266"/>
            </a:p>
          </p:txBody>
        </p:sp>
        <p:sp>
          <p:nvSpPr>
            <p:cNvPr id="118" name="object 117">
              <a:extLst>
                <a:ext uri="{FF2B5EF4-FFF2-40B4-BE49-F238E27FC236}">
                  <a16:creationId xmlns:a16="http://schemas.microsoft.com/office/drawing/2014/main" id="{EBE008D5-972C-FA4D-873E-DAEE736A0722}"/>
                </a:ext>
              </a:extLst>
            </p:cNvPr>
            <p:cNvSpPr txBox="1"/>
            <p:nvPr/>
          </p:nvSpPr>
          <p:spPr>
            <a:xfrm>
              <a:off x="5761382" y="4184388"/>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18</a:t>
              </a:r>
              <a:endParaRPr sz="703">
                <a:latin typeface="Arial"/>
                <a:cs typeface="Arial"/>
              </a:endParaRPr>
            </a:p>
          </p:txBody>
        </p:sp>
        <p:sp>
          <p:nvSpPr>
            <p:cNvPr id="119" name="object 118">
              <a:extLst>
                <a:ext uri="{FF2B5EF4-FFF2-40B4-BE49-F238E27FC236}">
                  <a16:creationId xmlns:a16="http://schemas.microsoft.com/office/drawing/2014/main" id="{6659B470-6557-E64B-811B-8F95E64864BE}"/>
                </a:ext>
              </a:extLst>
            </p:cNvPr>
            <p:cNvSpPr txBox="1"/>
            <p:nvPr/>
          </p:nvSpPr>
          <p:spPr>
            <a:xfrm>
              <a:off x="5757560" y="4758276"/>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31</a:t>
              </a:r>
              <a:endParaRPr sz="703">
                <a:latin typeface="Arial"/>
                <a:cs typeface="Arial"/>
              </a:endParaRPr>
            </a:p>
          </p:txBody>
        </p:sp>
        <p:sp>
          <p:nvSpPr>
            <p:cNvPr id="120" name="object 119">
              <a:extLst>
                <a:ext uri="{FF2B5EF4-FFF2-40B4-BE49-F238E27FC236}">
                  <a16:creationId xmlns:a16="http://schemas.microsoft.com/office/drawing/2014/main" id="{C59125EE-FB6D-1B48-8646-201EEA06DA5D}"/>
                </a:ext>
              </a:extLst>
            </p:cNvPr>
            <p:cNvSpPr txBox="1"/>
            <p:nvPr/>
          </p:nvSpPr>
          <p:spPr>
            <a:xfrm>
              <a:off x="6353433" y="4194981"/>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6</a:t>
              </a:r>
              <a:endParaRPr sz="703">
                <a:latin typeface="Arial"/>
                <a:cs typeface="Arial"/>
              </a:endParaRPr>
            </a:p>
          </p:txBody>
        </p:sp>
        <p:sp>
          <p:nvSpPr>
            <p:cNvPr id="121" name="object 120">
              <a:extLst>
                <a:ext uri="{FF2B5EF4-FFF2-40B4-BE49-F238E27FC236}">
                  <a16:creationId xmlns:a16="http://schemas.microsoft.com/office/drawing/2014/main" id="{CF094D8B-55CF-FD40-BA0B-FD51378D47B1}"/>
                </a:ext>
              </a:extLst>
            </p:cNvPr>
            <p:cNvSpPr txBox="1"/>
            <p:nvPr/>
          </p:nvSpPr>
          <p:spPr>
            <a:xfrm>
              <a:off x="5457780" y="4480340"/>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42</a:t>
              </a:r>
              <a:endParaRPr sz="703">
                <a:latin typeface="Arial"/>
                <a:cs typeface="Arial"/>
              </a:endParaRPr>
            </a:p>
          </p:txBody>
        </p:sp>
        <p:sp>
          <p:nvSpPr>
            <p:cNvPr id="122" name="object 121">
              <a:extLst>
                <a:ext uri="{FF2B5EF4-FFF2-40B4-BE49-F238E27FC236}">
                  <a16:creationId xmlns:a16="http://schemas.microsoft.com/office/drawing/2014/main" id="{8B26E338-52FF-4445-AD11-E38F7E06E700}"/>
                </a:ext>
              </a:extLst>
            </p:cNvPr>
            <p:cNvSpPr txBox="1"/>
            <p:nvPr/>
          </p:nvSpPr>
          <p:spPr>
            <a:xfrm>
              <a:off x="6626974" y="4486598"/>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13</a:t>
              </a:r>
              <a:endParaRPr sz="703">
                <a:latin typeface="Arial"/>
                <a:cs typeface="Arial"/>
              </a:endParaRPr>
            </a:p>
          </p:txBody>
        </p:sp>
        <p:sp>
          <p:nvSpPr>
            <p:cNvPr id="123" name="object 122">
              <a:extLst>
                <a:ext uri="{FF2B5EF4-FFF2-40B4-BE49-F238E27FC236}">
                  <a16:creationId xmlns:a16="http://schemas.microsoft.com/office/drawing/2014/main" id="{D0D535FF-1045-1F43-A374-CADE12ACDA16}"/>
                </a:ext>
              </a:extLst>
            </p:cNvPr>
            <p:cNvSpPr txBox="1"/>
            <p:nvPr/>
          </p:nvSpPr>
          <p:spPr>
            <a:xfrm>
              <a:off x="6033779" y="3638790"/>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28</a:t>
              </a:r>
              <a:endParaRPr sz="703">
                <a:latin typeface="Arial"/>
                <a:cs typeface="Arial"/>
              </a:endParaRPr>
            </a:p>
          </p:txBody>
        </p:sp>
        <p:sp>
          <p:nvSpPr>
            <p:cNvPr id="124" name="object 123">
              <a:extLst>
                <a:ext uri="{FF2B5EF4-FFF2-40B4-BE49-F238E27FC236}">
                  <a16:creationId xmlns:a16="http://schemas.microsoft.com/office/drawing/2014/main" id="{C69952D8-BEA1-2947-9783-1267242A7FDF}"/>
                </a:ext>
              </a:extLst>
            </p:cNvPr>
            <p:cNvSpPr txBox="1"/>
            <p:nvPr/>
          </p:nvSpPr>
          <p:spPr>
            <a:xfrm>
              <a:off x="6225264" y="491844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32</a:t>
              </a:r>
              <a:endParaRPr sz="703">
                <a:latin typeface="Arial"/>
                <a:cs typeface="Arial"/>
              </a:endParaRPr>
            </a:p>
          </p:txBody>
        </p:sp>
        <p:sp>
          <p:nvSpPr>
            <p:cNvPr id="125" name="object 124">
              <a:extLst>
                <a:ext uri="{FF2B5EF4-FFF2-40B4-BE49-F238E27FC236}">
                  <a16:creationId xmlns:a16="http://schemas.microsoft.com/office/drawing/2014/main" id="{A57D29DB-DF92-2A45-B978-DB2DD1EC7723}"/>
                </a:ext>
              </a:extLst>
            </p:cNvPr>
            <p:cNvSpPr txBox="1"/>
            <p:nvPr/>
          </p:nvSpPr>
          <p:spPr>
            <a:xfrm>
              <a:off x="6627823" y="3088948"/>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49</a:t>
              </a:r>
              <a:endParaRPr sz="703">
                <a:latin typeface="Arial"/>
                <a:cs typeface="Arial"/>
              </a:endParaRPr>
            </a:p>
          </p:txBody>
        </p:sp>
        <p:sp>
          <p:nvSpPr>
            <p:cNvPr id="126" name="object 125">
              <a:extLst>
                <a:ext uri="{FF2B5EF4-FFF2-40B4-BE49-F238E27FC236}">
                  <a16:creationId xmlns:a16="http://schemas.microsoft.com/office/drawing/2014/main" id="{F7F17C8D-048A-1644-AFB2-6925AFEB9367}"/>
                </a:ext>
              </a:extLst>
            </p:cNvPr>
            <p:cNvSpPr txBox="1"/>
            <p:nvPr/>
          </p:nvSpPr>
          <p:spPr>
            <a:xfrm>
              <a:off x="6686737" y="3962369"/>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22</a:t>
              </a:r>
              <a:endParaRPr sz="703">
                <a:latin typeface="Arial"/>
                <a:cs typeface="Arial"/>
              </a:endParaRPr>
            </a:p>
          </p:txBody>
        </p:sp>
        <p:sp>
          <p:nvSpPr>
            <p:cNvPr id="127" name="object 126">
              <a:extLst>
                <a:ext uri="{FF2B5EF4-FFF2-40B4-BE49-F238E27FC236}">
                  <a16:creationId xmlns:a16="http://schemas.microsoft.com/office/drawing/2014/main" id="{7A70A038-80ED-3C41-8EC9-047DA983C85C}"/>
                </a:ext>
              </a:extLst>
            </p:cNvPr>
            <p:cNvSpPr txBox="1"/>
            <p:nvPr/>
          </p:nvSpPr>
          <p:spPr>
            <a:xfrm>
              <a:off x="7533690" y="3434159"/>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45</a:t>
              </a:r>
              <a:endParaRPr sz="703">
                <a:latin typeface="Arial"/>
                <a:cs typeface="Arial"/>
              </a:endParaRPr>
            </a:p>
          </p:txBody>
        </p:sp>
        <p:sp>
          <p:nvSpPr>
            <p:cNvPr id="128" name="object 127">
              <a:extLst>
                <a:ext uri="{FF2B5EF4-FFF2-40B4-BE49-F238E27FC236}">
                  <a16:creationId xmlns:a16="http://schemas.microsoft.com/office/drawing/2014/main" id="{F9A4EA14-E01F-DB4D-A779-0F601FCED730}"/>
                </a:ext>
              </a:extLst>
            </p:cNvPr>
            <p:cNvSpPr txBox="1"/>
            <p:nvPr/>
          </p:nvSpPr>
          <p:spPr>
            <a:xfrm>
              <a:off x="7281187" y="3728727"/>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a:t>
              </a:r>
              <a:endParaRPr sz="703">
                <a:latin typeface="Arial"/>
                <a:cs typeface="Arial"/>
              </a:endParaRPr>
            </a:p>
          </p:txBody>
        </p:sp>
        <p:sp>
          <p:nvSpPr>
            <p:cNvPr id="129" name="object 128">
              <a:extLst>
                <a:ext uri="{FF2B5EF4-FFF2-40B4-BE49-F238E27FC236}">
                  <a16:creationId xmlns:a16="http://schemas.microsoft.com/office/drawing/2014/main" id="{69152B68-5A7F-3641-803E-DE04564E1CE0}"/>
                </a:ext>
              </a:extLst>
            </p:cNvPr>
            <p:cNvSpPr txBox="1"/>
            <p:nvPr/>
          </p:nvSpPr>
          <p:spPr>
            <a:xfrm>
              <a:off x="7832103" y="3728727"/>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14</a:t>
              </a:r>
              <a:endParaRPr sz="703">
                <a:latin typeface="Arial"/>
                <a:cs typeface="Arial"/>
              </a:endParaRPr>
            </a:p>
          </p:txBody>
        </p:sp>
        <p:sp>
          <p:nvSpPr>
            <p:cNvPr id="130" name="object 129">
              <a:extLst>
                <a:ext uri="{FF2B5EF4-FFF2-40B4-BE49-F238E27FC236}">
                  <a16:creationId xmlns:a16="http://schemas.microsoft.com/office/drawing/2014/main" id="{CF87F0E3-4C44-0F48-95E0-DDADF29069A6}"/>
                </a:ext>
              </a:extLst>
            </p:cNvPr>
            <p:cNvSpPr/>
            <p:nvPr/>
          </p:nvSpPr>
          <p:spPr>
            <a:xfrm>
              <a:off x="7567943" y="2744291"/>
              <a:ext cx="159705" cy="159206"/>
            </a:xfrm>
            <a:prstGeom prst="rect">
              <a:avLst/>
            </a:prstGeom>
            <a:blipFill>
              <a:blip r:embed="rId18" cstate="print"/>
              <a:stretch>
                <a:fillRect/>
              </a:stretch>
            </a:blipFill>
          </p:spPr>
          <p:txBody>
            <a:bodyPr wrap="square" lIns="0" tIns="0" rIns="0" bIns="0" rtlCol="0"/>
            <a:lstStyle/>
            <a:p>
              <a:endParaRPr sz="1266"/>
            </a:p>
          </p:txBody>
        </p:sp>
        <p:sp>
          <p:nvSpPr>
            <p:cNvPr id="131" name="object 130">
              <a:extLst>
                <a:ext uri="{FF2B5EF4-FFF2-40B4-BE49-F238E27FC236}">
                  <a16:creationId xmlns:a16="http://schemas.microsoft.com/office/drawing/2014/main" id="{6660BB58-32BB-DF4D-97F9-312B7EC8DF3E}"/>
                </a:ext>
              </a:extLst>
            </p:cNvPr>
            <p:cNvSpPr txBox="1"/>
            <p:nvPr/>
          </p:nvSpPr>
          <p:spPr>
            <a:xfrm>
              <a:off x="7583869" y="274966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40</a:t>
              </a:r>
              <a:endParaRPr sz="703">
                <a:latin typeface="Arial"/>
                <a:cs typeface="Arial"/>
              </a:endParaRPr>
            </a:p>
          </p:txBody>
        </p:sp>
        <p:sp>
          <p:nvSpPr>
            <p:cNvPr id="132" name="object 131">
              <a:extLst>
                <a:ext uri="{FF2B5EF4-FFF2-40B4-BE49-F238E27FC236}">
                  <a16:creationId xmlns:a16="http://schemas.microsoft.com/office/drawing/2014/main" id="{AB96749D-3003-6E4C-80A4-C63E47ABB215}"/>
                </a:ext>
              </a:extLst>
            </p:cNvPr>
            <p:cNvSpPr txBox="1"/>
            <p:nvPr/>
          </p:nvSpPr>
          <p:spPr>
            <a:xfrm>
              <a:off x="8493283" y="3947017"/>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48</a:t>
              </a:r>
              <a:endParaRPr sz="703">
                <a:latin typeface="Arial"/>
                <a:cs typeface="Arial"/>
              </a:endParaRPr>
            </a:p>
          </p:txBody>
        </p:sp>
        <p:sp>
          <p:nvSpPr>
            <p:cNvPr id="133" name="object 132">
              <a:extLst>
                <a:ext uri="{FF2B5EF4-FFF2-40B4-BE49-F238E27FC236}">
                  <a16:creationId xmlns:a16="http://schemas.microsoft.com/office/drawing/2014/main" id="{F5403E96-D2CB-5341-931B-BAFE4C286CAE}"/>
                </a:ext>
              </a:extLst>
            </p:cNvPr>
            <p:cNvSpPr txBox="1"/>
            <p:nvPr/>
          </p:nvSpPr>
          <p:spPr>
            <a:xfrm>
              <a:off x="5421890" y="2499009"/>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7</a:t>
              </a:r>
              <a:endParaRPr sz="703">
                <a:latin typeface="Arial"/>
                <a:cs typeface="Arial"/>
              </a:endParaRPr>
            </a:p>
          </p:txBody>
        </p:sp>
        <p:sp>
          <p:nvSpPr>
            <p:cNvPr id="134" name="object 133">
              <a:extLst>
                <a:ext uri="{FF2B5EF4-FFF2-40B4-BE49-F238E27FC236}">
                  <a16:creationId xmlns:a16="http://schemas.microsoft.com/office/drawing/2014/main" id="{9584AACB-5EFF-0441-A4C7-DBD2DA958D70}"/>
                </a:ext>
              </a:extLst>
            </p:cNvPr>
            <p:cNvSpPr txBox="1"/>
            <p:nvPr/>
          </p:nvSpPr>
          <p:spPr>
            <a:xfrm>
              <a:off x="5377370" y="3285444"/>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44</a:t>
              </a:r>
              <a:endParaRPr sz="703">
                <a:latin typeface="Arial"/>
                <a:cs typeface="Arial"/>
              </a:endParaRPr>
            </a:p>
          </p:txBody>
        </p:sp>
        <p:sp>
          <p:nvSpPr>
            <p:cNvPr id="135" name="object 134">
              <a:extLst>
                <a:ext uri="{FF2B5EF4-FFF2-40B4-BE49-F238E27FC236}">
                  <a16:creationId xmlns:a16="http://schemas.microsoft.com/office/drawing/2014/main" id="{4E08906F-C8F6-6742-A15C-CD359663C4B7}"/>
                </a:ext>
              </a:extLst>
            </p:cNvPr>
            <p:cNvSpPr txBox="1"/>
            <p:nvPr/>
          </p:nvSpPr>
          <p:spPr>
            <a:xfrm>
              <a:off x="5948372" y="2719187"/>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10</a:t>
              </a:r>
              <a:endParaRPr sz="703">
                <a:latin typeface="Arial"/>
                <a:cs typeface="Arial"/>
              </a:endParaRPr>
            </a:p>
          </p:txBody>
        </p:sp>
        <p:sp>
          <p:nvSpPr>
            <p:cNvPr id="136" name="object 135">
              <a:extLst>
                <a:ext uri="{FF2B5EF4-FFF2-40B4-BE49-F238E27FC236}">
                  <a16:creationId xmlns:a16="http://schemas.microsoft.com/office/drawing/2014/main" id="{6622C103-CF7E-8943-9592-49E4AF2605DA}"/>
                </a:ext>
              </a:extLst>
            </p:cNvPr>
            <p:cNvSpPr txBox="1"/>
            <p:nvPr/>
          </p:nvSpPr>
          <p:spPr>
            <a:xfrm>
              <a:off x="5592572" y="3070953"/>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41</a:t>
              </a:r>
              <a:endParaRPr sz="703">
                <a:latin typeface="Arial"/>
                <a:cs typeface="Arial"/>
              </a:endParaRPr>
            </a:p>
          </p:txBody>
        </p:sp>
        <p:sp>
          <p:nvSpPr>
            <p:cNvPr id="137" name="object 136">
              <a:extLst>
                <a:ext uri="{FF2B5EF4-FFF2-40B4-BE49-F238E27FC236}">
                  <a16:creationId xmlns:a16="http://schemas.microsoft.com/office/drawing/2014/main" id="{5F28E205-1C7C-8943-A73A-A6F4D02815D7}"/>
                </a:ext>
              </a:extLst>
            </p:cNvPr>
            <p:cNvSpPr txBox="1"/>
            <p:nvPr/>
          </p:nvSpPr>
          <p:spPr>
            <a:xfrm>
              <a:off x="6246785" y="3013755"/>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29</a:t>
              </a:r>
              <a:endParaRPr sz="703">
                <a:latin typeface="Arial"/>
                <a:cs typeface="Arial"/>
              </a:endParaRPr>
            </a:p>
          </p:txBody>
        </p:sp>
        <p:sp>
          <p:nvSpPr>
            <p:cNvPr id="138" name="object 137">
              <a:extLst>
                <a:ext uri="{FF2B5EF4-FFF2-40B4-BE49-F238E27FC236}">
                  <a16:creationId xmlns:a16="http://schemas.microsoft.com/office/drawing/2014/main" id="{1949A133-947F-7A4C-BEEF-D7451E768309}"/>
                </a:ext>
              </a:extLst>
            </p:cNvPr>
            <p:cNvSpPr txBox="1"/>
            <p:nvPr/>
          </p:nvSpPr>
          <p:spPr>
            <a:xfrm>
              <a:off x="5984396" y="2185612"/>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0</a:t>
              </a:r>
              <a:endParaRPr sz="703">
                <a:latin typeface="Arial"/>
                <a:cs typeface="Arial"/>
              </a:endParaRPr>
            </a:p>
          </p:txBody>
        </p:sp>
        <p:sp>
          <p:nvSpPr>
            <p:cNvPr id="139" name="object 138">
              <a:extLst>
                <a:ext uri="{FF2B5EF4-FFF2-40B4-BE49-F238E27FC236}">
                  <a16:creationId xmlns:a16="http://schemas.microsoft.com/office/drawing/2014/main" id="{0F8A1E53-0F31-BC4D-810D-933214EE701E}"/>
                </a:ext>
              </a:extLst>
            </p:cNvPr>
            <p:cNvSpPr txBox="1"/>
            <p:nvPr/>
          </p:nvSpPr>
          <p:spPr>
            <a:xfrm>
              <a:off x="5559518" y="4057180"/>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39</a:t>
              </a:r>
              <a:endParaRPr sz="703">
                <a:latin typeface="Arial"/>
                <a:cs typeface="Arial"/>
              </a:endParaRPr>
            </a:p>
          </p:txBody>
        </p:sp>
        <p:sp>
          <p:nvSpPr>
            <p:cNvPr id="140" name="object 139">
              <a:extLst>
                <a:ext uri="{FF2B5EF4-FFF2-40B4-BE49-F238E27FC236}">
                  <a16:creationId xmlns:a16="http://schemas.microsoft.com/office/drawing/2014/main" id="{01BE03C5-5E76-564C-82D3-A99027BCA446}"/>
                </a:ext>
              </a:extLst>
            </p:cNvPr>
            <p:cNvSpPr txBox="1"/>
            <p:nvPr/>
          </p:nvSpPr>
          <p:spPr>
            <a:xfrm>
              <a:off x="7640808" y="4835013"/>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11</a:t>
              </a:r>
              <a:endParaRPr sz="703">
                <a:latin typeface="Arial"/>
                <a:cs typeface="Arial"/>
              </a:endParaRPr>
            </a:p>
          </p:txBody>
        </p:sp>
        <p:sp>
          <p:nvSpPr>
            <p:cNvPr id="141" name="object 140">
              <a:extLst>
                <a:ext uri="{FF2B5EF4-FFF2-40B4-BE49-F238E27FC236}">
                  <a16:creationId xmlns:a16="http://schemas.microsoft.com/office/drawing/2014/main" id="{2AB7D169-36E0-3040-93C9-03C2412DD7A1}"/>
                </a:ext>
              </a:extLst>
            </p:cNvPr>
            <p:cNvSpPr txBox="1"/>
            <p:nvPr/>
          </p:nvSpPr>
          <p:spPr>
            <a:xfrm>
              <a:off x="7659942" y="5408901"/>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9</a:t>
              </a:r>
              <a:endParaRPr sz="703">
                <a:latin typeface="Arial"/>
                <a:cs typeface="Arial"/>
              </a:endParaRPr>
            </a:p>
          </p:txBody>
        </p:sp>
        <p:sp>
          <p:nvSpPr>
            <p:cNvPr id="142" name="object 141">
              <a:extLst>
                <a:ext uri="{FF2B5EF4-FFF2-40B4-BE49-F238E27FC236}">
                  <a16:creationId xmlns:a16="http://schemas.microsoft.com/office/drawing/2014/main" id="{65A961EB-B3A6-B140-A297-1A78E1136A0A}"/>
                </a:ext>
              </a:extLst>
            </p:cNvPr>
            <p:cNvSpPr txBox="1"/>
            <p:nvPr/>
          </p:nvSpPr>
          <p:spPr>
            <a:xfrm>
              <a:off x="8207988" y="4842654"/>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12</a:t>
              </a:r>
              <a:endParaRPr sz="703">
                <a:latin typeface="Arial"/>
                <a:cs typeface="Arial"/>
              </a:endParaRPr>
            </a:p>
          </p:txBody>
        </p:sp>
        <p:sp>
          <p:nvSpPr>
            <p:cNvPr id="143" name="object 142">
              <a:extLst>
                <a:ext uri="{FF2B5EF4-FFF2-40B4-BE49-F238E27FC236}">
                  <a16:creationId xmlns:a16="http://schemas.microsoft.com/office/drawing/2014/main" id="{3E65CB09-CA7B-3A46-AC65-4245F7E0DA57}"/>
                </a:ext>
              </a:extLst>
            </p:cNvPr>
            <p:cNvSpPr txBox="1"/>
            <p:nvPr/>
          </p:nvSpPr>
          <p:spPr>
            <a:xfrm>
              <a:off x="7223823" y="5024703"/>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30</a:t>
              </a:r>
              <a:endParaRPr sz="703">
                <a:latin typeface="Arial"/>
                <a:cs typeface="Arial"/>
              </a:endParaRPr>
            </a:p>
          </p:txBody>
        </p:sp>
        <p:sp>
          <p:nvSpPr>
            <p:cNvPr id="144" name="object 143">
              <a:extLst>
                <a:ext uri="{FF2B5EF4-FFF2-40B4-BE49-F238E27FC236}">
                  <a16:creationId xmlns:a16="http://schemas.microsoft.com/office/drawing/2014/main" id="{72226CD1-C047-A946-BAC5-BC032BCB22C9}"/>
                </a:ext>
              </a:extLst>
            </p:cNvPr>
            <p:cNvSpPr txBox="1"/>
            <p:nvPr/>
          </p:nvSpPr>
          <p:spPr>
            <a:xfrm>
              <a:off x="8506401" y="513722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26</a:t>
              </a:r>
              <a:endParaRPr sz="703">
                <a:latin typeface="Arial"/>
                <a:cs typeface="Arial"/>
              </a:endParaRPr>
            </a:p>
          </p:txBody>
        </p:sp>
        <p:sp>
          <p:nvSpPr>
            <p:cNvPr id="145" name="object 144">
              <a:extLst>
                <a:ext uri="{FF2B5EF4-FFF2-40B4-BE49-F238E27FC236}">
                  <a16:creationId xmlns:a16="http://schemas.microsoft.com/office/drawing/2014/main" id="{458DCBAD-880C-BA46-B5A2-6AFE5B3305F4}"/>
                </a:ext>
              </a:extLst>
            </p:cNvPr>
            <p:cNvSpPr txBox="1"/>
            <p:nvPr/>
          </p:nvSpPr>
          <p:spPr>
            <a:xfrm>
              <a:off x="7725064" y="4151900"/>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21</a:t>
              </a:r>
              <a:endParaRPr sz="703">
                <a:latin typeface="Arial"/>
                <a:cs typeface="Arial"/>
              </a:endParaRPr>
            </a:p>
          </p:txBody>
        </p:sp>
        <p:sp>
          <p:nvSpPr>
            <p:cNvPr id="146" name="object 145">
              <a:extLst>
                <a:ext uri="{FF2B5EF4-FFF2-40B4-BE49-F238E27FC236}">
                  <a16:creationId xmlns:a16="http://schemas.microsoft.com/office/drawing/2014/main" id="{8C4E4708-D9A1-4345-9783-73FEE4A184B2}"/>
                </a:ext>
              </a:extLst>
            </p:cNvPr>
            <p:cNvSpPr txBox="1"/>
            <p:nvPr/>
          </p:nvSpPr>
          <p:spPr>
            <a:xfrm>
              <a:off x="8446317" y="633080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46</a:t>
              </a:r>
              <a:endParaRPr sz="703">
                <a:latin typeface="Arial"/>
                <a:cs typeface="Arial"/>
              </a:endParaRPr>
            </a:p>
          </p:txBody>
        </p:sp>
        <p:sp>
          <p:nvSpPr>
            <p:cNvPr id="147" name="object 146">
              <a:extLst>
                <a:ext uri="{FF2B5EF4-FFF2-40B4-BE49-F238E27FC236}">
                  <a16:creationId xmlns:a16="http://schemas.microsoft.com/office/drawing/2014/main" id="{346B9C01-3CB1-4147-B514-2A44E2EE66F8}"/>
                </a:ext>
              </a:extLst>
            </p:cNvPr>
            <p:cNvSpPr txBox="1"/>
            <p:nvPr/>
          </p:nvSpPr>
          <p:spPr>
            <a:xfrm>
              <a:off x="6365381" y="5278295"/>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5</a:t>
              </a:r>
              <a:endParaRPr sz="703">
                <a:latin typeface="Arial"/>
                <a:cs typeface="Arial"/>
              </a:endParaRPr>
            </a:p>
          </p:txBody>
        </p:sp>
        <p:sp>
          <p:nvSpPr>
            <p:cNvPr id="148" name="object 147">
              <a:extLst>
                <a:ext uri="{FF2B5EF4-FFF2-40B4-BE49-F238E27FC236}">
                  <a16:creationId xmlns:a16="http://schemas.microsoft.com/office/drawing/2014/main" id="{D907A26B-806B-CC48-88E1-2C517D0C1207}"/>
                </a:ext>
              </a:extLst>
            </p:cNvPr>
            <p:cNvSpPr txBox="1"/>
            <p:nvPr/>
          </p:nvSpPr>
          <p:spPr>
            <a:xfrm>
              <a:off x="6338604" y="578355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24</a:t>
              </a:r>
              <a:endParaRPr sz="703">
                <a:latin typeface="Arial"/>
                <a:cs typeface="Arial"/>
              </a:endParaRPr>
            </a:p>
          </p:txBody>
        </p:sp>
        <p:sp>
          <p:nvSpPr>
            <p:cNvPr id="149" name="object 148">
              <a:extLst>
                <a:ext uri="{FF2B5EF4-FFF2-40B4-BE49-F238E27FC236}">
                  <a16:creationId xmlns:a16="http://schemas.microsoft.com/office/drawing/2014/main" id="{70B21D04-3A13-2243-8D63-3649A6AADB9A}"/>
                </a:ext>
              </a:extLst>
            </p:cNvPr>
            <p:cNvSpPr txBox="1"/>
            <p:nvPr/>
          </p:nvSpPr>
          <p:spPr>
            <a:xfrm>
              <a:off x="6909605" y="5285937"/>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37</a:t>
              </a:r>
              <a:endParaRPr sz="703">
                <a:latin typeface="Arial"/>
                <a:cs typeface="Arial"/>
              </a:endParaRPr>
            </a:p>
          </p:txBody>
        </p:sp>
        <p:sp>
          <p:nvSpPr>
            <p:cNvPr id="150" name="object 149">
              <a:extLst>
                <a:ext uri="{FF2B5EF4-FFF2-40B4-BE49-F238E27FC236}">
                  <a16:creationId xmlns:a16="http://schemas.microsoft.com/office/drawing/2014/main" id="{7D76C3AA-94A1-0741-A6E9-DB8146954D7A}"/>
                </a:ext>
              </a:extLst>
            </p:cNvPr>
            <p:cNvSpPr txBox="1"/>
            <p:nvPr/>
          </p:nvSpPr>
          <p:spPr>
            <a:xfrm>
              <a:off x="6634148" y="5580505"/>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43</a:t>
              </a:r>
              <a:endParaRPr sz="703">
                <a:latin typeface="Arial"/>
                <a:cs typeface="Arial"/>
              </a:endParaRPr>
            </a:p>
          </p:txBody>
        </p:sp>
        <p:sp>
          <p:nvSpPr>
            <p:cNvPr id="151" name="object 150">
              <a:extLst>
                <a:ext uri="{FF2B5EF4-FFF2-40B4-BE49-F238E27FC236}">
                  <a16:creationId xmlns:a16="http://schemas.microsoft.com/office/drawing/2014/main" id="{9BEDEC4B-CADD-6F4B-9A45-02286FA1F1D8}"/>
                </a:ext>
              </a:extLst>
            </p:cNvPr>
            <p:cNvSpPr txBox="1"/>
            <p:nvPr/>
          </p:nvSpPr>
          <p:spPr>
            <a:xfrm>
              <a:off x="7891636" y="6211983"/>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35</a:t>
              </a:r>
              <a:endParaRPr sz="703">
                <a:latin typeface="Arial"/>
                <a:cs typeface="Arial"/>
              </a:endParaRPr>
            </a:p>
          </p:txBody>
        </p:sp>
        <p:sp>
          <p:nvSpPr>
            <p:cNvPr id="152" name="object 151">
              <a:extLst>
                <a:ext uri="{FF2B5EF4-FFF2-40B4-BE49-F238E27FC236}">
                  <a16:creationId xmlns:a16="http://schemas.microsoft.com/office/drawing/2014/main" id="{BEA1A214-5B0F-1E47-A1B6-0133AA452247}"/>
                </a:ext>
              </a:extLst>
            </p:cNvPr>
            <p:cNvSpPr txBox="1"/>
            <p:nvPr/>
          </p:nvSpPr>
          <p:spPr>
            <a:xfrm>
              <a:off x="6909605" y="4713959"/>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47</a:t>
              </a:r>
              <a:endParaRPr sz="703">
                <a:latin typeface="Arial"/>
                <a:cs typeface="Arial"/>
              </a:endParaRPr>
            </a:p>
          </p:txBody>
        </p:sp>
        <p:sp>
          <p:nvSpPr>
            <p:cNvPr id="153" name="object 152">
              <a:extLst>
                <a:ext uri="{FF2B5EF4-FFF2-40B4-BE49-F238E27FC236}">
                  <a16:creationId xmlns:a16="http://schemas.microsoft.com/office/drawing/2014/main" id="{603EAE03-7B1F-0E41-BFAA-648BCEA28616}"/>
                </a:ext>
              </a:extLst>
            </p:cNvPr>
            <p:cNvSpPr txBox="1"/>
            <p:nvPr/>
          </p:nvSpPr>
          <p:spPr>
            <a:xfrm>
              <a:off x="6959785" y="5986443"/>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38</a:t>
              </a:r>
              <a:endParaRPr sz="703">
                <a:latin typeface="Arial"/>
                <a:cs typeface="Arial"/>
              </a:endParaRPr>
            </a:p>
          </p:txBody>
        </p:sp>
        <p:sp>
          <p:nvSpPr>
            <p:cNvPr id="154" name="object 153">
              <a:extLst>
                <a:ext uri="{FF2B5EF4-FFF2-40B4-BE49-F238E27FC236}">
                  <a16:creationId xmlns:a16="http://schemas.microsoft.com/office/drawing/2014/main" id="{1B52ED2D-4CE2-7A4F-B8FC-B67535574508}"/>
                </a:ext>
              </a:extLst>
            </p:cNvPr>
            <p:cNvSpPr txBox="1"/>
            <p:nvPr/>
          </p:nvSpPr>
          <p:spPr>
            <a:xfrm>
              <a:off x="7294099" y="4586694"/>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23</a:t>
              </a:r>
              <a:endParaRPr sz="703">
                <a:latin typeface="Arial"/>
                <a:cs typeface="Arial"/>
              </a:endParaRPr>
            </a:p>
          </p:txBody>
        </p:sp>
        <p:sp>
          <p:nvSpPr>
            <p:cNvPr id="155" name="object 154">
              <a:extLst>
                <a:ext uri="{FF2B5EF4-FFF2-40B4-BE49-F238E27FC236}">
                  <a16:creationId xmlns:a16="http://schemas.microsoft.com/office/drawing/2014/main" id="{02D2BEC7-3836-8044-99CA-ADD9C81D501B}"/>
                </a:ext>
              </a:extLst>
            </p:cNvPr>
            <p:cNvSpPr/>
            <p:nvPr/>
          </p:nvSpPr>
          <p:spPr>
            <a:xfrm>
              <a:off x="5537426" y="4675571"/>
              <a:ext cx="251371" cy="1542604"/>
            </a:xfrm>
            <a:custGeom>
              <a:avLst/>
              <a:gdLst/>
              <a:ahLst/>
              <a:cxnLst/>
              <a:rect l="l" t="t" r="r" b="b"/>
              <a:pathLst>
                <a:path w="357504" h="2193925">
                  <a:moveTo>
                    <a:pt x="357124" y="2193482"/>
                  </a:moveTo>
                  <a:lnTo>
                    <a:pt x="0" y="0"/>
                  </a:lnTo>
                </a:path>
              </a:pathLst>
            </a:custGeom>
            <a:ln w="12241">
              <a:solidFill>
                <a:srgbClr val="231F20"/>
              </a:solidFill>
            </a:ln>
          </p:spPr>
          <p:txBody>
            <a:bodyPr wrap="square" lIns="0" tIns="0" rIns="0" bIns="0" rtlCol="0"/>
            <a:lstStyle/>
            <a:p>
              <a:endParaRPr sz="1266"/>
            </a:p>
          </p:txBody>
        </p:sp>
        <p:sp>
          <p:nvSpPr>
            <p:cNvPr id="156" name="object 155">
              <a:extLst>
                <a:ext uri="{FF2B5EF4-FFF2-40B4-BE49-F238E27FC236}">
                  <a16:creationId xmlns:a16="http://schemas.microsoft.com/office/drawing/2014/main" id="{1A9DB80A-4968-B541-A1B0-2B008FD27C65}"/>
                </a:ext>
              </a:extLst>
            </p:cNvPr>
            <p:cNvSpPr/>
            <p:nvPr/>
          </p:nvSpPr>
          <p:spPr>
            <a:xfrm>
              <a:off x="5480232" y="4634727"/>
              <a:ext cx="71410" cy="55659"/>
            </a:xfrm>
            <a:prstGeom prst="rect">
              <a:avLst/>
            </a:prstGeom>
            <a:blipFill>
              <a:blip r:embed="rId19" cstate="print"/>
              <a:stretch>
                <a:fillRect/>
              </a:stretch>
            </a:blipFill>
          </p:spPr>
          <p:txBody>
            <a:bodyPr wrap="square" lIns="0" tIns="0" rIns="0" bIns="0" rtlCol="0"/>
            <a:lstStyle/>
            <a:p>
              <a:endParaRPr sz="1266"/>
            </a:p>
          </p:txBody>
        </p:sp>
        <p:sp>
          <p:nvSpPr>
            <p:cNvPr id="157" name="object 156">
              <a:extLst>
                <a:ext uri="{FF2B5EF4-FFF2-40B4-BE49-F238E27FC236}">
                  <a16:creationId xmlns:a16="http://schemas.microsoft.com/office/drawing/2014/main" id="{E1858B13-6B0B-714F-BEF8-AE563871A425}"/>
                </a:ext>
              </a:extLst>
            </p:cNvPr>
            <p:cNvSpPr/>
            <p:nvPr/>
          </p:nvSpPr>
          <p:spPr>
            <a:xfrm>
              <a:off x="5484376" y="4675572"/>
              <a:ext cx="12948" cy="1673870"/>
            </a:xfrm>
            <a:custGeom>
              <a:avLst/>
              <a:gdLst/>
              <a:ahLst/>
              <a:cxnLst/>
              <a:rect l="l" t="t" r="r" b="b"/>
              <a:pathLst>
                <a:path w="18415" h="2380615">
                  <a:moveTo>
                    <a:pt x="0" y="2380582"/>
                  </a:moveTo>
                  <a:lnTo>
                    <a:pt x="18314" y="0"/>
                  </a:lnTo>
                </a:path>
              </a:pathLst>
            </a:custGeom>
            <a:ln w="12242">
              <a:solidFill>
                <a:srgbClr val="231F20"/>
              </a:solidFill>
            </a:ln>
          </p:spPr>
          <p:txBody>
            <a:bodyPr wrap="square" lIns="0" tIns="0" rIns="0" bIns="0" rtlCol="0"/>
            <a:lstStyle/>
            <a:p>
              <a:endParaRPr sz="1266"/>
            </a:p>
          </p:txBody>
        </p:sp>
        <p:sp>
          <p:nvSpPr>
            <p:cNvPr id="158" name="object 157">
              <a:extLst>
                <a:ext uri="{FF2B5EF4-FFF2-40B4-BE49-F238E27FC236}">
                  <a16:creationId xmlns:a16="http://schemas.microsoft.com/office/drawing/2014/main" id="{8F3D7600-03AE-504D-9B9F-8CFAC754F304}"/>
                </a:ext>
              </a:extLst>
            </p:cNvPr>
            <p:cNvSpPr/>
            <p:nvPr/>
          </p:nvSpPr>
          <p:spPr>
            <a:xfrm>
              <a:off x="5484482" y="4644942"/>
              <a:ext cx="25450" cy="41970"/>
            </a:xfrm>
            <a:custGeom>
              <a:avLst/>
              <a:gdLst/>
              <a:ahLst/>
              <a:cxnLst/>
              <a:rect l="l" t="t" r="r" b="b"/>
              <a:pathLst>
                <a:path w="36195" h="59689">
                  <a:moveTo>
                    <a:pt x="32106" y="48539"/>
                  </a:moveTo>
                  <a:lnTo>
                    <a:pt x="18122" y="48539"/>
                  </a:lnTo>
                  <a:lnTo>
                    <a:pt x="35788" y="59385"/>
                  </a:lnTo>
                  <a:lnTo>
                    <a:pt x="36093" y="58762"/>
                  </a:lnTo>
                  <a:lnTo>
                    <a:pt x="32106" y="48539"/>
                  </a:lnTo>
                  <a:close/>
                </a:path>
                <a:path w="36195" h="59689">
                  <a:moveTo>
                    <a:pt x="18503" y="0"/>
                  </a:moveTo>
                  <a:lnTo>
                    <a:pt x="11658" y="29895"/>
                  </a:lnTo>
                  <a:lnTo>
                    <a:pt x="0" y="58496"/>
                  </a:lnTo>
                  <a:lnTo>
                    <a:pt x="393" y="59105"/>
                  </a:lnTo>
                  <a:lnTo>
                    <a:pt x="18122" y="48539"/>
                  </a:lnTo>
                  <a:lnTo>
                    <a:pt x="32106" y="48539"/>
                  </a:lnTo>
                  <a:lnTo>
                    <a:pt x="24879" y="30010"/>
                  </a:lnTo>
                  <a:lnTo>
                    <a:pt x="18503" y="0"/>
                  </a:lnTo>
                  <a:close/>
                </a:path>
              </a:pathLst>
            </a:custGeom>
            <a:solidFill>
              <a:srgbClr val="231F20"/>
            </a:solidFill>
          </p:spPr>
          <p:txBody>
            <a:bodyPr wrap="square" lIns="0" tIns="0" rIns="0" bIns="0" rtlCol="0"/>
            <a:lstStyle/>
            <a:p>
              <a:endParaRPr sz="1266"/>
            </a:p>
          </p:txBody>
        </p:sp>
        <p:sp>
          <p:nvSpPr>
            <p:cNvPr id="159" name="object 158">
              <a:extLst>
                <a:ext uri="{FF2B5EF4-FFF2-40B4-BE49-F238E27FC236}">
                  <a16:creationId xmlns:a16="http://schemas.microsoft.com/office/drawing/2014/main" id="{D21C2AC5-ACCA-1C4F-A3D7-0294417E5D01}"/>
                </a:ext>
              </a:extLst>
            </p:cNvPr>
            <p:cNvSpPr/>
            <p:nvPr/>
          </p:nvSpPr>
          <p:spPr>
            <a:xfrm>
              <a:off x="5908892" y="6445696"/>
              <a:ext cx="58043" cy="33040"/>
            </a:xfrm>
            <a:custGeom>
              <a:avLst/>
              <a:gdLst/>
              <a:ahLst/>
              <a:cxnLst/>
              <a:rect l="l" t="t" r="r" b="b"/>
              <a:pathLst>
                <a:path w="82550" h="46990">
                  <a:moveTo>
                    <a:pt x="10998" y="0"/>
                  </a:moveTo>
                  <a:lnTo>
                    <a:pt x="10109" y="341"/>
                  </a:lnTo>
                  <a:lnTo>
                    <a:pt x="19037" y="26308"/>
                  </a:lnTo>
                  <a:lnTo>
                    <a:pt x="0" y="46286"/>
                  </a:lnTo>
                  <a:lnTo>
                    <a:pt x="698" y="46840"/>
                  </a:lnTo>
                  <a:lnTo>
                    <a:pt x="41427" y="40201"/>
                  </a:lnTo>
                  <a:lnTo>
                    <a:pt x="82486" y="40170"/>
                  </a:lnTo>
                  <a:lnTo>
                    <a:pt x="45211" y="23021"/>
                  </a:lnTo>
                  <a:lnTo>
                    <a:pt x="10998" y="0"/>
                  </a:lnTo>
                  <a:close/>
                </a:path>
              </a:pathLst>
            </a:custGeom>
            <a:solidFill>
              <a:srgbClr val="231F20"/>
            </a:solidFill>
          </p:spPr>
          <p:txBody>
            <a:bodyPr wrap="square" lIns="0" tIns="0" rIns="0" bIns="0" rtlCol="0"/>
            <a:lstStyle/>
            <a:p>
              <a:endParaRPr sz="1266"/>
            </a:p>
          </p:txBody>
        </p:sp>
        <p:sp>
          <p:nvSpPr>
            <p:cNvPr id="160" name="object 159">
              <a:extLst>
                <a:ext uri="{FF2B5EF4-FFF2-40B4-BE49-F238E27FC236}">
                  <a16:creationId xmlns:a16="http://schemas.microsoft.com/office/drawing/2014/main" id="{71766AD8-B43E-2B43-8153-7805E2E8F77D}"/>
                </a:ext>
              </a:extLst>
            </p:cNvPr>
            <p:cNvSpPr/>
            <p:nvPr/>
          </p:nvSpPr>
          <p:spPr>
            <a:xfrm>
              <a:off x="5469016" y="6365169"/>
              <a:ext cx="458093" cy="100013"/>
            </a:xfrm>
            <a:custGeom>
              <a:avLst/>
              <a:gdLst/>
              <a:ahLst/>
              <a:cxnLst/>
              <a:rect l="l" t="t" r="r" b="b"/>
              <a:pathLst>
                <a:path w="651509" h="142240">
                  <a:moveTo>
                    <a:pt x="0" y="0"/>
                  </a:moveTo>
                  <a:lnTo>
                    <a:pt x="651158" y="142245"/>
                  </a:lnTo>
                </a:path>
              </a:pathLst>
            </a:custGeom>
            <a:ln w="12204">
              <a:solidFill>
                <a:srgbClr val="231F20"/>
              </a:solidFill>
            </a:ln>
          </p:spPr>
          <p:txBody>
            <a:bodyPr wrap="square" lIns="0" tIns="0" rIns="0" bIns="0" rtlCol="0"/>
            <a:lstStyle/>
            <a:p>
              <a:endParaRPr sz="1266"/>
            </a:p>
          </p:txBody>
        </p:sp>
        <p:sp>
          <p:nvSpPr>
            <p:cNvPr id="161" name="object 160">
              <a:extLst>
                <a:ext uri="{FF2B5EF4-FFF2-40B4-BE49-F238E27FC236}">
                  <a16:creationId xmlns:a16="http://schemas.microsoft.com/office/drawing/2014/main" id="{1407CE3A-371B-1A43-852D-AE6B7D5E1343}"/>
                </a:ext>
              </a:extLst>
            </p:cNvPr>
            <p:cNvSpPr/>
            <p:nvPr/>
          </p:nvSpPr>
          <p:spPr>
            <a:xfrm>
              <a:off x="5913375" y="6450564"/>
              <a:ext cx="43755" cy="25003"/>
            </a:xfrm>
            <a:custGeom>
              <a:avLst/>
              <a:gdLst/>
              <a:ahLst/>
              <a:cxnLst/>
              <a:rect l="l" t="t" r="r" b="b"/>
              <a:pathLst>
                <a:path w="62229" h="35559">
                  <a:moveTo>
                    <a:pt x="8254" y="0"/>
                  </a:moveTo>
                  <a:lnTo>
                    <a:pt x="7594" y="276"/>
                  </a:lnTo>
                  <a:lnTo>
                    <a:pt x="14287" y="19734"/>
                  </a:lnTo>
                  <a:lnTo>
                    <a:pt x="0" y="34719"/>
                  </a:lnTo>
                  <a:lnTo>
                    <a:pt x="533" y="35142"/>
                  </a:lnTo>
                  <a:lnTo>
                    <a:pt x="31076" y="30163"/>
                  </a:lnTo>
                  <a:lnTo>
                    <a:pt x="61887" y="30130"/>
                  </a:lnTo>
                  <a:lnTo>
                    <a:pt x="33921" y="17278"/>
                  </a:lnTo>
                  <a:lnTo>
                    <a:pt x="8254" y="0"/>
                  </a:lnTo>
                  <a:close/>
                </a:path>
              </a:pathLst>
            </a:custGeom>
            <a:solidFill>
              <a:srgbClr val="231F20"/>
            </a:solidFill>
          </p:spPr>
          <p:txBody>
            <a:bodyPr wrap="square" lIns="0" tIns="0" rIns="0" bIns="0" rtlCol="0"/>
            <a:lstStyle/>
            <a:p>
              <a:endParaRPr sz="1266"/>
            </a:p>
          </p:txBody>
        </p:sp>
        <p:sp>
          <p:nvSpPr>
            <p:cNvPr id="162" name="object 161">
              <a:extLst>
                <a:ext uri="{FF2B5EF4-FFF2-40B4-BE49-F238E27FC236}">
                  <a16:creationId xmlns:a16="http://schemas.microsoft.com/office/drawing/2014/main" id="{D83CCB4B-3F8E-1444-8BC9-37DE343353CC}"/>
                </a:ext>
              </a:extLst>
            </p:cNvPr>
            <p:cNvSpPr/>
            <p:nvPr/>
          </p:nvSpPr>
          <p:spPr>
            <a:xfrm>
              <a:off x="8370897" y="6414418"/>
              <a:ext cx="56704" cy="33933"/>
            </a:xfrm>
            <a:custGeom>
              <a:avLst/>
              <a:gdLst/>
              <a:ahLst/>
              <a:cxnLst/>
              <a:rect l="l" t="t" r="r" b="b"/>
              <a:pathLst>
                <a:path w="80645" h="48259">
                  <a:moveTo>
                    <a:pt x="774" y="0"/>
                  </a:moveTo>
                  <a:lnTo>
                    <a:pt x="0" y="553"/>
                  </a:lnTo>
                  <a:lnTo>
                    <a:pt x="15125" y="23477"/>
                  </a:lnTo>
                  <a:lnTo>
                    <a:pt x="1676" y="47539"/>
                  </a:lnTo>
                  <a:lnTo>
                    <a:pt x="2514" y="47913"/>
                  </a:lnTo>
                  <a:lnTo>
                    <a:pt x="40297" y="31367"/>
                  </a:lnTo>
                  <a:lnTo>
                    <a:pt x="80048" y="21167"/>
                  </a:lnTo>
                  <a:lnTo>
                    <a:pt x="39662" y="13796"/>
                  </a:lnTo>
                  <a:lnTo>
                    <a:pt x="774" y="0"/>
                  </a:lnTo>
                  <a:close/>
                </a:path>
              </a:pathLst>
            </a:custGeom>
            <a:solidFill>
              <a:srgbClr val="231F20"/>
            </a:solidFill>
          </p:spPr>
          <p:txBody>
            <a:bodyPr wrap="square" lIns="0" tIns="0" rIns="0" bIns="0" rtlCol="0"/>
            <a:lstStyle/>
            <a:p>
              <a:endParaRPr sz="1266"/>
            </a:p>
          </p:txBody>
        </p:sp>
        <p:sp>
          <p:nvSpPr>
            <p:cNvPr id="163" name="object 162">
              <a:extLst>
                <a:ext uri="{FF2B5EF4-FFF2-40B4-BE49-F238E27FC236}">
                  <a16:creationId xmlns:a16="http://schemas.microsoft.com/office/drawing/2014/main" id="{AB4E86CB-5832-2B41-A387-2899FD316CB7}"/>
                </a:ext>
              </a:extLst>
            </p:cNvPr>
            <p:cNvSpPr/>
            <p:nvPr/>
          </p:nvSpPr>
          <p:spPr>
            <a:xfrm>
              <a:off x="6073350" y="6430755"/>
              <a:ext cx="2313236" cy="82152"/>
            </a:xfrm>
            <a:custGeom>
              <a:avLst/>
              <a:gdLst/>
              <a:ahLst/>
              <a:cxnLst/>
              <a:rect l="l" t="t" r="r" b="b"/>
              <a:pathLst>
                <a:path w="3289934" h="116840">
                  <a:moveTo>
                    <a:pt x="0" y="116750"/>
                  </a:moveTo>
                  <a:lnTo>
                    <a:pt x="3289417" y="0"/>
                  </a:lnTo>
                </a:path>
              </a:pathLst>
            </a:custGeom>
            <a:ln w="12202">
              <a:solidFill>
                <a:srgbClr val="231F20"/>
              </a:solidFill>
            </a:ln>
          </p:spPr>
          <p:txBody>
            <a:bodyPr wrap="square" lIns="0" tIns="0" rIns="0" bIns="0" rtlCol="0"/>
            <a:lstStyle/>
            <a:p>
              <a:endParaRPr sz="1266"/>
            </a:p>
          </p:txBody>
        </p:sp>
        <p:sp>
          <p:nvSpPr>
            <p:cNvPr id="164" name="object 163">
              <a:extLst>
                <a:ext uri="{FF2B5EF4-FFF2-40B4-BE49-F238E27FC236}">
                  <a16:creationId xmlns:a16="http://schemas.microsoft.com/office/drawing/2014/main" id="{12C65D99-2D92-FF4C-9523-C8FEE69AFF60}"/>
                </a:ext>
              </a:extLst>
            </p:cNvPr>
            <p:cNvSpPr/>
            <p:nvPr/>
          </p:nvSpPr>
          <p:spPr>
            <a:xfrm>
              <a:off x="8374737" y="6418503"/>
              <a:ext cx="42416" cy="25450"/>
            </a:xfrm>
            <a:custGeom>
              <a:avLst/>
              <a:gdLst/>
              <a:ahLst/>
              <a:cxnLst/>
              <a:rect l="l" t="t" r="r" b="b"/>
              <a:pathLst>
                <a:path w="60325" h="36195">
                  <a:moveTo>
                    <a:pt x="584" y="0"/>
                  </a:moveTo>
                  <a:lnTo>
                    <a:pt x="0" y="406"/>
                  </a:lnTo>
                  <a:lnTo>
                    <a:pt x="11341" y="17603"/>
                  </a:lnTo>
                  <a:lnTo>
                    <a:pt x="1257" y="35646"/>
                  </a:lnTo>
                  <a:lnTo>
                    <a:pt x="1854" y="35938"/>
                  </a:lnTo>
                  <a:lnTo>
                    <a:pt x="30200" y="23525"/>
                  </a:lnTo>
                  <a:lnTo>
                    <a:pt x="60020" y="15878"/>
                  </a:lnTo>
                  <a:lnTo>
                    <a:pt x="29743" y="10363"/>
                  </a:lnTo>
                  <a:lnTo>
                    <a:pt x="584" y="0"/>
                  </a:lnTo>
                  <a:close/>
                </a:path>
              </a:pathLst>
            </a:custGeom>
            <a:solidFill>
              <a:srgbClr val="231F20"/>
            </a:solidFill>
          </p:spPr>
          <p:txBody>
            <a:bodyPr wrap="square" lIns="0" tIns="0" rIns="0" bIns="0" rtlCol="0"/>
            <a:lstStyle/>
            <a:p>
              <a:endParaRPr sz="1266"/>
            </a:p>
          </p:txBody>
        </p:sp>
        <p:sp>
          <p:nvSpPr>
            <p:cNvPr id="165" name="object 164">
              <a:extLst>
                <a:ext uri="{FF2B5EF4-FFF2-40B4-BE49-F238E27FC236}">
                  <a16:creationId xmlns:a16="http://schemas.microsoft.com/office/drawing/2014/main" id="{37AEB7D7-DEF8-C24C-91FE-2F8E5F4F1076}"/>
                </a:ext>
              </a:extLst>
            </p:cNvPr>
            <p:cNvSpPr/>
            <p:nvPr/>
          </p:nvSpPr>
          <p:spPr>
            <a:xfrm>
              <a:off x="7817926" y="6302922"/>
              <a:ext cx="57150" cy="33933"/>
            </a:xfrm>
            <a:custGeom>
              <a:avLst/>
              <a:gdLst/>
              <a:ahLst/>
              <a:cxnLst/>
              <a:rect l="l" t="t" r="r" b="b"/>
              <a:pathLst>
                <a:path w="81279" h="48259">
                  <a:moveTo>
                    <a:pt x="749" y="0"/>
                  </a:moveTo>
                  <a:lnTo>
                    <a:pt x="0" y="601"/>
                  </a:lnTo>
                  <a:lnTo>
                    <a:pt x="16649" y="22467"/>
                  </a:lnTo>
                  <a:lnTo>
                    <a:pt x="4851" y="47376"/>
                  </a:lnTo>
                  <a:lnTo>
                    <a:pt x="5702" y="47701"/>
                  </a:lnTo>
                  <a:lnTo>
                    <a:pt x="42278" y="28666"/>
                  </a:lnTo>
                  <a:lnTo>
                    <a:pt x="81254" y="15814"/>
                  </a:lnTo>
                  <a:lnTo>
                    <a:pt x="40487" y="11177"/>
                  </a:lnTo>
                  <a:lnTo>
                    <a:pt x="749" y="0"/>
                  </a:lnTo>
                  <a:close/>
                </a:path>
              </a:pathLst>
            </a:custGeom>
            <a:solidFill>
              <a:srgbClr val="231F20"/>
            </a:solidFill>
          </p:spPr>
          <p:txBody>
            <a:bodyPr wrap="square" lIns="0" tIns="0" rIns="0" bIns="0" rtlCol="0"/>
            <a:lstStyle/>
            <a:p>
              <a:endParaRPr sz="1266"/>
            </a:p>
          </p:txBody>
        </p:sp>
        <p:sp>
          <p:nvSpPr>
            <p:cNvPr id="166" name="object 165">
              <a:extLst>
                <a:ext uri="{FF2B5EF4-FFF2-40B4-BE49-F238E27FC236}">
                  <a16:creationId xmlns:a16="http://schemas.microsoft.com/office/drawing/2014/main" id="{A9F5ED5D-8A1F-E74C-A323-2E2C5DF02654}"/>
                </a:ext>
              </a:extLst>
            </p:cNvPr>
            <p:cNvSpPr/>
            <p:nvPr/>
          </p:nvSpPr>
          <p:spPr>
            <a:xfrm>
              <a:off x="6067091" y="6318238"/>
              <a:ext cx="1767632" cy="182165"/>
            </a:xfrm>
            <a:custGeom>
              <a:avLst/>
              <a:gdLst/>
              <a:ahLst/>
              <a:cxnLst/>
              <a:rect l="l" t="t" r="r" b="b"/>
              <a:pathLst>
                <a:path w="2513965" h="259079">
                  <a:moveTo>
                    <a:pt x="0" y="258979"/>
                  </a:moveTo>
                  <a:lnTo>
                    <a:pt x="2513368" y="0"/>
                  </a:lnTo>
                </a:path>
              </a:pathLst>
            </a:custGeom>
            <a:ln w="12202">
              <a:solidFill>
                <a:srgbClr val="231F20"/>
              </a:solidFill>
            </a:ln>
          </p:spPr>
          <p:txBody>
            <a:bodyPr wrap="square" lIns="0" tIns="0" rIns="0" bIns="0" rtlCol="0"/>
            <a:lstStyle/>
            <a:p>
              <a:endParaRPr sz="1266"/>
            </a:p>
          </p:txBody>
        </p:sp>
        <p:sp>
          <p:nvSpPr>
            <p:cNvPr id="167" name="object 166">
              <a:extLst>
                <a:ext uri="{FF2B5EF4-FFF2-40B4-BE49-F238E27FC236}">
                  <a16:creationId xmlns:a16="http://schemas.microsoft.com/office/drawing/2014/main" id="{A5154E17-168A-0B4E-BDB0-04DE913CCA3F}"/>
                </a:ext>
              </a:extLst>
            </p:cNvPr>
            <p:cNvSpPr/>
            <p:nvPr/>
          </p:nvSpPr>
          <p:spPr>
            <a:xfrm>
              <a:off x="7822015" y="6306756"/>
              <a:ext cx="42863" cy="25450"/>
            </a:xfrm>
            <a:custGeom>
              <a:avLst/>
              <a:gdLst/>
              <a:ahLst/>
              <a:cxnLst/>
              <a:rect l="l" t="t" r="r" b="b"/>
              <a:pathLst>
                <a:path w="60959" h="36195">
                  <a:moveTo>
                    <a:pt x="571" y="0"/>
                  </a:moveTo>
                  <a:lnTo>
                    <a:pt x="0" y="439"/>
                  </a:lnTo>
                  <a:lnTo>
                    <a:pt x="12496" y="16838"/>
                  </a:lnTo>
                  <a:lnTo>
                    <a:pt x="3644" y="35532"/>
                  </a:lnTo>
                  <a:lnTo>
                    <a:pt x="4279" y="35760"/>
                  </a:lnTo>
                  <a:lnTo>
                    <a:pt x="31724" y="21492"/>
                  </a:lnTo>
                  <a:lnTo>
                    <a:pt x="60960" y="11844"/>
                  </a:lnTo>
                  <a:lnTo>
                    <a:pt x="30365" y="8361"/>
                  </a:lnTo>
                  <a:lnTo>
                    <a:pt x="571" y="0"/>
                  </a:lnTo>
                  <a:close/>
                </a:path>
              </a:pathLst>
            </a:custGeom>
            <a:solidFill>
              <a:srgbClr val="231F20"/>
            </a:solidFill>
          </p:spPr>
          <p:txBody>
            <a:bodyPr wrap="square" lIns="0" tIns="0" rIns="0" bIns="0" rtlCol="0"/>
            <a:lstStyle/>
            <a:p>
              <a:endParaRPr sz="1266"/>
            </a:p>
          </p:txBody>
        </p:sp>
        <p:sp>
          <p:nvSpPr>
            <p:cNvPr id="168" name="object 167">
              <a:extLst>
                <a:ext uri="{FF2B5EF4-FFF2-40B4-BE49-F238E27FC236}">
                  <a16:creationId xmlns:a16="http://schemas.microsoft.com/office/drawing/2014/main" id="{F4B659A3-2CB4-034A-8E4F-8B4768FE46CE}"/>
                </a:ext>
              </a:extLst>
            </p:cNvPr>
            <p:cNvSpPr/>
            <p:nvPr/>
          </p:nvSpPr>
          <p:spPr>
            <a:xfrm>
              <a:off x="8457514" y="5613698"/>
              <a:ext cx="33933" cy="56257"/>
            </a:xfrm>
            <a:custGeom>
              <a:avLst/>
              <a:gdLst/>
              <a:ahLst/>
              <a:cxnLst/>
              <a:rect l="l" t="t" r="r" b="b"/>
              <a:pathLst>
                <a:path w="48259" h="80009">
                  <a:moveTo>
                    <a:pt x="21856" y="0"/>
                  </a:moveTo>
                  <a:lnTo>
                    <a:pt x="14160" y="40182"/>
                  </a:lnTo>
                  <a:lnTo>
                    <a:pt x="0" y="78828"/>
                  </a:lnTo>
                  <a:lnTo>
                    <a:pt x="558" y="79628"/>
                  </a:lnTo>
                  <a:lnTo>
                    <a:pt x="23672" y="64719"/>
                  </a:lnTo>
                  <a:lnTo>
                    <a:pt x="42582" y="64719"/>
                  </a:lnTo>
                  <a:lnTo>
                    <a:pt x="31788" y="39700"/>
                  </a:lnTo>
                  <a:lnTo>
                    <a:pt x="21856" y="0"/>
                  </a:lnTo>
                  <a:close/>
                </a:path>
                <a:path w="48259" h="80009">
                  <a:moveTo>
                    <a:pt x="42582" y="64719"/>
                  </a:moveTo>
                  <a:lnTo>
                    <a:pt x="23672" y="64719"/>
                  </a:lnTo>
                  <a:lnTo>
                    <a:pt x="47713" y="78308"/>
                  </a:lnTo>
                  <a:lnTo>
                    <a:pt x="48094" y="77495"/>
                  </a:lnTo>
                  <a:lnTo>
                    <a:pt x="42582" y="64719"/>
                  </a:lnTo>
                  <a:close/>
                </a:path>
              </a:pathLst>
            </a:custGeom>
            <a:solidFill>
              <a:srgbClr val="231F20"/>
            </a:solidFill>
          </p:spPr>
          <p:txBody>
            <a:bodyPr wrap="square" lIns="0" tIns="0" rIns="0" bIns="0" rtlCol="0"/>
            <a:lstStyle/>
            <a:p>
              <a:endParaRPr sz="1266"/>
            </a:p>
          </p:txBody>
        </p:sp>
        <p:sp>
          <p:nvSpPr>
            <p:cNvPr id="169" name="object 168">
              <a:extLst>
                <a:ext uri="{FF2B5EF4-FFF2-40B4-BE49-F238E27FC236}">
                  <a16:creationId xmlns:a16="http://schemas.microsoft.com/office/drawing/2014/main" id="{B28CCD9C-18BD-BF43-B39C-A262931C18DF}"/>
                </a:ext>
              </a:extLst>
            </p:cNvPr>
            <p:cNvSpPr/>
            <p:nvPr/>
          </p:nvSpPr>
          <p:spPr>
            <a:xfrm>
              <a:off x="8474027" y="5654527"/>
              <a:ext cx="19199" cy="671513"/>
            </a:xfrm>
            <a:custGeom>
              <a:avLst/>
              <a:gdLst/>
              <a:ahLst/>
              <a:cxnLst/>
              <a:rect l="l" t="t" r="r" b="b"/>
              <a:pathLst>
                <a:path w="27304" h="955040">
                  <a:moveTo>
                    <a:pt x="26770" y="954764"/>
                  </a:moveTo>
                  <a:lnTo>
                    <a:pt x="0" y="0"/>
                  </a:lnTo>
                </a:path>
              </a:pathLst>
            </a:custGeom>
            <a:ln w="12242">
              <a:solidFill>
                <a:srgbClr val="231F20"/>
              </a:solidFill>
            </a:ln>
          </p:spPr>
          <p:txBody>
            <a:bodyPr wrap="square" lIns="0" tIns="0" rIns="0" bIns="0" rtlCol="0"/>
            <a:lstStyle/>
            <a:p>
              <a:endParaRPr sz="1266"/>
            </a:p>
          </p:txBody>
        </p:sp>
        <p:sp>
          <p:nvSpPr>
            <p:cNvPr id="170" name="object 169">
              <a:extLst>
                <a:ext uri="{FF2B5EF4-FFF2-40B4-BE49-F238E27FC236}">
                  <a16:creationId xmlns:a16="http://schemas.microsoft.com/office/drawing/2014/main" id="{EB5D6F53-DE7F-CD43-8195-A6112D9A5DF2}"/>
                </a:ext>
              </a:extLst>
            </p:cNvPr>
            <p:cNvSpPr/>
            <p:nvPr/>
          </p:nvSpPr>
          <p:spPr>
            <a:xfrm>
              <a:off x="8461640" y="5623904"/>
              <a:ext cx="25450" cy="42416"/>
            </a:xfrm>
            <a:custGeom>
              <a:avLst/>
              <a:gdLst/>
              <a:ahLst/>
              <a:cxnLst/>
              <a:rect l="l" t="t" r="r" b="b"/>
              <a:pathLst>
                <a:path w="36195" h="60325">
                  <a:moveTo>
                    <a:pt x="16383" y="0"/>
                  </a:moveTo>
                  <a:lnTo>
                    <a:pt x="10617" y="30149"/>
                  </a:lnTo>
                  <a:lnTo>
                    <a:pt x="0" y="59131"/>
                  </a:lnTo>
                  <a:lnTo>
                    <a:pt x="406" y="59728"/>
                  </a:lnTo>
                  <a:lnTo>
                    <a:pt x="17754" y="48539"/>
                  </a:lnTo>
                  <a:lnTo>
                    <a:pt x="31929" y="48539"/>
                  </a:lnTo>
                  <a:lnTo>
                    <a:pt x="23850" y="29794"/>
                  </a:lnTo>
                  <a:lnTo>
                    <a:pt x="16383" y="0"/>
                  </a:lnTo>
                  <a:close/>
                </a:path>
                <a:path w="36195" h="60325">
                  <a:moveTo>
                    <a:pt x="31929" y="48539"/>
                  </a:moveTo>
                  <a:lnTo>
                    <a:pt x="17754" y="48539"/>
                  </a:lnTo>
                  <a:lnTo>
                    <a:pt x="35775" y="58737"/>
                  </a:lnTo>
                  <a:lnTo>
                    <a:pt x="36068" y="58140"/>
                  </a:lnTo>
                  <a:lnTo>
                    <a:pt x="31929" y="48539"/>
                  </a:lnTo>
                  <a:close/>
                </a:path>
              </a:pathLst>
            </a:custGeom>
            <a:solidFill>
              <a:srgbClr val="231F20"/>
            </a:solidFill>
          </p:spPr>
          <p:txBody>
            <a:bodyPr wrap="square" lIns="0" tIns="0" rIns="0" bIns="0" rtlCol="0"/>
            <a:lstStyle/>
            <a:p>
              <a:endParaRPr sz="1266"/>
            </a:p>
          </p:txBody>
        </p:sp>
        <p:sp>
          <p:nvSpPr>
            <p:cNvPr id="171" name="object 170">
              <a:extLst>
                <a:ext uri="{FF2B5EF4-FFF2-40B4-BE49-F238E27FC236}">
                  <a16:creationId xmlns:a16="http://schemas.microsoft.com/office/drawing/2014/main" id="{77A3F5E0-2C65-1140-AAC0-B3DDA5FD758C}"/>
                </a:ext>
              </a:extLst>
            </p:cNvPr>
            <p:cNvSpPr/>
            <p:nvPr/>
          </p:nvSpPr>
          <p:spPr>
            <a:xfrm>
              <a:off x="6053910" y="5534606"/>
              <a:ext cx="0" cy="377726"/>
            </a:xfrm>
            <a:custGeom>
              <a:avLst/>
              <a:gdLst/>
              <a:ahLst/>
              <a:cxnLst/>
              <a:rect l="l" t="t" r="r" b="b"/>
              <a:pathLst>
                <a:path h="537209">
                  <a:moveTo>
                    <a:pt x="0" y="0"/>
                  </a:moveTo>
                  <a:lnTo>
                    <a:pt x="0" y="536892"/>
                  </a:lnTo>
                </a:path>
              </a:pathLst>
            </a:custGeom>
            <a:ln w="3175">
              <a:solidFill>
                <a:srgbClr val="231F20"/>
              </a:solidFill>
            </a:ln>
          </p:spPr>
          <p:txBody>
            <a:bodyPr wrap="square" lIns="0" tIns="0" rIns="0" bIns="0" rtlCol="0"/>
            <a:lstStyle/>
            <a:p>
              <a:endParaRPr sz="1266"/>
            </a:p>
          </p:txBody>
        </p:sp>
        <p:sp>
          <p:nvSpPr>
            <p:cNvPr id="172" name="object 171">
              <a:extLst>
                <a:ext uri="{FF2B5EF4-FFF2-40B4-BE49-F238E27FC236}">
                  <a16:creationId xmlns:a16="http://schemas.microsoft.com/office/drawing/2014/main" id="{ECF19A0A-972C-ED41-9E61-77336E7AB0B0}"/>
                </a:ext>
              </a:extLst>
            </p:cNvPr>
            <p:cNvSpPr/>
            <p:nvPr/>
          </p:nvSpPr>
          <p:spPr>
            <a:xfrm>
              <a:off x="6036989" y="5493763"/>
              <a:ext cx="33933" cy="55811"/>
            </a:xfrm>
            <a:custGeom>
              <a:avLst/>
              <a:gdLst/>
              <a:ahLst/>
              <a:cxnLst/>
              <a:rect l="l" t="t" r="r" b="b"/>
              <a:pathLst>
                <a:path w="48259" h="79375">
                  <a:moveTo>
                    <a:pt x="24066" y="0"/>
                  </a:moveTo>
                  <a:lnTo>
                    <a:pt x="15227" y="39954"/>
                  </a:lnTo>
                  <a:lnTo>
                    <a:pt x="0" y="78193"/>
                  </a:lnTo>
                  <a:lnTo>
                    <a:pt x="533" y="78981"/>
                  </a:lnTo>
                  <a:lnTo>
                    <a:pt x="24066" y="64731"/>
                  </a:lnTo>
                  <a:lnTo>
                    <a:pt x="42759" y="64731"/>
                  </a:lnTo>
                  <a:lnTo>
                    <a:pt x="32892" y="39954"/>
                  </a:lnTo>
                  <a:lnTo>
                    <a:pt x="24066" y="0"/>
                  </a:lnTo>
                  <a:close/>
                </a:path>
                <a:path w="48259" h="79375">
                  <a:moveTo>
                    <a:pt x="42759" y="64731"/>
                  </a:moveTo>
                  <a:lnTo>
                    <a:pt x="24066" y="64731"/>
                  </a:lnTo>
                  <a:lnTo>
                    <a:pt x="47713" y="78981"/>
                  </a:lnTo>
                  <a:lnTo>
                    <a:pt x="48120" y="78193"/>
                  </a:lnTo>
                  <a:lnTo>
                    <a:pt x="42759" y="64731"/>
                  </a:lnTo>
                  <a:close/>
                </a:path>
              </a:pathLst>
            </a:custGeom>
            <a:solidFill>
              <a:srgbClr val="231F20"/>
            </a:solidFill>
          </p:spPr>
          <p:txBody>
            <a:bodyPr wrap="square" lIns="0" tIns="0" rIns="0" bIns="0" rtlCol="0"/>
            <a:lstStyle/>
            <a:p>
              <a:endParaRPr sz="1266"/>
            </a:p>
          </p:txBody>
        </p:sp>
        <p:sp>
          <p:nvSpPr>
            <p:cNvPr id="173" name="object 172">
              <a:extLst>
                <a:ext uri="{FF2B5EF4-FFF2-40B4-BE49-F238E27FC236}">
                  <a16:creationId xmlns:a16="http://schemas.microsoft.com/office/drawing/2014/main" id="{90EC4A61-8079-8446-A902-60EF702B5C1B}"/>
                </a:ext>
              </a:extLst>
            </p:cNvPr>
            <p:cNvSpPr/>
            <p:nvPr/>
          </p:nvSpPr>
          <p:spPr>
            <a:xfrm>
              <a:off x="6053910" y="5534604"/>
              <a:ext cx="0" cy="377726"/>
            </a:xfrm>
            <a:custGeom>
              <a:avLst/>
              <a:gdLst/>
              <a:ahLst/>
              <a:cxnLst/>
              <a:rect l="l" t="t" r="r" b="b"/>
              <a:pathLst>
                <a:path h="537209">
                  <a:moveTo>
                    <a:pt x="0" y="536896"/>
                  </a:moveTo>
                  <a:lnTo>
                    <a:pt x="0" y="0"/>
                  </a:lnTo>
                </a:path>
              </a:pathLst>
            </a:custGeom>
            <a:ln w="12242">
              <a:solidFill>
                <a:srgbClr val="231F20"/>
              </a:solidFill>
            </a:ln>
          </p:spPr>
          <p:txBody>
            <a:bodyPr wrap="square" lIns="0" tIns="0" rIns="0" bIns="0" rtlCol="0"/>
            <a:lstStyle/>
            <a:p>
              <a:endParaRPr sz="1266"/>
            </a:p>
          </p:txBody>
        </p:sp>
        <p:sp>
          <p:nvSpPr>
            <p:cNvPr id="174" name="object 173">
              <a:extLst>
                <a:ext uri="{FF2B5EF4-FFF2-40B4-BE49-F238E27FC236}">
                  <a16:creationId xmlns:a16="http://schemas.microsoft.com/office/drawing/2014/main" id="{CC9353FE-C66E-2F46-8308-037C84BF9668}"/>
                </a:ext>
              </a:extLst>
            </p:cNvPr>
            <p:cNvSpPr/>
            <p:nvPr/>
          </p:nvSpPr>
          <p:spPr>
            <a:xfrm>
              <a:off x="6041221" y="5503969"/>
              <a:ext cx="25450" cy="41970"/>
            </a:xfrm>
            <a:custGeom>
              <a:avLst/>
              <a:gdLst/>
              <a:ahLst/>
              <a:cxnLst/>
              <a:rect l="l" t="t" r="r" b="b"/>
              <a:pathLst>
                <a:path w="36195" h="59690">
                  <a:moveTo>
                    <a:pt x="18046" y="0"/>
                  </a:moveTo>
                  <a:lnTo>
                    <a:pt x="11429" y="29971"/>
                  </a:lnTo>
                  <a:lnTo>
                    <a:pt x="0" y="58648"/>
                  </a:lnTo>
                  <a:lnTo>
                    <a:pt x="393" y="59245"/>
                  </a:lnTo>
                  <a:lnTo>
                    <a:pt x="18046" y="48564"/>
                  </a:lnTo>
                  <a:lnTo>
                    <a:pt x="32061" y="48564"/>
                  </a:lnTo>
                  <a:lnTo>
                    <a:pt x="24650" y="29971"/>
                  </a:lnTo>
                  <a:lnTo>
                    <a:pt x="18046" y="0"/>
                  </a:lnTo>
                  <a:close/>
                </a:path>
                <a:path w="36195" h="59690">
                  <a:moveTo>
                    <a:pt x="32061" y="48564"/>
                  </a:moveTo>
                  <a:lnTo>
                    <a:pt x="18046" y="48564"/>
                  </a:lnTo>
                  <a:lnTo>
                    <a:pt x="35788" y="59245"/>
                  </a:lnTo>
                  <a:lnTo>
                    <a:pt x="36080" y="58648"/>
                  </a:lnTo>
                  <a:lnTo>
                    <a:pt x="32061" y="48564"/>
                  </a:lnTo>
                  <a:close/>
                </a:path>
              </a:pathLst>
            </a:custGeom>
            <a:solidFill>
              <a:srgbClr val="231F20"/>
            </a:solidFill>
          </p:spPr>
          <p:txBody>
            <a:bodyPr wrap="square" lIns="0" tIns="0" rIns="0" bIns="0" rtlCol="0"/>
            <a:lstStyle/>
            <a:p>
              <a:endParaRPr sz="1266"/>
            </a:p>
          </p:txBody>
        </p:sp>
        <p:sp>
          <p:nvSpPr>
            <p:cNvPr id="175" name="object 174">
              <a:extLst>
                <a:ext uri="{FF2B5EF4-FFF2-40B4-BE49-F238E27FC236}">
                  <a16:creationId xmlns:a16="http://schemas.microsoft.com/office/drawing/2014/main" id="{030354EF-4513-8544-A8CB-D5FD3EF8DA36}"/>
                </a:ext>
              </a:extLst>
            </p:cNvPr>
            <p:cNvSpPr/>
            <p:nvPr/>
          </p:nvSpPr>
          <p:spPr>
            <a:xfrm>
              <a:off x="6894828" y="6091838"/>
              <a:ext cx="58043" cy="33486"/>
            </a:xfrm>
            <a:custGeom>
              <a:avLst/>
              <a:gdLst/>
              <a:ahLst/>
              <a:cxnLst/>
              <a:rect l="l" t="t" r="r" b="b"/>
              <a:pathLst>
                <a:path w="82550" h="47625">
                  <a:moveTo>
                    <a:pt x="685" y="0"/>
                  </a:moveTo>
                  <a:lnTo>
                    <a:pt x="0" y="673"/>
                  </a:lnTo>
                  <a:lnTo>
                    <a:pt x="18364" y="21107"/>
                  </a:lnTo>
                  <a:lnTo>
                    <a:pt x="8636" y="46906"/>
                  </a:lnTo>
                  <a:lnTo>
                    <a:pt x="9499" y="47150"/>
                  </a:lnTo>
                  <a:lnTo>
                    <a:pt x="44411" y="25222"/>
                  </a:lnTo>
                  <a:lnTo>
                    <a:pt x="82219" y="9258"/>
                  </a:lnTo>
                  <a:lnTo>
                    <a:pt x="41186" y="7924"/>
                  </a:lnTo>
                  <a:lnTo>
                    <a:pt x="685" y="0"/>
                  </a:lnTo>
                  <a:close/>
                </a:path>
              </a:pathLst>
            </a:custGeom>
            <a:solidFill>
              <a:srgbClr val="231F20"/>
            </a:solidFill>
          </p:spPr>
          <p:txBody>
            <a:bodyPr wrap="square" lIns="0" tIns="0" rIns="0" bIns="0" rtlCol="0"/>
            <a:lstStyle/>
            <a:p>
              <a:endParaRPr sz="1266"/>
            </a:p>
          </p:txBody>
        </p:sp>
        <p:sp>
          <p:nvSpPr>
            <p:cNvPr id="176" name="object 175">
              <a:extLst>
                <a:ext uri="{FF2B5EF4-FFF2-40B4-BE49-F238E27FC236}">
                  <a16:creationId xmlns:a16="http://schemas.microsoft.com/office/drawing/2014/main" id="{44615F98-336F-2442-9764-C9E11464D4C0}"/>
                </a:ext>
              </a:extLst>
            </p:cNvPr>
            <p:cNvSpPr/>
            <p:nvPr/>
          </p:nvSpPr>
          <p:spPr>
            <a:xfrm>
              <a:off x="6368628" y="6105830"/>
              <a:ext cx="543818" cy="100905"/>
            </a:xfrm>
            <a:custGeom>
              <a:avLst/>
              <a:gdLst/>
              <a:ahLst/>
              <a:cxnLst/>
              <a:rect l="l" t="t" r="r" b="b"/>
              <a:pathLst>
                <a:path w="773429" h="143509">
                  <a:moveTo>
                    <a:pt x="0" y="143432"/>
                  </a:moveTo>
                  <a:lnTo>
                    <a:pt x="773290" y="0"/>
                  </a:lnTo>
                </a:path>
              </a:pathLst>
            </a:custGeom>
            <a:ln w="12203">
              <a:solidFill>
                <a:srgbClr val="231F20"/>
              </a:solidFill>
            </a:ln>
          </p:spPr>
          <p:txBody>
            <a:bodyPr wrap="square" lIns="0" tIns="0" rIns="0" bIns="0" rtlCol="0"/>
            <a:lstStyle/>
            <a:p>
              <a:endParaRPr sz="1266"/>
            </a:p>
          </p:txBody>
        </p:sp>
        <p:sp>
          <p:nvSpPr>
            <p:cNvPr id="177" name="object 176">
              <a:extLst>
                <a:ext uri="{FF2B5EF4-FFF2-40B4-BE49-F238E27FC236}">
                  <a16:creationId xmlns:a16="http://schemas.microsoft.com/office/drawing/2014/main" id="{A14F307F-6082-694E-94A4-80AFD7022B60}"/>
                </a:ext>
              </a:extLst>
            </p:cNvPr>
            <p:cNvSpPr/>
            <p:nvPr/>
          </p:nvSpPr>
          <p:spPr>
            <a:xfrm>
              <a:off x="6899213" y="6095329"/>
              <a:ext cx="43755" cy="25003"/>
            </a:xfrm>
            <a:custGeom>
              <a:avLst/>
              <a:gdLst/>
              <a:ahLst/>
              <a:cxnLst/>
              <a:rect l="l" t="t" r="r" b="b"/>
              <a:pathLst>
                <a:path w="62229" h="35559">
                  <a:moveTo>
                    <a:pt x="520" y="0"/>
                  </a:moveTo>
                  <a:lnTo>
                    <a:pt x="0" y="508"/>
                  </a:lnTo>
                  <a:lnTo>
                    <a:pt x="13766" y="15836"/>
                  </a:lnTo>
                  <a:lnTo>
                    <a:pt x="6477" y="35179"/>
                  </a:lnTo>
                  <a:lnTo>
                    <a:pt x="7112" y="35356"/>
                  </a:lnTo>
                  <a:lnTo>
                    <a:pt x="33312" y="18910"/>
                  </a:lnTo>
                  <a:lnTo>
                    <a:pt x="61658" y="6946"/>
                  </a:lnTo>
                  <a:lnTo>
                    <a:pt x="30899" y="5956"/>
                  </a:lnTo>
                  <a:lnTo>
                    <a:pt x="520" y="0"/>
                  </a:lnTo>
                  <a:close/>
                </a:path>
              </a:pathLst>
            </a:custGeom>
            <a:solidFill>
              <a:srgbClr val="231F20"/>
            </a:solidFill>
          </p:spPr>
          <p:txBody>
            <a:bodyPr wrap="square" lIns="0" tIns="0" rIns="0" bIns="0" rtlCol="0"/>
            <a:lstStyle/>
            <a:p>
              <a:endParaRPr sz="1266"/>
            </a:p>
          </p:txBody>
        </p:sp>
        <p:sp>
          <p:nvSpPr>
            <p:cNvPr id="178" name="object 177">
              <a:extLst>
                <a:ext uri="{FF2B5EF4-FFF2-40B4-BE49-F238E27FC236}">
                  <a16:creationId xmlns:a16="http://schemas.microsoft.com/office/drawing/2014/main" id="{C2544EFC-603E-0B4F-8858-7E79E3BA1412}"/>
                </a:ext>
              </a:extLst>
            </p:cNvPr>
            <p:cNvSpPr/>
            <p:nvPr/>
          </p:nvSpPr>
          <p:spPr>
            <a:xfrm>
              <a:off x="5577119" y="6213828"/>
              <a:ext cx="198450" cy="97075"/>
            </a:xfrm>
            <a:prstGeom prst="rect">
              <a:avLst/>
            </a:prstGeom>
            <a:blipFill>
              <a:blip r:embed="rId20" cstate="print"/>
              <a:stretch>
                <a:fillRect/>
              </a:stretch>
            </a:blipFill>
          </p:spPr>
          <p:txBody>
            <a:bodyPr wrap="square" lIns="0" tIns="0" rIns="0" bIns="0" rtlCol="0"/>
            <a:lstStyle/>
            <a:p>
              <a:endParaRPr sz="1266"/>
            </a:p>
          </p:txBody>
        </p:sp>
        <p:sp>
          <p:nvSpPr>
            <p:cNvPr id="179" name="object 178">
              <a:extLst>
                <a:ext uri="{FF2B5EF4-FFF2-40B4-BE49-F238E27FC236}">
                  <a16:creationId xmlns:a16="http://schemas.microsoft.com/office/drawing/2014/main" id="{42C40A27-B5FE-C348-9C47-1A9734C384E8}"/>
                </a:ext>
              </a:extLst>
            </p:cNvPr>
            <p:cNvSpPr/>
            <p:nvPr/>
          </p:nvSpPr>
          <p:spPr>
            <a:xfrm>
              <a:off x="5835089" y="6277280"/>
              <a:ext cx="51604" cy="50494"/>
            </a:xfrm>
            <a:prstGeom prst="rect">
              <a:avLst/>
            </a:prstGeom>
            <a:blipFill>
              <a:blip r:embed="rId21" cstate="print"/>
              <a:stretch>
                <a:fillRect/>
              </a:stretch>
            </a:blipFill>
          </p:spPr>
          <p:txBody>
            <a:bodyPr wrap="square" lIns="0" tIns="0" rIns="0" bIns="0" rtlCol="0"/>
            <a:lstStyle/>
            <a:p>
              <a:endParaRPr sz="1266"/>
            </a:p>
          </p:txBody>
        </p:sp>
        <p:sp>
          <p:nvSpPr>
            <p:cNvPr id="180" name="object 179">
              <a:extLst>
                <a:ext uri="{FF2B5EF4-FFF2-40B4-BE49-F238E27FC236}">
                  <a16:creationId xmlns:a16="http://schemas.microsoft.com/office/drawing/2014/main" id="{916F10B7-9F09-C74C-9E00-51AD0CB0B7CA}"/>
                </a:ext>
              </a:extLst>
            </p:cNvPr>
            <p:cNvSpPr/>
            <p:nvPr/>
          </p:nvSpPr>
          <p:spPr>
            <a:xfrm>
              <a:off x="5864533" y="6305702"/>
              <a:ext cx="193774" cy="187077"/>
            </a:xfrm>
            <a:custGeom>
              <a:avLst/>
              <a:gdLst/>
              <a:ahLst/>
              <a:cxnLst/>
              <a:rect l="l" t="t" r="r" b="b"/>
              <a:pathLst>
                <a:path w="275590" h="266065">
                  <a:moveTo>
                    <a:pt x="275458" y="265910"/>
                  </a:moveTo>
                  <a:lnTo>
                    <a:pt x="0" y="0"/>
                  </a:lnTo>
                </a:path>
              </a:pathLst>
            </a:custGeom>
            <a:ln w="12221">
              <a:solidFill>
                <a:srgbClr val="231F20"/>
              </a:solidFill>
            </a:ln>
          </p:spPr>
          <p:txBody>
            <a:bodyPr wrap="square" lIns="0" tIns="0" rIns="0" bIns="0" rtlCol="0"/>
            <a:lstStyle/>
            <a:p>
              <a:endParaRPr sz="1266"/>
            </a:p>
          </p:txBody>
        </p:sp>
        <p:sp>
          <p:nvSpPr>
            <p:cNvPr id="181" name="object 180">
              <a:extLst>
                <a:ext uri="{FF2B5EF4-FFF2-40B4-BE49-F238E27FC236}">
                  <a16:creationId xmlns:a16="http://schemas.microsoft.com/office/drawing/2014/main" id="{EDC8577C-7103-924B-9133-E3DAD2AAF96C}"/>
                </a:ext>
              </a:extLst>
            </p:cNvPr>
            <p:cNvSpPr/>
            <p:nvPr/>
          </p:nvSpPr>
          <p:spPr>
            <a:xfrm>
              <a:off x="5842447" y="6284393"/>
              <a:ext cx="38843" cy="37951"/>
            </a:xfrm>
            <a:custGeom>
              <a:avLst/>
              <a:gdLst/>
              <a:ahLst/>
              <a:cxnLst/>
              <a:rect l="l" t="t" r="r" b="b"/>
              <a:pathLst>
                <a:path w="55245" h="53975">
                  <a:moveTo>
                    <a:pt x="0" y="0"/>
                  </a:moveTo>
                  <a:lnTo>
                    <a:pt x="16992" y="25575"/>
                  </a:lnTo>
                  <a:lnTo>
                    <a:pt x="29718" y="53722"/>
                  </a:lnTo>
                  <a:lnTo>
                    <a:pt x="30416" y="53835"/>
                  </a:lnTo>
                  <a:lnTo>
                    <a:pt x="34988" y="33775"/>
                  </a:lnTo>
                  <a:lnTo>
                    <a:pt x="55054" y="28520"/>
                  </a:lnTo>
                  <a:lnTo>
                    <a:pt x="54825" y="27885"/>
                  </a:lnTo>
                  <a:lnTo>
                    <a:pt x="26212" y="16107"/>
                  </a:lnTo>
                  <a:lnTo>
                    <a:pt x="0" y="0"/>
                  </a:lnTo>
                  <a:close/>
                </a:path>
              </a:pathLst>
            </a:custGeom>
            <a:solidFill>
              <a:srgbClr val="231F20"/>
            </a:solidFill>
          </p:spPr>
          <p:txBody>
            <a:bodyPr wrap="square" lIns="0" tIns="0" rIns="0" bIns="0" rtlCol="0"/>
            <a:lstStyle/>
            <a:p>
              <a:endParaRPr sz="1266"/>
            </a:p>
          </p:txBody>
        </p:sp>
        <p:sp>
          <p:nvSpPr>
            <p:cNvPr id="182" name="object 181">
              <a:extLst>
                <a:ext uri="{FF2B5EF4-FFF2-40B4-BE49-F238E27FC236}">
                  <a16:creationId xmlns:a16="http://schemas.microsoft.com/office/drawing/2014/main" id="{EFE100F3-144D-0443-B392-7B2899CFC317}"/>
                </a:ext>
              </a:extLst>
            </p:cNvPr>
            <p:cNvSpPr/>
            <p:nvPr/>
          </p:nvSpPr>
          <p:spPr>
            <a:xfrm>
              <a:off x="6109623" y="6389370"/>
              <a:ext cx="52390" cy="49590"/>
            </a:xfrm>
            <a:prstGeom prst="rect">
              <a:avLst/>
            </a:prstGeom>
            <a:blipFill>
              <a:blip r:embed="rId22" cstate="print"/>
              <a:stretch>
                <a:fillRect/>
              </a:stretch>
            </a:blipFill>
          </p:spPr>
          <p:txBody>
            <a:bodyPr wrap="square" lIns="0" tIns="0" rIns="0" bIns="0" rtlCol="0"/>
            <a:lstStyle/>
            <a:p>
              <a:endParaRPr sz="1266"/>
            </a:p>
          </p:txBody>
        </p:sp>
        <p:sp>
          <p:nvSpPr>
            <p:cNvPr id="183" name="object 182">
              <a:extLst>
                <a:ext uri="{FF2B5EF4-FFF2-40B4-BE49-F238E27FC236}">
                  <a16:creationId xmlns:a16="http://schemas.microsoft.com/office/drawing/2014/main" id="{EB3FADAE-F970-2E43-A85C-9A0C834A3970}"/>
                </a:ext>
              </a:extLst>
            </p:cNvPr>
            <p:cNvSpPr/>
            <p:nvPr/>
          </p:nvSpPr>
          <p:spPr>
            <a:xfrm>
              <a:off x="6139988" y="6220981"/>
              <a:ext cx="211187" cy="190649"/>
            </a:xfrm>
            <a:custGeom>
              <a:avLst/>
              <a:gdLst/>
              <a:ahLst/>
              <a:cxnLst/>
              <a:rect l="l" t="t" r="r" b="b"/>
              <a:pathLst>
                <a:path w="300354" h="271145">
                  <a:moveTo>
                    <a:pt x="299943" y="0"/>
                  </a:moveTo>
                  <a:lnTo>
                    <a:pt x="0" y="270986"/>
                  </a:lnTo>
                </a:path>
              </a:pathLst>
            </a:custGeom>
            <a:ln w="12220">
              <a:solidFill>
                <a:srgbClr val="231F20"/>
              </a:solidFill>
            </a:ln>
          </p:spPr>
          <p:txBody>
            <a:bodyPr wrap="square" lIns="0" tIns="0" rIns="0" bIns="0" rtlCol="0"/>
            <a:lstStyle/>
            <a:p>
              <a:endParaRPr sz="1266"/>
            </a:p>
          </p:txBody>
        </p:sp>
        <p:sp>
          <p:nvSpPr>
            <p:cNvPr id="184" name="object 183">
              <a:extLst>
                <a:ext uri="{FF2B5EF4-FFF2-40B4-BE49-F238E27FC236}">
                  <a16:creationId xmlns:a16="http://schemas.microsoft.com/office/drawing/2014/main" id="{8667A102-E5EC-984A-8039-E922B19C8466}"/>
                </a:ext>
              </a:extLst>
            </p:cNvPr>
            <p:cNvSpPr/>
            <p:nvPr/>
          </p:nvSpPr>
          <p:spPr>
            <a:xfrm>
              <a:off x="6117214" y="6394909"/>
              <a:ext cx="39737" cy="37505"/>
            </a:xfrm>
            <a:custGeom>
              <a:avLst/>
              <a:gdLst/>
              <a:ahLst/>
              <a:cxnLst/>
              <a:rect l="l" t="t" r="r" b="b"/>
              <a:pathLst>
                <a:path w="56515" h="53340">
                  <a:moveTo>
                    <a:pt x="32118" y="0"/>
                  </a:moveTo>
                  <a:lnTo>
                    <a:pt x="31470" y="179"/>
                  </a:lnTo>
                  <a:lnTo>
                    <a:pt x="17843" y="27885"/>
                  </a:lnTo>
                  <a:lnTo>
                    <a:pt x="0" y="52891"/>
                  </a:lnTo>
                  <a:lnTo>
                    <a:pt x="26720" y="37647"/>
                  </a:lnTo>
                  <a:lnTo>
                    <a:pt x="55714" y="26828"/>
                  </a:lnTo>
                  <a:lnTo>
                    <a:pt x="55892" y="26128"/>
                  </a:lnTo>
                  <a:lnTo>
                    <a:pt x="36093" y="20271"/>
                  </a:lnTo>
                  <a:lnTo>
                    <a:pt x="32118" y="0"/>
                  </a:lnTo>
                  <a:close/>
                </a:path>
              </a:pathLst>
            </a:custGeom>
            <a:solidFill>
              <a:srgbClr val="231F20"/>
            </a:solidFill>
          </p:spPr>
          <p:txBody>
            <a:bodyPr wrap="square" lIns="0" tIns="0" rIns="0" bIns="0" rtlCol="0"/>
            <a:lstStyle/>
            <a:p>
              <a:endParaRPr sz="1266"/>
            </a:p>
          </p:txBody>
        </p:sp>
        <p:sp>
          <p:nvSpPr>
            <p:cNvPr id="185" name="object 184">
              <a:extLst>
                <a:ext uri="{FF2B5EF4-FFF2-40B4-BE49-F238E27FC236}">
                  <a16:creationId xmlns:a16="http://schemas.microsoft.com/office/drawing/2014/main" id="{9542EFDF-B8CC-4E48-B16B-6B48A1C04495}"/>
                </a:ext>
              </a:extLst>
            </p:cNvPr>
            <p:cNvSpPr/>
            <p:nvPr/>
          </p:nvSpPr>
          <p:spPr>
            <a:xfrm>
              <a:off x="8275975" y="2903234"/>
              <a:ext cx="50595" cy="51497"/>
            </a:xfrm>
            <a:prstGeom prst="rect">
              <a:avLst/>
            </a:prstGeom>
            <a:blipFill>
              <a:blip r:embed="rId23" cstate="print"/>
              <a:stretch>
                <a:fillRect/>
              </a:stretch>
            </a:blipFill>
          </p:spPr>
          <p:txBody>
            <a:bodyPr wrap="square" lIns="0" tIns="0" rIns="0" bIns="0" rtlCol="0"/>
            <a:lstStyle/>
            <a:p>
              <a:endParaRPr sz="1266"/>
            </a:p>
          </p:txBody>
        </p:sp>
        <p:sp>
          <p:nvSpPr>
            <p:cNvPr id="186" name="object 185">
              <a:extLst>
                <a:ext uri="{FF2B5EF4-FFF2-40B4-BE49-F238E27FC236}">
                  <a16:creationId xmlns:a16="http://schemas.microsoft.com/office/drawing/2014/main" id="{6072924A-4275-D34C-860A-09A4922213DE}"/>
                </a:ext>
              </a:extLst>
            </p:cNvPr>
            <p:cNvSpPr/>
            <p:nvPr/>
          </p:nvSpPr>
          <p:spPr>
            <a:xfrm>
              <a:off x="8304432" y="2717380"/>
              <a:ext cx="201364" cy="208062"/>
            </a:xfrm>
            <a:custGeom>
              <a:avLst/>
              <a:gdLst/>
              <a:ahLst/>
              <a:cxnLst/>
              <a:rect l="l" t="t" r="r" b="b"/>
              <a:pathLst>
                <a:path w="286384" h="295910">
                  <a:moveTo>
                    <a:pt x="286362" y="0"/>
                  </a:moveTo>
                  <a:lnTo>
                    <a:pt x="0" y="295748"/>
                  </a:lnTo>
                </a:path>
              </a:pathLst>
            </a:custGeom>
            <a:ln w="12223">
              <a:solidFill>
                <a:srgbClr val="231F20"/>
              </a:solidFill>
            </a:ln>
          </p:spPr>
          <p:txBody>
            <a:bodyPr wrap="square" lIns="0" tIns="0" rIns="0" bIns="0" rtlCol="0"/>
            <a:lstStyle/>
            <a:p>
              <a:endParaRPr sz="1266"/>
            </a:p>
          </p:txBody>
        </p:sp>
        <p:sp>
          <p:nvSpPr>
            <p:cNvPr id="187" name="object 186">
              <a:extLst>
                <a:ext uri="{FF2B5EF4-FFF2-40B4-BE49-F238E27FC236}">
                  <a16:creationId xmlns:a16="http://schemas.microsoft.com/office/drawing/2014/main" id="{20713CAF-CEE4-DB4B-9A55-872D15E849FA}"/>
                </a:ext>
              </a:extLst>
            </p:cNvPr>
            <p:cNvSpPr/>
            <p:nvPr/>
          </p:nvSpPr>
          <p:spPr>
            <a:xfrm>
              <a:off x="8283082" y="2908761"/>
              <a:ext cx="37951" cy="38843"/>
            </a:xfrm>
            <a:custGeom>
              <a:avLst/>
              <a:gdLst/>
              <a:ahLst/>
              <a:cxnLst/>
              <a:rect l="l" t="t" r="r" b="b"/>
              <a:pathLst>
                <a:path w="53975" h="55245">
                  <a:moveTo>
                    <a:pt x="28524" y="0"/>
                  </a:moveTo>
                  <a:lnTo>
                    <a:pt x="27876" y="228"/>
                  </a:lnTo>
                  <a:lnTo>
                    <a:pt x="16128" y="28778"/>
                  </a:lnTo>
                  <a:lnTo>
                    <a:pt x="0" y="54902"/>
                  </a:lnTo>
                  <a:lnTo>
                    <a:pt x="25641" y="37934"/>
                  </a:lnTo>
                  <a:lnTo>
                    <a:pt x="53848" y="25196"/>
                  </a:lnTo>
                  <a:lnTo>
                    <a:pt x="53962" y="24498"/>
                  </a:lnTo>
                  <a:lnTo>
                    <a:pt x="33832" y="19977"/>
                  </a:lnTo>
                  <a:lnTo>
                    <a:pt x="28524" y="0"/>
                  </a:lnTo>
                  <a:close/>
                </a:path>
              </a:pathLst>
            </a:custGeom>
            <a:solidFill>
              <a:srgbClr val="231F20"/>
            </a:solidFill>
          </p:spPr>
          <p:txBody>
            <a:bodyPr wrap="square" lIns="0" tIns="0" rIns="0" bIns="0" rtlCol="0"/>
            <a:lstStyle/>
            <a:p>
              <a:endParaRPr sz="1266"/>
            </a:p>
          </p:txBody>
        </p:sp>
        <p:sp>
          <p:nvSpPr>
            <p:cNvPr id="188" name="object 187">
              <a:extLst>
                <a:ext uri="{FF2B5EF4-FFF2-40B4-BE49-F238E27FC236}">
                  <a16:creationId xmlns:a16="http://schemas.microsoft.com/office/drawing/2014/main" id="{78D54CFE-A6F0-E644-88C5-20543EA51BEB}"/>
                </a:ext>
              </a:extLst>
            </p:cNvPr>
            <p:cNvSpPr/>
            <p:nvPr/>
          </p:nvSpPr>
          <p:spPr>
            <a:xfrm>
              <a:off x="8563385" y="3184063"/>
              <a:ext cx="51113" cy="51006"/>
            </a:xfrm>
            <a:prstGeom prst="rect">
              <a:avLst/>
            </a:prstGeom>
            <a:blipFill>
              <a:blip r:embed="rId24" cstate="print"/>
              <a:stretch>
                <a:fillRect/>
              </a:stretch>
            </a:blipFill>
          </p:spPr>
          <p:txBody>
            <a:bodyPr wrap="square" lIns="0" tIns="0" rIns="0" bIns="0" rtlCol="0"/>
            <a:lstStyle/>
            <a:p>
              <a:endParaRPr sz="1266"/>
            </a:p>
          </p:txBody>
        </p:sp>
        <p:sp>
          <p:nvSpPr>
            <p:cNvPr id="189" name="object 188">
              <a:extLst>
                <a:ext uri="{FF2B5EF4-FFF2-40B4-BE49-F238E27FC236}">
                  <a16:creationId xmlns:a16="http://schemas.microsoft.com/office/drawing/2014/main" id="{27388E42-A457-FB4B-B09A-FB5C3680DC74}"/>
                </a:ext>
              </a:extLst>
            </p:cNvPr>
            <p:cNvSpPr/>
            <p:nvPr/>
          </p:nvSpPr>
          <p:spPr>
            <a:xfrm>
              <a:off x="8592365" y="3017436"/>
              <a:ext cx="189756" cy="188863"/>
            </a:xfrm>
            <a:custGeom>
              <a:avLst/>
              <a:gdLst/>
              <a:ahLst/>
              <a:cxnLst/>
              <a:rect l="l" t="t" r="r" b="b"/>
              <a:pathLst>
                <a:path w="269875" h="268604">
                  <a:moveTo>
                    <a:pt x="269336" y="0"/>
                  </a:moveTo>
                  <a:lnTo>
                    <a:pt x="0" y="268448"/>
                  </a:lnTo>
                </a:path>
              </a:pathLst>
            </a:custGeom>
            <a:ln w="12222">
              <a:solidFill>
                <a:srgbClr val="231F20"/>
              </a:solidFill>
            </a:ln>
          </p:spPr>
          <p:txBody>
            <a:bodyPr wrap="square" lIns="0" tIns="0" rIns="0" bIns="0" rtlCol="0"/>
            <a:lstStyle/>
            <a:p>
              <a:endParaRPr sz="1266"/>
            </a:p>
          </p:txBody>
        </p:sp>
        <p:sp>
          <p:nvSpPr>
            <p:cNvPr id="190" name="object 189">
              <a:extLst>
                <a:ext uri="{FF2B5EF4-FFF2-40B4-BE49-F238E27FC236}">
                  <a16:creationId xmlns:a16="http://schemas.microsoft.com/office/drawing/2014/main" id="{6D277259-4545-6449-A2D0-BE1FDDC6C46D}"/>
                </a:ext>
              </a:extLst>
            </p:cNvPr>
            <p:cNvSpPr/>
            <p:nvPr/>
          </p:nvSpPr>
          <p:spPr>
            <a:xfrm>
              <a:off x="8570636" y="3189617"/>
              <a:ext cx="38398" cy="38398"/>
            </a:xfrm>
            <a:custGeom>
              <a:avLst/>
              <a:gdLst/>
              <a:ahLst/>
              <a:cxnLst/>
              <a:rect l="l" t="t" r="r" b="b"/>
              <a:pathLst>
                <a:path w="54609" h="54610">
                  <a:moveTo>
                    <a:pt x="29464" y="0"/>
                  </a:moveTo>
                  <a:lnTo>
                    <a:pt x="28828" y="190"/>
                  </a:lnTo>
                  <a:lnTo>
                    <a:pt x="16560" y="28511"/>
                  </a:lnTo>
                  <a:lnTo>
                    <a:pt x="0" y="54381"/>
                  </a:lnTo>
                  <a:lnTo>
                    <a:pt x="25933" y="37858"/>
                  </a:lnTo>
                  <a:lnTo>
                    <a:pt x="54355" y="25628"/>
                  </a:lnTo>
                  <a:lnTo>
                    <a:pt x="54508" y="24917"/>
                  </a:lnTo>
                  <a:lnTo>
                    <a:pt x="34442" y="20040"/>
                  </a:lnTo>
                  <a:lnTo>
                    <a:pt x="29464" y="0"/>
                  </a:lnTo>
                  <a:close/>
                </a:path>
              </a:pathLst>
            </a:custGeom>
            <a:solidFill>
              <a:srgbClr val="231F20"/>
            </a:solidFill>
          </p:spPr>
          <p:txBody>
            <a:bodyPr wrap="square" lIns="0" tIns="0" rIns="0" bIns="0" rtlCol="0"/>
            <a:lstStyle/>
            <a:p>
              <a:endParaRPr sz="1266"/>
            </a:p>
          </p:txBody>
        </p:sp>
        <p:sp>
          <p:nvSpPr>
            <p:cNvPr id="191" name="object 190">
              <a:extLst>
                <a:ext uri="{FF2B5EF4-FFF2-40B4-BE49-F238E27FC236}">
                  <a16:creationId xmlns:a16="http://schemas.microsoft.com/office/drawing/2014/main" id="{D0823C17-3799-5E44-A894-F34DDE1ADFAD}"/>
                </a:ext>
              </a:extLst>
            </p:cNvPr>
            <p:cNvSpPr/>
            <p:nvPr/>
          </p:nvSpPr>
          <p:spPr>
            <a:xfrm>
              <a:off x="6369370" y="2977091"/>
              <a:ext cx="56257" cy="43308"/>
            </a:xfrm>
            <a:custGeom>
              <a:avLst/>
              <a:gdLst/>
              <a:ahLst/>
              <a:cxnLst/>
              <a:rect l="l" t="t" r="r" b="b"/>
              <a:pathLst>
                <a:path w="80009" h="61595">
                  <a:moveTo>
                    <a:pt x="55232" y="0"/>
                  </a:moveTo>
                  <a:lnTo>
                    <a:pt x="54343" y="88"/>
                  </a:lnTo>
                  <a:lnTo>
                    <a:pt x="29590" y="32994"/>
                  </a:lnTo>
                  <a:lnTo>
                    <a:pt x="0" y="61366"/>
                  </a:lnTo>
                  <a:lnTo>
                    <a:pt x="38798" y="47980"/>
                  </a:lnTo>
                  <a:lnTo>
                    <a:pt x="79476" y="40970"/>
                  </a:lnTo>
                  <a:lnTo>
                    <a:pt x="79882" y="40093"/>
                  </a:lnTo>
                  <a:lnTo>
                    <a:pt x="55397" y="27546"/>
                  </a:lnTo>
                  <a:lnTo>
                    <a:pt x="55232" y="0"/>
                  </a:lnTo>
                  <a:close/>
                </a:path>
              </a:pathLst>
            </a:custGeom>
            <a:solidFill>
              <a:srgbClr val="231F20"/>
            </a:solidFill>
          </p:spPr>
          <p:txBody>
            <a:bodyPr wrap="square" lIns="0" tIns="0" rIns="0" bIns="0" rtlCol="0"/>
            <a:lstStyle/>
            <a:p>
              <a:endParaRPr sz="1266"/>
            </a:p>
          </p:txBody>
        </p:sp>
        <p:sp>
          <p:nvSpPr>
            <p:cNvPr id="192" name="object 191">
              <a:extLst>
                <a:ext uri="{FF2B5EF4-FFF2-40B4-BE49-F238E27FC236}">
                  <a16:creationId xmlns:a16="http://schemas.microsoft.com/office/drawing/2014/main" id="{821BFAF4-F56E-7A4F-94D2-1CD05401EFB9}"/>
                </a:ext>
              </a:extLst>
            </p:cNvPr>
            <p:cNvSpPr/>
            <p:nvPr/>
          </p:nvSpPr>
          <p:spPr>
            <a:xfrm>
              <a:off x="6404326" y="2267520"/>
              <a:ext cx="1197918" cy="731788"/>
            </a:xfrm>
            <a:custGeom>
              <a:avLst/>
              <a:gdLst/>
              <a:ahLst/>
              <a:cxnLst/>
              <a:rect l="l" t="t" r="r" b="b"/>
              <a:pathLst>
                <a:path w="1703704" h="1040764">
                  <a:moveTo>
                    <a:pt x="1703709" y="0"/>
                  </a:moveTo>
                  <a:lnTo>
                    <a:pt x="0" y="1040196"/>
                  </a:lnTo>
                </a:path>
              </a:pathLst>
            </a:custGeom>
            <a:ln w="12213">
              <a:solidFill>
                <a:srgbClr val="231F20"/>
              </a:solidFill>
            </a:ln>
          </p:spPr>
          <p:txBody>
            <a:bodyPr wrap="square" lIns="0" tIns="0" rIns="0" bIns="0" rtlCol="0"/>
            <a:lstStyle/>
            <a:p>
              <a:endParaRPr sz="1266"/>
            </a:p>
          </p:txBody>
        </p:sp>
        <p:sp>
          <p:nvSpPr>
            <p:cNvPr id="193" name="object 192">
              <a:extLst>
                <a:ext uri="{FF2B5EF4-FFF2-40B4-BE49-F238E27FC236}">
                  <a16:creationId xmlns:a16="http://schemas.microsoft.com/office/drawing/2014/main" id="{C8E3B146-940A-C740-84CB-0800C77A6AF0}"/>
                </a:ext>
              </a:extLst>
            </p:cNvPr>
            <p:cNvSpPr/>
            <p:nvPr/>
          </p:nvSpPr>
          <p:spPr>
            <a:xfrm>
              <a:off x="6378112" y="2982539"/>
              <a:ext cx="42416" cy="32593"/>
            </a:xfrm>
            <a:custGeom>
              <a:avLst/>
              <a:gdLst/>
              <a:ahLst/>
              <a:cxnLst/>
              <a:rect l="l" t="t" r="r" b="b"/>
              <a:pathLst>
                <a:path w="60325" h="46354">
                  <a:moveTo>
                    <a:pt x="41427" y="0"/>
                  </a:moveTo>
                  <a:lnTo>
                    <a:pt x="40741" y="63"/>
                  </a:lnTo>
                  <a:lnTo>
                    <a:pt x="22186" y="24752"/>
                  </a:lnTo>
                  <a:lnTo>
                    <a:pt x="0" y="46024"/>
                  </a:lnTo>
                  <a:lnTo>
                    <a:pt x="29095" y="35991"/>
                  </a:lnTo>
                  <a:lnTo>
                    <a:pt x="59601" y="30733"/>
                  </a:lnTo>
                  <a:lnTo>
                    <a:pt x="59905" y="30086"/>
                  </a:lnTo>
                  <a:lnTo>
                    <a:pt x="41541" y="20662"/>
                  </a:lnTo>
                  <a:lnTo>
                    <a:pt x="41427" y="0"/>
                  </a:lnTo>
                  <a:close/>
                </a:path>
              </a:pathLst>
            </a:custGeom>
            <a:solidFill>
              <a:srgbClr val="231F20"/>
            </a:solidFill>
          </p:spPr>
          <p:txBody>
            <a:bodyPr wrap="square" lIns="0" tIns="0" rIns="0" bIns="0" rtlCol="0"/>
            <a:lstStyle/>
            <a:p>
              <a:endParaRPr sz="1266"/>
            </a:p>
          </p:txBody>
        </p:sp>
        <p:sp>
          <p:nvSpPr>
            <p:cNvPr id="194" name="object 193">
              <a:extLst>
                <a:ext uri="{FF2B5EF4-FFF2-40B4-BE49-F238E27FC236}">
                  <a16:creationId xmlns:a16="http://schemas.microsoft.com/office/drawing/2014/main" id="{8EBA9697-DA6C-004C-BDE8-44A66FDBD279}"/>
                </a:ext>
              </a:extLst>
            </p:cNvPr>
            <p:cNvSpPr/>
            <p:nvPr/>
          </p:nvSpPr>
          <p:spPr>
            <a:xfrm>
              <a:off x="6260159" y="5359434"/>
              <a:ext cx="58043" cy="33486"/>
            </a:xfrm>
            <a:custGeom>
              <a:avLst/>
              <a:gdLst/>
              <a:ahLst/>
              <a:cxnLst/>
              <a:rect l="l" t="t" r="r" b="b"/>
              <a:pathLst>
                <a:path w="82550" h="47625">
                  <a:moveTo>
                    <a:pt x="711" y="0"/>
                  </a:moveTo>
                  <a:lnTo>
                    <a:pt x="0" y="660"/>
                  </a:lnTo>
                  <a:lnTo>
                    <a:pt x="18415" y="21069"/>
                  </a:lnTo>
                  <a:lnTo>
                    <a:pt x="8750" y="46888"/>
                  </a:lnTo>
                  <a:lnTo>
                    <a:pt x="9601" y="47129"/>
                  </a:lnTo>
                  <a:lnTo>
                    <a:pt x="44488" y="25120"/>
                  </a:lnTo>
                  <a:lnTo>
                    <a:pt x="82257" y="9093"/>
                  </a:lnTo>
                  <a:lnTo>
                    <a:pt x="41224" y="7835"/>
                  </a:lnTo>
                  <a:lnTo>
                    <a:pt x="711" y="0"/>
                  </a:lnTo>
                  <a:close/>
                </a:path>
              </a:pathLst>
            </a:custGeom>
            <a:solidFill>
              <a:srgbClr val="231F20"/>
            </a:solidFill>
          </p:spPr>
          <p:txBody>
            <a:bodyPr wrap="square" lIns="0" tIns="0" rIns="0" bIns="0" rtlCol="0"/>
            <a:lstStyle/>
            <a:p>
              <a:endParaRPr sz="1266"/>
            </a:p>
          </p:txBody>
        </p:sp>
        <p:sp>
          <p:nvSpPr>
            <p:cNvPr id="195" name="object 194">
              <a:extLst>
                <a:ext uri="{FF2B5EF4-FFF2-40B4-BE49-F238E27FC236}">
                  <a16:creationId xmlns:a16="http://schemas.microsoft.com/office/drawing/2014/main" id="{BD707C7C-88D7-254C-A880-438030E565FB}"/>
                </a:ext>
              </a:extLst>
            </p:cNvPr>
            <p:cNvSpPr/>
            <p:nvPr/>
          </p:nvSpPr>
          <p:spPr>
            <a:xfrm>
              <a:off x="6040963" y="5373384"/>
              <a:ext cx="237083" cy="44648"/>
            </a:xfrm>
            <a:custGeom>
              <a:avLst/>
              <a:gdLst/>
              <a:ahLst/>
              <a:cxnLst/>
              <a:rect l="l" t="t" r="r" b="b"/>
              <a:pathLst>
                <a:path w="337184" h="63500">
                  <a:moveTo>
                    <a:pt x="0" y="63256"/>
                  </a:moveTo>
                  <a:lnTo>
                    <a:pt x="336703" y="0"/>
                  </a:lnTo>
                </a:path>
              </a:pathLst>
            </a:custGeom>
            <a:ln w="12203">
              <a:solidFill>
                <a:srgbClr val="231F20"/>
              </a:solidFill>
            </a:ln>
          </p:spPr>
          <p:txBody>
            <a:bodyPr wrap="square" lIns="0" tIns="0" rIns="0" bIns="0" rtlCol="0"/>
            <a:lstStyle/>
            <a:p>
              <a:endParaRPr sz="1266"/>
            </a:p>
          </p:txBody>
        </p:sp>
        <p:sp>
          <p:nvSpPr>
            <p:cNvPr id="196" name="object 195">
              <a:extLst>
                <a:ext uri="{FF2B5EF4-FFF2-40B4-BE49-F238E27FC236}">
                  <a16:creationId xmlns:a16="http://schemas.microsoft.com/office/drawing/2014/main" id="{1E648068-10E5-C74F-8B5F-7FA0EB8BEE6B}"/>
                </a:ext>
              </a:extLst>
            </p:cNvPr>
            <p:cNvSpPr/>
            <p:nvPr/>
          </p:nvSpPr>
          <p:spPr>
            <a:xfrm>
              <a:off x="6264553" y="5362916"/>
              <a:ext cx="43755" cy="25003"/>
            </a:xfrm>
            <a:custGeom>
              <a:avLst/>
              <a:gdLst/>
              <a:ahLst/>
              <a:cxnLst/>
              <a:rect l="l" t="t" r="r" b="b"/>
              <a:pathLst>
                <a:path w="62229" h="35559">
                  <a:moveTo>
                    <a:pt x="520" y="0"/>
                  </a:moveTo>
                  <a:lnTo>
                    <a:pt x="0" y="520"/>
                  </a:lnTo>
                  <a:lnTo>
                    <a:pt x="13817" y="15811"/>
                  </a:lnTo>
                  <a:lnTo>
                    <a:pt x="6565" y="35153"/>
                  </a:lnTo>
                  <a:lnTo>
                    <a:pt x="7200" y="35344"/>
                  </a:lnTo>
                  <a:lnTo>
                    <a:pt x="33362" y="18846"/>
                  </a:lnTo>
                  <a:lnTo>
                    <a:pt x="61683" y="6807"/>
                  </a:lnTo>
                  <a:lnTo>
                    <a:pt x="30899" y="5905"/>
                  </a:lnTo>
                  <a:lnTo>
                    <a:pt x="520" y="0"/>
                  </a:lnTo>
                  <a:close/>
                </a:path>
              </a:pathLst>
            </a:custGeom>
            <a:solidFill>
              <a:srgbClr val="231F20"/>
            </a:solidFill>
          </p:spPr>
          <p:txBody>
            <a:bodyPr wrap="square" lIns="0" tIns="0" rIns="0" bIns="0" rtlCol="0"/>
            <a:lstStyle/>
            <a:p>
              <a:endParaRPr sz="1266"/>
            </a:p>
          </p:txBody>
        </p:sp>
        <p:sp>
          <p:nvSpPr>
            <p:cNvPr id="197" name="object 196">
              <a:extLst>
                <a:ext uri="{FF2B5EF4-FFF2-40B4-BE49-F238E27FC236}">
                  <a16:creationId xmlns:a16="http://schemas.microsoft.com/office/drawing/2014/main" id="{D5BAE3C6-7461-434E-A0B8-409E43E4C2A7}"/>
                </a:ext>
              </a:extLst>
            </p:cNvPr>
            <p:cNvSpPr/>
            <p:nvPr/>
          </p:nvSpPr>
          <p:spPr>
            <a:xfrm>
              <a:off x="8393689" y="5445753"/>
              <a:ext cx="159705" cy="159206"/>
            </a:xfrm>
            <a:prstGeom prst="rect">
              <a:avLst/>
            </a:prstGeom>
            <a:blipFill>
              <a:blip r:embed="rId25" cstate="print"/>
              <a:stretch>
                <a:fillRect/>
              </a:stretch>
            </a:blipFill>
          </p:spPr>
          <p:txBody>
            <a:bodyPr wrap="square" lIns="0" tIns="0" rIns="0" bIns="0" rtlCol="0"/>
            <a:lstStyle/>
            <a:p>
              <a:endParaRPr sz="1266"/>
            </a:p>
          </p:txBody>
        </p:sp>
        <p:sp>
          <p:nvSpPr>
            <p:cNvPr id="198" name="object 197">
              <a:extLst>
                <a:ext uri="{FF2B5EF4-FFF2-40B4-BE49-F238E27FC236}">
                  <a16:creationId xmlns:a16="http://schemas.microsoft.com/office/drawing/2014/main" id="{C85098FC-E245-A641-BDF5-B55D24470462}"/>
                </a:ext>
              </a:extLst>
            </p:cNvPr>
            <p:cNvSpPr txBox="1"/>
            <p:nvPr/>
          </p:nvSpPr>
          <p:spPr>
            <a:xfrm>
              <a:off x="8409623" y="5451135"/>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16</a:t>
              </a:r>
              <a:endParaRPr sz="703">
                <a:latin typeface="Arial"/>
                <a:cs typeface="Arial"/>
              </a:endParaRPr>
            </a:p>
          </p:txBody>
        </p:sp>
        <p:sp>
          <p:nvSpPr>
            <p:cNvPr id="199" name="object 198">
              <a:extLst>
                <a:ext uri="{FF2B5EF4-FFF2-40B4-BE49-F238E27FC236}">
                  <a16:creationId xmlns:a16="http://schemas.microsoft.com/office/drawing/2014/main" id="{D880154B-0753-944F-930D-6AE178EB86B6}"/>
                </a:ext>
              </a:extLst>
            </p:cNvPr>
            <p:cNvSpPr/>
            <p:nvPr/>
          </p:nvSpPr>
          <p:spPr>
            <a:xfrm>
              <a:off x="5404485" y="6270072"/>
              <a:ext cx="159705" cy="159206"/>
            </a:xfrm>
            <a:prstGeom prst="rect">
              <a:avLst/>
            </a:prstGeom>
            <a:blipFill>
              <a:blip r:embed="rId26" cstate="print"/>
              <a:stretch>
                <a:fillRect/>
              </a:stretch>
            </a:blipFill>
          </p:spPr>
          <p:txBody>
            <a:bodyPr wrap="square" lIns="0" tIns="0" rIns="0" bIns="0" rtlCol="0"/>
            <a:lstStyle/>
            <a:p>
              <a:endParaRPr sz="1266"/>
            </a:p>
          </p:txBody>
        </p:sp>
        <p:sp>
          <p:nvSpPr>
            <p:cNvPr id="200" name="object 199">
              <a:extLst>
                <a:ext uri="{FF2B5EF4-FFF2-40B4-BE49-F238E27FC236}">
                  <a16:creationId xmlns:a16="http://schemas.microsoft.com/office/drawing/2014/main" id="{AE99602D-50B3-F142-8111-9D85F3ADDA5F}"/>
                </a:ext>
              </a:extLst>
            </p:cNvPr>
            <p:cNvSpPr txBox="1"/>
            <p:nvPr/>
          </p:nvSpPr>
          <p:spPr>
            <a:xfrm>
              <a:off x="5420410" y="6275447"/>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36</a:t>
              </a:r>
              <a:endParaRPr sz="703">
                <a:latin typeface="Arial"/>
                <a:cs typeface="Arial"/>
              </a:endParaRPr>
            </a:p>
          </p:txBody>
        </p:sp>
        <p:sp>
          <p:nvSpPr>
            <p:cNvPr id="201" name="object 200">
              <a:extLst>
                <a:ext uri="{FF2B5EF4-FFF2-40B4-BE49-F238E27FC236}">
                  <a16:creationId xmlns:a16="http://schemas.microsoft.com/office/drawing/2014/main" id="{2959D4A8-BC3A-C242-BCA5-8D884C2E6DB8}"/>
                </a:ext>
              </a:extLst>
            </p:cNvPr>
            <p:cNvSpPr/>
            <p:nvPr/>
          </p:nvSpPr>
          <p:spPr>
            <a:xfrm>
              <a:off x="5975484" y="5841088"/>
              <a:ext cx="159705" cy="159206"/>
            </a:xfrm>
            <a:prstGeom prst="rect">
              <a:avLst/>
            </a:prstGeom>
            <a:blipFill>
              <a:blip r:embed="rId27" cstate="print"/>
              <a:stretch>
                <a:fillRect/>
              </a:stretch>
            </a:blipFill>
          </p:spPr>
          <p:txBody>
            <a:bodyPr wrap="square" lIns="0" tIns="0" rIns="0" bIns="0" rtlCol="0"/>
            <a:lstStyle/>
            <a:p>
              <a:endParaRPr sz="1266"/>
            </a:p>
          </p:txBody>
        </p:sp>
        <p:sp>
          <p:nvSpPr>
            <p:cNvPr id="202" name="object 201">
              <a:extLst>
                <a:ext uri="{FF2B5EF4-FFF2-40B4-BE49-F238E27FC236}">
                  <a16:creationId xmlns:a16="http://schemas.microsoft.com/office/drawing/2014/main" id="{F0890B82-9AAB-7242-A6E5-8E5E50679BB0}"/>
                </a:ext>
              </a:extLst>
            </p:cNvPr>
            <p:cNvSpPr txBox="1"/>
            <p:nvPr/>
          </p:nvSpPr>
          <p:spPr>
            <a:xfrm>
              <a:off x="6014367" y="5846469"/>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4</a:t>
              </a:r>
              <a:endParaRPr sz="703">
                <a:latin typeface="Arial"/>
                <a:cs typeface="Arial"/>
              </a:endParaRPr>
            </a:p>
          </p:txBody>
        </p:sp>
        <p:sp>
          <p:nvSpPr>
            <p:cNvPr id="203" name="object 202">
              <a:extLst>
                <a:ext uri="{FF2B5EF4-FFF2-40B4-BE49-F238E27FC236}">
                  <a16:creationId xmlns:a16="http://schemas.microsoft.com/office/drawing/2014/main" id="{C0406EB9-4E2C-1C47-858A-70B2201E79AD}"/>
                </a:ext>
              </a:extLst>
            </p:cNvPr>
            <p:cNvSpPr/>
            <p:nvPr/>
          </p:nvSpPr>
          <p:spPr>
            <a:xfrm>
              <a:off x="5700031" y="6135658"/>
              <a:ext cx="159705" cy="159206"/>
            </a:xfrm>
            <a:prstGeom prst="rect">
              <a:avLst/>
            </a:prstGeom>
            <a:blipFill>
              <a:blip r:embed="rId26" cstate="print"/>
              <a:stretch>
                <a:fillRect/>
              </a:stretch>
            </a:blipFill>
          </p:spPr>
          <p:txBody>
            <a:bodyPr wrap="square" lIns="0" tIns="0" rIns="0" bIns="0" rtlCol="0"/>
            <a:lstStyle/>
            <a:p>
              <a:endParaRPr sz="1266"/>
            </a:p>
          </p:txBody>
        </p:sp>
        <p:sp>
          <p:nvSpPr>
            <p:cNvPr id="204" name="object 203">
              <a:extLst>
                <a:ext uri="{FF2B5EF4-FFF2-40B4-BE49-F238E27FC236}">
                  <a16:creationId xmlns:a16="http://schemas.microsoft.com/office/drawing/2014/main" id="{0AE9BCCC-8003-1542-8A71-1EE291D8BEC7}"/>
                </a:ext>
              </a:extLst>
            </p:cNvPr>
            <p:cNvSpPr txBox="1"/>
            <p:nvPr/>
          </p:nvSpPr>
          <p:spPr>
            <a:xfrm>
              <a:off x="5738909" y="6141032"/>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a:t>
              </a:r>
              <a:endParaRPr sz="703">
                <a:latin typeface="Arial"/>
                <a:cs typeface="Arial"/>
              </a:endParaRPr>
            </a:p>
          </p:txBody>
        </p:sp>
        <p:sp>
          <p:nvSpPr>
            <p:cNvPr id="205" name="object 204">
              <a:extLst>
                <a:ext uri="{FF2B5EF4-FFF2-40B4-BE49-F238E27FC236}">
                  <a16:creationId xmlns:a16="http://schemas.microsoft.com/office/drawing/2014/main" id="{D0AF104E-808E-0648-ADEC-930E950FE744}"/>
                </a:ext>
              </a:extLst>
            </p:cNvPr>
            <p:cNvSpPr/>
            <p:nvPr/>
          </p:nvSpPr>
          <p:spPr>
            <a:xfrm>
              <a:off x="6273897" y="6135658"/>
              <a:ext cx="159705" cy="159206"/>
            </a:xfrm>
            <a:prstGeom prst="rect">
              <a:avLst/>
            </a:prstGeom>
            <a:blipFill>
              <a:blip r:embed="rId27" cstate="print"/>
              <a:stretch>
                <a:fillRect/>
              </a:stretch>
            </a:blipFill>
          </p:spPr>
          <p:txBody>
            <a:bodyPr wrap="square" lIns="0" tIns="0" rIns="0" bIns="0" rtlCol="0"/>
            <a:lstStyle/>
            <a:p>
              <a:endParaRPr sz="1266"/>
            </a:p>
          </p:txBody>
        </p:sp>
        <p:sp>
          <p:nvSpPr>
            <p:cNvPr id="206" name="object 205">
              <a:extLst>
                <a:ext uri="{FF2B5EF4-FFF2-40B4-BE49-F238E27FC236}">
                  <a16:creationId xmlns:a16="http://schemas.microsoft.com/office/drawing/2014/main" id="{DCF1C526-9E11-5942-B3E9-AA95B1D73ACD}"/>
                </a:ext>
              </a:extLst>
            </p:cNvPr>
            <p:cNvSpPr txBox="1"/>
            <p:nvPr/>
          </p:nvSpPr>
          <p:spPr>
            <a:xfrm>
              <a:off x="6289825" y="614103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17</a:t>
              </a:r>
              <a:endParaRPr sz="703">
                <a:latin typeface="Arial"/>
                <a:cs typeface="Arial"/>
              </a:endParaRPr>
            </a:p>
          </p:txBody>
        </p:sp>
        <p:sp>
          <p:nvSpPr>
            <p:cNvPr id="207" name="object 206">
              <a:extLst>
                <a:ext uri="{FF2B5EF4-FFF2-40B4-BE49-F238E27FC236}">
                  <a16:creationId xmlns:a16="http://schemas.microsoft.com/office/drawing/2014/main" id="{09F26D67-93B0-8A45-9BDE-45A839D66DBE}"/>
                </a:ext>
              </a:extLst>
            </p:cNvPr>
            <p:cNvSpPr/>
            <p:nvPr/>
          </p:nvSpPr>
          <p:spPr>
            <a:xfrm>
              <a:off x="5975484" y="5337748"/>
              <a:ext cx="159705" cy="159206"/>
            </a:xfrm>
            <a:prstGeom prst="rect">
              <a:avLst/>
            </a:prstGeom>
            <a:blipFill>
              <a:blip r:embed="rId28" cstate="print"/>
              <a:stretch>
                <a:fillRect/>
              </a:stretch>
            </a:blipFill>
          </p:spPr>
          <p:txBody>
            <a:bodyPr wrap="square" lIns="0" tIns="0" rIns="0" bIns="0" rtlCol="0"/>
            <a:lstStyle/>
            <a:p>
              <a:endParaRPr sz="1266"/>
            </a:p>
          </p:txBody>
        </p:sp>
        <p:sp>
          <p:nvSpPr>
            <p:cNvPr id="208" name="object 207">
              <a:extLst>
                <a:ext uri="{FF2B5EF4-FFF2-40B4-BE49-F238E27FC236}">
                  <a16:creationId xmlns:a16="http://schemas.microsoft.com/office/drawing/2014/main" id="{3DFDC08C-64C3-C345-B1BC-7532CDA00ECB}"/>
                </a:ext>
              </a:extLst>
            </p:cNvPr>
            <p:cNvSpPr txBox="1"/>
            <p:nvPr/>
          </p:nvSpPr>
          <p:spPr>
            <a:xfrm>
              <a:off x="5991412" y="5343135"/>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27</a:t>
              </a:r>
              <a:endParaRPr sz="703">
                <a:latin typeface="Arial"/>
                <a:cs typeface="Arial"/>
              </a:endParaRPr>
            </a:p>
          </p:txBody>
        </p:sp>
        <p:sp>
          <p:nvSpPr>
            <p:cNvPr id="209" name="object 208">
              <a:extLst>
                <a:ext uri="{FF2B5EF4-FFF2-40B4-BE49-F238E27FC236}">
                  <a16:creationId xmlns:a16="http://schemas.microsoft.com/office/drawing/2014/main" id="{650F2853-33B4-0942-99A1-935A7924CA76}"/>
                </a:ext>
              </a:extLst>
            </p:cNvPr>
            <p:cNvSpPr/>
            <p:nvPr/>
          </p:nvSpPr>
          <p:spPr>
            <a:xfrm>
              <a:off x="5975484" y="6410207"/>
              <a:ext cx="159705" cy="159206"/>
            </a:xfrm>
            <a:prstGeom prst="rect">
              <a:avLst/>
            </a:prstGeom>
            <a:blipFill>
              <a:blip r:embed="rId27" cstate="print"/>
              <a:stretch>
                <a:fillRect/>
              </a:stretch>
            </a:blipFill>
          </p:spPr>
          <p:txBody>
            <a:bodyPr wrap="square" lIns="0" tIns="0" rIns="0" bIns="0" rtlCol="0"/>
            <a:lstStyle/>
            <a:p>
              <a:endParaRPr sz="1266"/>
            </a:p>
          </p:txBody>
        </p:sp>
        <p:sp>
          <p:nvSpPr>
            <p:cNvPr id="210" name="object 209">
              <a:extLst>
                <a:ext uri="{FF2B5EF4-FFF2-40B4-BE49-F238E27FC236}">
                  <a16:creationId xmlns:a16="http://schemas.microsoft.com/office/drawing/2014/main" id="{4E9CC053-D7DF-744D-B728-F7D2018A34C3}"/>
                </a:ext>
              </a:extLst>
            </p:cNvPr>
            <p:cNvSpPr txBox="1"/>
            <p:nvPr/>
          </p:nvSpPr>
          <p:spPr>
            <a:xfrm>
              <a:off x="5991412" y="641558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20</a:t>
              </a:r>
              <a:endParaRPr sz="703">
                <a:latin typeface="Arial"/>
                <a:cs typeface="Arial"/>
              </a:endParaRPr>
            </a:p>
          </p:txBody>
        </p:sp>
        <p:sp>
          <p:nvSpPr>
            <p:cNvPr id="211" name="object 210">
              <a:extLst>
                <a:ext uri="{FF2B5EF4-FFF2-40B4-BE49-F238E27FC236}">
                  <a16:creationId xmlns:a16="http://schemas.microsoft.com/office/drawing/2014/main" id="{90F27E4D-7F19-3F49-AA2C-E40189BD600F}"/>
                </a:ext>
              </a:extLst>
            </p:cNvPr>
            <p:cNvSpPr/>
            <p:nvPr/>
          </p:nvSpPr>
          <p:spPr>
            <a:xfrm>
              <a:off x="8120588" y="2908913"/>
              <a:ext cx="47872" cy="53632"/>
            </a:xfrm>
            <a:prstGeom prst="rect">
              <a:avLst/>
            </a:prstGeom>
            <a:blipFill>
              <a:blip r:embed="rId29" cstate="print"/>
              <a:stretch>
                <a:fillRect/>
              </a:stretch>
            </a:blipFill>
          </p:spPr>
          <p:txBody>
            <a:bodyPr wrap="square" lIns="0" tIns="0" rIns="0" bIns="0" rtlCol="0"/>
            <a:lstStyle/>
            <a:p>
              <a:endParaRPr sz="1266"/>
            </a:p>
          </p:txBody>
        </p:sp>
        <p:sp>
          <p:nvSpPr>
            <p:cNvPr id="212" name="object 211">
              <a:extLst>
                <a:ext uri="{FF2B5EF4-FFF2-40B4-BE49-F238E27FC236}">
                  <a16:creationId xmlns:a16="http://schemas.microsoft.com/office/drawing/2014/main" id="{6981F9D5-4FFA-C94F-84BD-197418237D76}"/>
                </a:ext>
              </a:extLst>
            </p:cNvPr>
            <p:cNvSpPr/>
            <p:nvPr/>
          </p:nvSpPr>
          <p:spPr>
            <a:xfrm>
              <a:off x="7603792" y="2261841"/>
              <a:ext cx="539353" cy="669280"/>
            </a:xfrm>
            <a:custGeom>
              <a:avLst/>
              <a:gdLst/>
              <a:ahLst/>
              <a:cxnLst/>
              <a:rect l="l" t="t" r="r" b="b"/>
              <a:pathLst>
                <a:path w="767079" h="951864">
                  <a:moveTo>
                    <a:pt x="0" y="0"/>
                  </a:moveTo>
                  <a:lnTo>
                    <a:pt x="766581" y="951250"/>
                  </a:lnTo>
                </a:path>
              </a:pathLst>
            </a:custGeom>
            <a:ln w="12226">
              <a:solidFill>
                <a:srgbClr val="231F20"/>
              </a:solidFill>
            </a:ln>
          </p:spPr>
          <p:txBody>
            <a:bodyPr wrap="square" lIns="0" tIns="0" rIns="0" bIns="0" rtlCol="0"/>
            <a:lstStyle/>
            <a:p>
              <a:endParaRPr sz="1266"/>
            </a:p>
          </p:txBody>
        </p:sp>
        <p:sp>
          <p:nvSpPr>
            <p:cNvPr id="213" name="object 212">
              <a:extLst>
                <a:ext uri="{FF2B5EF4-FFF2-40B4-BE49-F238E27FC236}">
                  <a16:creationId xmlns:a16="http://schemas.microsoft.com/office/drawing/2014/main" id="{5B9CBAB8-F7B1-F948-A5C0-FEF6B36C43CF}"/>
                </a:ext>
              </a:extLst>
            </p:cNvPr>
            <p:cNvSpPr/>
            <p:nvPr/>
          </p:nvSpPr>
          <p:spPr>
            <a:xfrm>
              <a:off x="8126152" y="2914360"/>
              <a:ext cx="36165" cy="40630"/>
            </a:xfrm>
            <a:custGeom>
              <a:avLst/>
              <a:gdLst/>
              <a:ahLst/>
              <a:cxnLst/>
              <a:rect l="l" t="t" r="r" b="b"/>
              <a:pathLst>
                <a:path w="51434" h="57785">
                  <a:moveTo>
                    <a:pt x="27584" y="0"/>
                  </a:moveTo>
                  <a:lnTo>
                    <a:pt x="20548" y="19342"/>
                  </a:lnTo>
                  <a:lnTo>
                    <a:pt x="0" y="22072"/>
                  </a:lnTo>
                  <a:lnTo>
                    <a:pt x="126" y="22720"/>
                  </a:lnTo>
                  <a:lnTo>
                    <a:pt x="27063" y="37973"/>
                  </a:lnTo>
                  <a:lnTo>
                    <a:pt x="51041" y="57200"/>
                  </a:lnTo>
                  <a:lnTo>
                    <a:pt x="37376" y="29705"/>
                  </a:lnTo>
                  <a:lnTo>
                    <a:pt x="28270" y="203"/>
                  </a:lnTo>
                  <a:lnTo>
                    <a:pt x="27584" y="0"/>
                  </a:lnTo>
                  <a:close/>
                </a:path>
              </a:pathLst>
            </a:custGeom>
            <a:solidFill>
              <a:srgbClr val="231F20"/>
            </a:solidFill>
          </p:spPr>
          <p:txBody>
            <a:bodyPr wrap="square" lIns="0" tIns="0" rIns="0" bIns="0" rtlCol="0"/>
            <a:lstStyle/>
            <a:p>
              <a:endParaRPr sz="1266"/>
            </a:p>
          </p:txBody>
        </p:sp>
        <p:sp>
          <p:nvSpPr>
            <p:cNvPr id="214" name="object 213">
              <a:extLst>
                <a:ext uri="{FF2B5EF4-FFF2-40B4-BE49-F238E27FC236}">
                  <a16:creationId xmlns:a16="http://schemas.microsoft.com/office/drawing/2014/main" id="{4076D3C0-BE91-D942-9864-84B276347A69}"/>
                </a:ext>
              </a:extLst>
            </p:cNvPr>
            <p:cNvSpPr/>
            <p:nvPr/>
          </p:nvSpPr>
          <p:spPr>
            <a:xfrm>
              <a:off x="8677266" y="2931514"/>
              <a:ext cx="51149" cy="50961"/>
            </a:xfrm>
            <a:prstGeom prst="rect">
              <a:avLst/>
            </a:prstGeom>
            <a:blipFill>
              <a:blip r:embed="rId30" cstate="print"/>
              <a:stretch>
                <a:fillRect/>
              </a:stretch>
            </a:blipFill>
          </p:spPr>
          <p:txBody>
            <a:bodyPr wrap="square" lIns="0" tIns="0" rIns="0" bIns="0" rtlCol="0"/>
            <a:lstStyle/>
            <a:p>
              <a:endParaRPr sz="1266"/>
            </a:p>
          </p:txBody>
        </p:sp>
        <p:sp>
          <p:nvSpPr>
            <p:cNvPr id="215" name="object 214">
              <a:extLst>
                <a:ext uri="{FF2B5EF4-FFF2-40B4-BE49-F238E27FC236}">
                  <a16:creationId xmlns:a16="http://schemas.microsoft.com/office/drawing/2014/main" id="{01284062-C60E-954E-B761-4F9E2CEFE841}"/>
                </a:ext>
              </a:extLst>
            </p:cNvPr>
            <p:cNvSpPr/>
            <p:nvPr/>
          </p:nvSpPr>
          <p:spPr>
            <a:xfrm>
              <a:off x="8492859" y="2747294"/>
              <a:ext cx="206722" cy="206276"/>
            </a:xfrm>
            <a:custGeom>
              <a:avLst/>
              <a:gdLst/>
              <a:ahLst/>
              <a:cxnLst/>
              <a:rect l="l" t="t" r="r" b="b"/>
              <a:pathLst>
                <a:path w="294004" h="293370">
                  <a:moveTo>
                    <a:pt x="0" y="0"/>
                  </a:moveTo>
                  <a:lnTo>
                    <a:pt x="293821" y="293356"/>
                  </a:lnTo>
                </a:path>
              </a:pathLst>
            </a:custGeom>
            <a:ln w="12222">
              <a:solidFill>
                <a:srgbClr val="231F20"/>
              </a:solidFill>
            </a:ln>
          </p:spPr>
          <p:txBody>
            <a:bodyPr wrap="square" lIns="0" tIns="0" rIns="0" bIns="0" rtlCol="0"/>
            <a:lstStyle/>
            <a:p>
              <a:endParaRPr sz="1266"/>
            </a:p>
          </p:txBody>
        </p:sp>
        <p:sp>
          <p:nvSpPr>
            <p:cNvPr id="216" name="object 215">
              <a:extLst>
                <a:ext uri="{FF2B5EF4-FFF2-40B4-BE49-F238E27FC236}">
                  <a16:creationId xmlns:a16="http://schemas.microsoft.com/office/drawing/2014/main" id="{BB060EF4-187B-E141-AABA-2E0C49B839BD}"/>
                </a:ext>
              </a:extLst>
            </p:cNvPr>
            <p:cNvSpPr/>
            <p:nvPr/>
          </p:nvSpPr>
          <p:spPr>
            <a:xfrm>
              <a:off x="8682811" y="2937024"/>
              <a:ext cx="38398" cy="38398"/>
            </a:xfrm>
            <a:custGeom>
              <a:avLst/>
              <a:gdLst/>
              <a:ahLst/>
              <a:cxnLst/>
              <a:rect l="l" t="t" r="r" b="b"/>
              <a:pathLst>
                <a:path w="54609" h="54610">
                  <a:moveTo>
                    <a:pt x="25044" y="0"/>
                  </a:moveTo>
                  <a:lnTo>
                    <a:pt x="20129" y="20002"/>
                  </a:lnTo>
                  <a:lnTo>
                    <a:pt x="0" y="24930"/>
                  </a:lnTo>
                  <a:lnTo>
                    <a:pt x="215" y="25565"/>
                  </a:lnTo>
                  <a:lnTo>
                    <a:pt x="28625" y="37820"/>
                  </a:lnTo>
                  <a:lnTo>
                    <a:pt x="54546" y="54368"/>
                  </a:lnTo>
                  <a:lnTo>
                    <a:pt x="37998" y="28473"/>
                  </a:lnTo>
                  <a:lnTo>
                    <a:pt x="25755" y="152"/>
                  </a:lnTo>
                  <a:lnTo>
                    <a:pt x="25044" y="0"/>
                  </a:lnTo>
                  <a:close/>
                </a:path>
              </a:pathLst>
            </a:custGeom>
            <a:solidFill>
              <a:srgbClr val="231F20"/>
            </a:solidFill>
          </p:spPr>
          <p:txBody>
            <a:bodyPr wrap="square" lIns="0" tIns="0" rIns="0" bIns="0" rtlCol="0"/>
            <a:lstStyle/>
            <a:p>
              <a:endParaRPr sz="1266"/>
            </a:p>
          </p:txBody>
        </p:sp>
        <p:sp>
          <p:nvSpPr>
            <p:cNvPr id="217" name="object 216">
              <a:extLst>
                <a:ext uri="{FF2B5EF4-FFF2-40B4-BE49-F238E27FC236}">
                  <a16:creationId xmlns:a16="http://schemas.microsoft.com/office/drawing/2014/main" id="{1ED38AED-75A4-6246-80C2-8005E8473FEF}"/>
                </a:ext>
              </a:extLst>
            </p:cNvPr>
            <p:cNvSpPr/>
            <p:nvPr/>
          </p:nvSpPr>
          <p:spPr>
            <a:xfrm>
              <a:off x="8572922" y="2758430"/>
              <a:ext cx="51158" cy="50953"/>
            </a:xfrm>
            <a:prstGeom prst="rect">
              <a:avLst/>
            </a:prstGeom>
            <a:blipFill>
              <a:blip r:embed="rId31" cstate="print"/>
              <a:stretch>
                <a:fillRect/>
              </a:stretch>
            </a:blipFill>
          </p:spPr>
          <p:txBody>
            <a:bodyPr wrap="square" lIns="0" tIns="0" rIns="0" bIns="0" rtlCol="0"/>
            <a:lstStyle/>
            <a:p>
              <a:endParaRPr sz="1266"/>
            </a:p>
          </p:txBody>
        </p:sp>
        <p:sp>
          <p:nvSpPr>
            <p:cNvPr id="218" name="object 217">
              <a:extLst>
                <a:ext uri="{FF2B5EF4-FFF2-40B4-BE49-F238E27FC236}">
                  <a16:creationId xmlns:a16="http://schemas.microsoft.com/office/drawing/2014/main" id="{D75C5D47-A082-2C4F-ACD6-9EAD1DBA50B4}"/>
                </a:ext>
              </a:extLst>
            </p:cNvPr>
            <p:cNvSpPr/>
            <p:nvPr/>
          </p:nvSpPr>
          <p:spPr>
            <a:xfrm>
              <a:off x="8601894" y="2787335"/>
              <a:ext cx="206722" cy="206276"/>
            </a:xfrm>
            <a:custGeom>
              <a:avLst/>
              <a:gdLst/>
              <a:ahLst/>
              <a:cxnLst/>
              <a:rect l="l" t="t" r="r" b="b"/>
              <a:pathLst>
                <a:path w="294004" h="293370">
                  <a:moveTo>
                    <a:pt x="293821" y="293356"/>
                  </a:moveTo>
                  <a:lnTo>
                    <a:pt x="0" y="0"/>
                  </a:lnTo>
                </a:path>
              </a:pathLst>
            </a:custGeom>
            <a:ln w="12222">
              <a:solidFill>
                <a:srgbClr val="231F20"/>
              </a:solidFill>
            </a:ln>
          </p:spPr>
          <p:txBody>
            <a:bodyPr wrap="square" lIns="0" tIns="0" rIns="0" bIns="0" rtlCol="0"/>
            <a:lstStyle/>
            <a:p>
              <a:endParaRPr sz="1266"/>
            </a:p>
          </p:txBody>
        </p:sp>
        <p:sp>
          <p:nvSpPr>
            <p:cNvPr id="219" name="object 218">
              <a:extLst>
                <a:ext uri="{FF2B5EF4-FFF2-40B4-BE49-F238E27FC236}">
                  <a16:creationId xmlns:a16="http://schemas.microsoft.com/office/drawing/2014/main" id="{7AA7270C-80F1-1146-984C-58E377E844E3}"/>
                </a:ext>
              </a:extLst>
            </p:cNvPr>
            <p:cNvSpPr/>
            <p:nvPr/>
          </p:nvSpPr>
          <p:spPr>
            <a:xfrm>
              <a:off x="8580173" y="2765654"/>
              <a:ext cx="38398" cy="38398"/>
            </a:xfrm>
            <a:custGeom>
              <a:avLst/>
              <a:gdLst/>
              <a:ahLst/>
              <a:cxnLst/>
              <a:rect l="l" t="t" r="r" b="b"/>
              <a:pathLst>
                <a:path w="54609" h="54610">
                  <a:moveTo>
                    <a:pt x="0" y="0"/>
                  </a:moveTo>
                  <a:lnTo>
                    <a:pt x="16548" y="25869"/>
                  </a:lnTo>
                  <a:lnTo>
                    <a:pt x="28803" y="54216"/>
                  </a:lnTo>
                  <a:lnTo>
                    <a:pt x="29514" y="54355"/>
                  </a:lnTo>
                  <a:lnTo>
                    <a:pt x="34417" y="34366"/>
                  </a:lnTo>
                  <a:lnTo>
                    <a:pt x="54559" y="29438"/>
                  </a:lnTo>
                  <a:lnTo>
                    <a:pt x="54343" y="28803"/>
                  </a:lnTo>
                  <a:lnTo>
                    <a:pt x="25920" y="16548"/>
                  </a:lnTo>
                  <a:lnTo>
                    <a:pt x="0" y="0"/>
                  </a:lnTo>
                  <a:close/>
                </a:path>
              </a:pathLst>
            </a:custGeom>
            <a:solidFill>
              <a:srgbClr val="231F20"/>
            </a:solidFill>
          </p:spPr>
          <p:txBody>
            <a:bodyPr wrap="square" lIns="0" tIns="0" rIns="0" bIns="0" rtlCol="0"/>
            <a:lstStyle/>
            <a:p>
              <a:endParaRPr sz="1266"/>
            </a:p>
          </p:txBody>
        </p:sp>
        <p:sp>
          <p:nvSpPr>
            <p:cNvPr id="220" name="object 219">
              <a:extLst>
                <a:ext uri="{FF2B5EF4-FFF2-40B4-BE49-F238E27FC236}">
                  <a16:creationId xmlns:a16="http://schemas.microsoft.com/office/drawing/2014/main" id="{3D4D9332-E33F-2A47-B12D-FD43B5726DC6}"/>
                </a:ext>
              </a:extLst>
            </p:cNvPr>
            <p:cNvSpPr/>
            <p:nvPr/>
          </p:nvSpPr>
          <p:spPr>
            <a:xfrm>
              <a:off x="8366333" y="2633575"/>
              <a:ext cx="57150" cy="41076"/>
            </a:xfrm>
            <a:custGeom>
              <a:avLst/>
              <a:gdLst/>
              <a:ahLst/>
              <a:cxnLst/>
              <a:rect l="l" t="t" r="r" b="b"/>
              <a:pathLst>
                <a:path w="81279" h="58420">
                  <a:moveTo>
                    <a:pt x="23101" y="0"/>
                  </a:moveTo>
                  <a:lnTo>
                    <a:pt x="22123" y="88"/>
                  </a:lnTo>
                  <a:lnTo>
                    <a:pt x="23736" y="27482"/>
                  </a:lnTo>
                  <a:lnTo>
                    <a:pt x="0" y="41617"/>
                  </a:lnTo>
                  <a:lnTo>
                    <a:pt x="533" y="42354"/>
                  </a:lnTo>
                  <a:lnTo>
                    <a:pt x="41567" y="46862"/>
                  </a:lnTo>
                  <a:lnTo>
                    <a:pt x="81114" y="57848"/>
                  </a:lnTo>
                  <a:lnTo>
                    <a:pt x="49834" y="31343"/>
                  </a:lnTo>
                  <a:lnTo>
                    <a:pt x="23101" y="0"/>
                  </a:lnTo>
                  <a:close/>
                </a:path>
              </a:pathLst>
            </a:custGeom>
            <a:solidFill>
              <a:srgbClr val="231F20"/>
            </a:solidFill>
          </p:spPr>
          <p:txBody>
            <a:bodyPr wrap="square" lIns="0" tIns="0" rIns="0" bIns="0" rtlCol="0"/>
            <a:lstStyle/>
            <a:p>
              <a:endParaRPr sz="1266"/>
            </a:p>
          </p:txBody>
        </p:sp>
        <p:sp>
          <p:nvSpPr>
            <p:cNvPr id="221" name="object 220">
              <a:extLst>
                <a:ext uri="{FF2B5EF4-FFF2-40B4-BE49-F238E27FC236}">
                  <a16:creationId xmlns:a16="http://schemas.microsoft.com/office/drawing/2014/main" id="{B710F5E4-26E9-7448-9550-E091F85E3B05}"/>
                </a:ext>
              </a:extLst>
            </p:cNvPr>
            <p:cNvSpPr/>
            <p:nvPr/>
          </p:nvSpPr>
          <p:spPr>
            <a:xfrm>
              <a:off x="7678444" y="2280022"/>
              <a:ext cx="709017" cy="375493"/>
            </a:xfrm>
            <a:custGeom>
              <a:avLst/>
              <a:gdLst/>
              <a:ahLst/>
              <a:cxnLst/>
              <a:rect l="l" t="t" r="r" b="b"/>
              <a:pathLst>
                <a:path w="1008379" h="534035">
                  <a:moveTo>
                    <a:pt x="0" y="0"/>
                  </a:moveTo>
                  <a:lnTo>
                    <a:pt x="1007955" y="533431"/>
                  </a:lnTo>
                </a:path>
              </a:pathLst>
            </a:custGeom>
            <a:ln w="12211">
              <a:solidFill>
                <a:srgbClr val="231F20"/>
              </a:solidFill>
            </a:ln>
          </p:spPr>
          <p:txBody>
            <a:bodyPr wrap="square" lIns="0" tIns="0" rIns="0" bIns="0" rtlCol="0"/>
            <a:lstStyle/>
            <a:p>
              <a:endParaRPr sz="1266"/>
            </a:p>
          </p:txBody>
        </p:sp>
        <p:sp>
          <p:nvSpPr>
            <p:cNvPr id="222" name="object 221">
              <a:extLst>
                <a:ext uri="{FF2B5EF4-FFF2-40B4-BE49-F238E27FC236}">
                  <a16:creationId xmlns:a16="http://schemas.microsoft.com/office/drawing/2014/main" id="{9EF0011B-B79F-AD44-AE59-7E9DB6B8FA33}"/>
                </a:ext>
              </a:extLst>
            </p:cNvPr>
            <p:cNvSpPr/>
            <p:nvPr/>
          </p:nvSpPr>
          <p:spPr>
            <a:xfrm>
              <a:off x="8371548" y="2638951"/>
              <a:ext cx="42863" cy="30807"/>
            </a:xfrm>
            <a:custGeom>
              <a:avLst/>
              <a:gdLst/>
              <a:ahLst/>
              <a:cxnLst/>
              <a:rect l="l" t="t" r="r" b="b"/>
              <a:pathLst>
                <a:path w="60959" h="43814">
                  <a:moveTo>
                    <a:pt x="17310" y="0"/>
                  </a:moveTo>
                  <a:lnTo>
                    <a:pt x="16598" y="63"/>
                  </a:lnTo>
                  <a:lnTo>
                    <a:pt x="17792" y="20612"/>
                  </a:lnTo>
                  <a:lnTo>
                    <a:pt x="0" y="31229"/>
                  </a:lnTo>
                  <a:lnTo>
                    <a:pt x="393" y="31775"/>
                  </a:lnTo>
                  <a:lnTo>
                    <a:pt x="31153" y="35166"/>
                  </a:lnTo>
                  <a:lnTo>
                    <a:pt x="60820" y="43383"/>
                  </a:lnTo>
                  <a:lnTo>
                    <a:pt x="37363" y="23507"/>
                  </a:lnTo>
                  <a:lnTo>
                    <a:pt x="17310" y="0"/>
                  </a:lnTo>
                  <a:close/>
                </a:path>
              </a:pathLst>
            </a:custGeom>
            <a:solidFill>
              <a:srgbClr val="231F20"/>
            </a:solidFill>
          </p:spPr>
          <p:txBody>
            <a:bodyPr wrap="square" lIns="0" tIns="0" rIns="0" bIns="0" rtlCol="0"/>
            <a:lstStyle/>
            <a:p>
              <a:endParaRPr sz="1266"/>
            </a:p>
          </p:txBody>
        </p:sp>
        <p:sp>
          <p:nvSpPr>
            <p:cNvPr id="223" name="object 222">
              <a:extLst>
                <a:ext uri="{FF2B5EF4-FFF2-40B4-BE49-F238E27FC236}">
                  <a16:creationId xmlns:a16="http://schemas.microsoft.com/office/drawing/2014/main" id="{420E4419-F6C8-7B49-805E-F7A9369D60A9}"/>
                </a:ext>
              </a:extLst>
            </p:cNvPr>
            <p:cNvSpPr/>
            <p:nvPr/>
          </p:nvSpPr>
          <p:spPr>
            <a:xfrm>
              <a:off x="8364030" y="3275227"/>
              <a:ext cx="57596" cy="33486"/>
            </a:xfrm>
            <a:custGeom>
              <a:avLst/>
              <a:gdLst/>
              <a:ahLst/>
              <a:cxnLst/>
              <a:rect l="l" t="t" r="r" b="b"/>
              <a:pathLst>
                <a:path w="81915" h="47625">
                  <a:moveTo>
                    <a:pt x="7454" y="0"/>
                  </a:moveTo>
                  <a:lnTo>
                    <a:pt x="6591" y="419"/>
                  </a:lnTo>
                  <a:lnTo>
                    <a:pt x="17462" y="25615"/>
                  </a:lnTo>
                  <a:lnTo>
                    <a:pt x="0" y="46977"/>
                  </a:lnTo>
                  <a:lnTo>
                    <a:pt x="749" y="47485"/>
                  </a:lnTo>
                  <a:lnTo>
                    <a:pt x="40855" y="37782"/>
                  </a:lnTo>
                  <a:lnTo>
                    <a:pt x="81775" y="34658"/>
                  </a:lnTo>
                  <a:lnTo>
                    <a:pt x="43319" y="20383"/>
                  </a:lnTo>
                  <a:lnTo>
                    <a:pt x="7454" y="0"/>
                  </a:lnTo>
                  <a:close/>
                </a:path>
              </a:pathLst>
            </a:custGeom>
            <a:solidFill>
              <a:srgbClr val="231F20"/>
            </a:solidFill>
          </p:spPr>
          <p:txBody>
            <a:bodyPr wrap="square" lIns="0" tIns="0" rIns="0" bIns="0" rtlCol="0"/>
            <a:lstStyle/>
            <a:p>
              <a:endParaRPr sz="1266"/>
            </a:p>
          </p:txBody>
        </p:sp>
        <p:sp>
          <p:nvSpPr>
            <p:cNvPr id="224" name="object 223">
              <a:extLst>
                <a:ext uri="{FF2B5EF4-FFF2-40B4-BE49-F238E27FC236}">
                  <a16:creationId xmlns:a16="http://schemas.microsoft.com/office/drawing/2014/main" id="{7FC8E8CC-0D3C-7B43-8A0A-C6B7D1749512}"/>
                </a:ext>
              </a:extLst>
            </p:cNvPr>
            <p:cNvSpPr/>
            <p:nvPr/>
          </p:nvSpPr>
          <p:spPr>
            <a:xfrm>
              <a:off x="7224628" y="3131370"/>
              <a:ext cx="1156395" cy="162967"/>
            </a:xfrm>
            <a:custGeom>
              <a:avLst/>
              <a:gdLst/>
              <a:ahLst/>
              <a:cxnLst/>
              <a:rect l="l" t="t" r="r" b="b"/>
              <a:pathLst>
                <a:path w="1644650" h="231775">
                  <a:moveTo>
                    <a:pt x="0" y="0"/>
                  </a:moveTo>
                  <a:lnTo>
                    <a:pt x="1644553" y="231158"/>
                  </a:lnTo>
                </a:path>
              </a:pathLst>
            </a:custGeom>
            <a:ln w="12202">
              <a:solidFill>
                <a:srgbClr val="231F20"/>
              </a:solidFill>
            </a:ln>
          </p:spPr>
          <p:txBody>
            <a:bodyPr wrap="square" lIns="0" tIns="0" rIns="0" bIns="0" rtlCol="0"/>
            <a:lstStyle/>
            <a:p>
              <a:endParaRPr sz="1266"/>
            </a:p>
          </p:txBody>
        </p:sp>
        <p:sp>
          <p:nvSpPr>
            <p:cNvPr id="225" name="object 224">
              <a:extLst>
                <a:ext uri="{FF2B5EF4-FFF2-40B4-BE49-F238E27FC236}">
                  <a16:creationId xmlns:a16="http://schemas.microsoft.com/office/drawing/2014/main" id="{3C17E4EB-3865-244E-A08C-00BF8FB1D86B}"/>
                </a:ext>
              </a:extLst>
            </p:cNvPr>
            <p:cNvSpPr/>
            <p:nvPr/>
          </p:nvSpPr>
          <p:spPr>
            <a:xfrm>
              <a:off x="8368262" y="3279888"/>
              <a:ext cx="43308" cy="25450"/>
            </a:xfrm>
            <a:custGeom>
              <a:avLst/>
              <a:gdLst/>
              <a:ahLst/>
              <a:cxnLst/>
              <a:rect l="l" t="t" r="r" b="b"/>
              <a:pathLst>
                <a:path w="61595" h="36195">
                  <a:moveTo>
                    <a:pt x="5600" y="0"/>
                  </a:moveTo>
                  <a:lnTo>
                    <a:pt x="4940" y="317"/>
                  </a:lnTo>
                  <a:lnTo>
                    <a:pt x="13106" y="19215"/>
                  </a:lnTo>
                  <a:lnTo>
                    <a:pt x="0" y="35242"/>
                  </a:lnTo>
                  <a:lnTo>
                    <a:pt x="558" y="35623"/>
                  </a:lnTo>
                  <a:lnTo>
                    <a:pt x="30632" y="28346"/>
                  </a:lnTo>
                  <a:lnTo>
                    <a:pt x="61341" y="26009"/>
                  </a:lnTo>
                  <a:lnTo>
                    <a:pt x="32499" y="15278"/>
                  </a:lnTo>
                  <a:lnTo>
                    <a:pt x="5600" y="0"/>
                  </a:lnTo>
                  <a:close/>
                </a:path>
              </a:pathLst>
            </a:custGeom>
            <a:solidFill>
              <a:srgbClr val="231F20"/>
            </a:solidFill>
          </p:spPr>
          <p:txBody>
            <a:bodyPr wrap="square" lIns="0" tIns="0" rIns="0" bIns="0" rtlCol="0"/>
            <a:lstStyle/>
            <a:p>
              <a:endParaRPr sz="1266"/>
            </a:p>
          </p:txBody>
        </p:sp>
        <p:sp>
          <p:nvSpPr>
            <p:cNvPr id="226" name="object 225">
              <a:extLst>
                <a:ext uri="{FF2B5EF4-FFF2-40B4-BE49-F238E27FC236}">
                  <a16:creationId xmlns:a16="http://schemas.microsoft.com/office/drawing/2014/main" id="{479AAD8A-05E6-C945-927F-5062FA4F789C}"/>
                </a:ext>
              </a:extLst>
            </p:cNvPr>
            <p:cNvSpPr/>
            <p:nvPr/>
          </p:nvSpPr>
          <p:spPr>
            <a:xfrm>
              <a:off x="7549553" y="2343048"/>
              <a:ext cx="38843" cy="57596"/>
            </a:xfrm>
            <a:custGeom>
              <a:avLst/>
              <a:gdLst/>
              <a:ahLst/>
              <a:cxnLst/>
              <a:rect l="l" t="t" r="r" b="b"/>
              <a:pathLst>
                <a:path w="55245" h="81914">
                  <a:moveTo>
                    <a:pt x="44915" y="58635"/>
                  </a:moveTo>
                  <a:lnTo>
                    <a:pt x="27520" y="58635"/>
                  </a:lnTo>
                  <a:lnTo>
                    <a:pt x="42862" y="81533"/>
                  </a:lnTo>
                  <a:lnTo>
                    <a:pt x="43560" y="80987"/>
                  </a:lnTo>
                  <a:lnTo>
                    <a:pt x="44915" y="58635"/>
                  </a:lnTo>
                  <a:close/>
                </a:path>
                <a:path w="55245" h="81914">
                  <a:moveTo>
                    <a:pt x="55079" y="0"/>
                  </a:moveTo>
                  <a:lnTo>
                    <a:pt x="30060" y="32473"/>
                  </a:lnTo>
                  <a:lnTo>
                    <a:pt x="0" y="60642"/>
                  </a:lnTo>
                  <a:lnTo>
                    <a:pt x="152" y="61595"/>
                  </a:lnTo>
                  <a:lnTo>
                    <a:pt x="27520" y="58635"/>
                  </a:lnTo>
                  <a:lnTo>
                    <a:pt x="44915" y="58635"/>
                  </a:lnTo>
                  <a:lnTo>
                    <a:pt x="46050" y="39916"/>
                  </a:lnTo>
                  <a:lnTo>
                    <a:pt x="55079" y="0"/>
                  </a:lnTo>
                  <a:close/>
                </a:path>
              </a:pathLst>
            </a:custGeom>
            <a:solidFill>
              <a:srgbClr val="231F20"/>
            </a:solidFill>
          </p:spPr>
          <p:txBody>
            <a:bodyPr wrap="square" lIns="0" tIns="0" rIns="0" bIns="0" rtlCol="0"/>
            <a:lstStyle/>
            <a:p>
              <a:endParaRPr sz="1266"/>
            </a:p>
          </p:txBody>
        </p:sp>
        <p:sp>
          <p:nvSpPr>
            <p:cNvPr id="227" name="object 226">
              <a:extLst>
                <a:ext uri="{FF2B5EF4-FFF2-40B4-BE49-F238E27FC236}">
                  <a16:creationId xmlns:a16="http://schemas.microsoft.com/office/drawing/2014/main" id="{5DB72847-62FC-9E42-B725-6329E33A9813}"/>
                </a:ext>
              </a:extLst>
            </p:cNvPr>
            <p:cNvSpPr/>
            <p:nvPr/>
          </p:nvSpPr>
          <p:spPr>
            <a:xfrm>
              <a:off x="7221753" y="2380040"/>
              <a:ext cx="349151" cy="742950"/>
            </a:xfrm>
            <a:custGeom>
              <a:avLst/>
              <a:gdLst/>
              <a:ahLst/>
              <a:cxnLst/>
              <a:rect l="l" t="t" r="r" b="b"/>
              <a:pathLst>
                <a:path w="496570" h="1056639">
                  <a:moveTo>
                    <a:pt x="0" y="1056351"/>
                  </a:moveTo>
                  <a:lnTo>
                    <a:pt x="496542" y="0"/>
                  </a:lnTo>
                </a:path>
              </a:pathLst>
            </a:custGeom>
            <a:ln w="12235">
              <a:solidFill>
                <a:srgbClr val="231F20"/>
              </a:solidFill>
            </a:ln>
          </p:spPr>
          <p:txBody>
            <a:bodyPr wrap="square" lIns="0" tIns="0" rIns="0" bIns="0" rtlCol="0"/>
            <a:lstStyle/>
            <a:p>
              <a:endParaRPr sz="1266"/>
            </a:p>
          </p:txBody>
        </p:sp>
        <p:sp>
          <p:nvSpPr>
            <p:cNvPr id="228" name="object 227">
              <a:extLst>
                <a:ext uri="{FF2B5EF4-FFF2-40B4-BE49-F238E27FC236}">
                  <a16:creationId xmlns:a16="http://schemas.microsoft.com/office/drawing/2014/main" id="{EA6E6D1E-0D2C-FF4F-9B39-FC1C471EE569}"/>
                </a:ext>
              </a:extLst>
            </p:cNvPr>
            <p:cNvSpPr/>
            <p:nvPr/>
          </p:nvSpPr>
          <p:spPr>
            <a:xfrm>
              <a:off x="7554893" y="2352299"/>
              <a:ext cx="29468" cy="43308"/>
            </a:xfrm>
            <a:custGeom>
              <a:avLst/>
              <a:gdLst/>
              <a:ahLst/>
              <a:cxnLst/>
              <a:rect l="l" t="t" r="r" b="b"/>
              <a:pathLst>
                <a:path w="41909" h="61594">
                  <a:moveTo>
                    <a:pt x="33686" y="43967"/>
                  </a:moveTo>
                  <a:lnTo>
                    <a:pt x="20624" y="43967"/>
                  </a:lnTo>
                  <a:lnTo>
                    <a:pt x="32131" y="61150"/>
                  </a:lnTo>
                  <a:lnTo>
                    <a:pt x="32677" y="60731"/>
                  </a:lnTo>
                  <a:lnTo>
                    <a:pt x="33686" y="43967"/>
                  </a:lnTo>
                  <a:close/>
                </a:path>
                <a:path w="41909" h="61594">
                  <a:moveTo>
                    <a:pt x="41313" y="0"/>
                  </a:moveTo>
                  <a:lnTo>
                    <a:pt x="22529" y="24333"/>
                  </a:lnTo>
                  <a:lnTo>
                    <a:pt x="0" y="45478"/>
                  </a:lnTo>
                  <a:lnTo>
                    <a:pt x="88" y="46177"/>
                  </a:lnTo>
                  <a:lnTo>
                    <a:pt x="20624" y="43967"/>
                  </a:lnTo>
                  <a:lnTo>
                    <a:pt x="33686" y="43967"/>
                  </a:lnTo>
                  <a:lnTo>
                    <a:pt x="34531" y="29933"/>
                  </a:lnTo>
                  <a:lnTo>
                    <a:pt x="41313" y="0"/>
                  </a:lnTo>
                  <a:close/>
                </a:path>
              </a:pathLst>
            </a:custGeom>
            <a:solidFill>
              <a:srgbClr val="231F20"/>
            </a:solidFill>
          </p:spPr>
          <p:txBody>
            <a:bodyPr wrap="square" lIns="0" tIns="0" rIns="0" bIns="0" rtlCol="0"/>
            <a:lstStyle/>
            <a:p>
              <a:endParaRPr sz="1266"/>
            </a:p>
          </p:txBody>
        </p:sp>
        <p:sp>
          <p:nvSpPr>
            <p:cNvPr id="229" name="object 228">
              <a:extLst>
                <a:ext uri="{FF2B5EF4-FFF2-40B4-BE49-F238E27FC236}">
                  <a16:creationId xmlns:a16="http://schemas.microsoft.com/office/drawing/2014/main" id="{DCBCBB6A-1603-A345-B111-47072F9DAD42}"/>
                </a:ext>
              </a:extLst>
            </p:cNvPr>
            <p:cNvSpPr/>
            <p:nvPr/>
          </p:nvSpPr>
          <p:spPr>
            <a:xfrm>
              <a:off x="8520111" y="2152800"/>
              <a:ext cx="0" cy="446484"/>
            </a:xfrm>
            <a:custGeom>
              <a:avLst/>
              <a:gdLst/>
              <a:ahLst/>
              <a:cxnLst/>
              <a:rect l="l" t="t" r="r" b="b"/>
              <a:pathLst>
                <a:path h="635000">
                  <a:moveTo>
                    <a:pt x="0" y="0"/>
                  </a:moveTo>
                  <a:lnTo>
                    <a:pt x="0" y="634504"/>
                  </a:lnTo>
                </a:path>
              </a:pathLst>
            </a:custGeom>
            <a:ln w="3175">
              <a:solidFill>
                <a:srgbClr val="231F20"/>
              </a:solidFill>
            </a:ln>
          </p:spPr>
          <p:txBody>
            <a:bodyPr wrap="square" lIns="0" tIns="0" rIns="0" bIns="0" rtlCol="0"/>
            <a:lstStyle/>
            <a:p>
              <a:endParaRPr sz="1266"/>
            </a:p>
          </p:txBody>
        </p:sp>
        <p:sp>
          <p:nvSpPr>
            <p:cNvPr id="230" name="object 229">
              <a:extLst>
                <a:ext uri="{FF2B5EF4-FFF2-40B4-BE49-F238E27FC236}">
                  <a16:creationId xmlns:a16="http://schemas.microsoft.com/office/drawing/2014/main" id="{216E1042-DB91-C249-B8D8-CDD6CF752FEC}"/>
                </a:ext>
              </a:extLst>
            </p:cNvPr>
            <p:cNvSpPr/>
            <p:nvPr/>
          </p:nvSpPr>
          <p:spPr>
            <a:xfrm>
              <a:off x="8503199" y="2584247"/>
              <a:ext cx="33933" cy="55811"/>
            </a:xfrm>
            <a:custGeom>
              <a:avLst/>
              <a:gdLst/>
              <a:ahLst/>
              <a:cxnLst/>
              <a:rect l="l" t="t" r="r" b="b"/>
              <a:pathLst>
                <a:path w="48259" h="79375">
                  <a:moveTo>
                    <a:pt x="406" y="0"/>
                  </a:moveTo>
                  <a:lnTo>
                    <a:pt x="0" y="800"/>
                  </a:lnTo>
                  <a:lnTo>
                    <a:pt x="15240" y="39039"/>
                  </a:lnTo>
                  <a:lnTo>
                    <a:pt x="24053" y="78993"/>
                  </a:lnTo>
                  <a:lnTo>
                    <a:pt x="32867" y="39039"/>
                  </a:lnTo>
                  <a:lnTo>
                    <a:pt x="42750" y="14262"/>
                  </a:lnTo>
                  <a:lnTo>
                    <a:pt x="24053" y="14262"/>
                  </a:lnTo>
                  <a:lnTo>
                    <a:pt x="406" y="0"/>
                  </a:lnTo>
                  <a:close/>
                </a:path>
                <a:path w="48259" h="79375">
                  <a:moveTo>
                    <a:pt x="47574" y="0"/>
                  </a:moveTo>
                  <a:lnTo>
                    <a:pt x="24053" y="14262"/>
                  </a:lnTo>
                  <a:lnTo>
                    <a:pt x="42750" y="14262"/>
                  </a:lnTo>
                  <a:lnTo>
                    <a:pt x="48120" y="800"/>
                  </a:lnTo>
                  <a:lnTo>
                    <a:pt x="47574" y="0"/>
                  </a:lnTo>
                  <a:close/>
                </a:path>
              </a:pathLst>
            </a:custGeom>
            <a:solidFill>
              <a:srgbClr val="231F20"/>
            </a:solidFill>
          </p:spPr>
          <p:txBody>
            <a:bodyPr wrap="square" lIns="0" tIns="0" rIns="0" bIns="0" rtlCol="0"/>
            <a:lstStyle/>
            <a:p>
              <a:endParaRPr sz="1266"/>
            </a:p>
          </p:txBody>
        </p:sp>
        <p:sp>
          <p:nvSpPr>
            <p:cNvPr id="231" name="object 230">
              <a:extLst>
                <a:ext uri="{FF2B5EF4-FFF2-40B4-BE49-F238E27FC236}">
                  <a16:creationId xmlns:a16="http://schemas.microsoft.com/office/drawing/2014/main" id="{3F3C7670-66C6-814F-A6D3-041DB2CC5631}"/>
                </a:ext>
              </a:extLst>
            </p:cNvPr>
            <p:cNvSpPr/>
            <p:nvPr/>
          </p:nvSpPr>
          <p:spPr>
            <a:xfrm>
              <a:off x="8520111" y="2152800"/>
              <a:ext cx="0" cy="446484"/>
            </a:xfrm>
            <a:custGeom>
              <a:avLst/>
              <a:gdLst/>
              <a:ahLst/>
              <a:cxnLst/>
              <a:rect l="l" t="t" r="r" b="b"/>
              <a:pathLst>
                <a:path h="635000">
                  <a:moveTo>
                    <a:pt x="0" y="0"/>
                  </a:moveTo>
                  <a:lnTo>
                    <a:pt x="0" y="634513"/>
                  </a:lnTo>
                </a:path>
              </a:pathLst>
            </a:custGeom>
            <a:ln w="12242">
              <a:solidFill>
                <a:srgbClr val="231F20"/>
              </a:solidFill>
            </a:ln>
          </p:spPr>
          <p:txBody>
            <a:bodyPr wrap="square" lIns="0" tIns="0" rIns="0" bIns="0" rtlCol="0"/>
            <a:lstStyle/>
            <a:p>
              <a:endParaRPr sz="1266"/>
            </a:p>
          </p:txBody>
        </p:sp>
        <p:sp>
          <p:nvSpPr>
            <p:cNvPr id="232" name="object 231">
              <a:extLst>
                <a:ext uri="{FF2B5EF4-FFF2-40B4-BE49-F238E27FC236}">
                  <a16:creationId xmlns:a16="http://schemas.microsoft.com/office/drawing/2014/main" id="{4BE0E169-C721-F74F-B43C-108F593E56EB}"/>
                </a:ext>
              </a:extLst>
            </p:cNvPr>
            <p:cNvSpPr/>
            <p:nvPr/>
          </p:nvSpPr>
          <p:spPr>
            <a:xfrm>
              <a:off x="8507431" y="2587926"/>
              <a:ext cx="25450" cy="41970"/>
            </a:xfrm>
            <a:custGeom>
              <a:avLst/>
              <a:gdLst/>
              <a:ahLst/>
              <a:cxnLst/>
              <a:rect l="l" t="t" r="r" b="b"/>
              <a:pathLst>
                <a:path w="36195" h="59689">
                  <a:moveTo>
                    <a:pt x="292" y="0"/>
                  </a:moveTo>
                  <a:lnTo>
                    <a:pt x="0" y="596"/>
                  </a:lnTo>
                  <a:lnTo>
                    <a:pt x="11429" y="29260"/>
                  </a:lnTo>
                  <a:lnTo>
                    <a:pt x="18033" y="59232"/>
                  </a:lnTo>
                  <a:lnTo>
                    <a:pt x="24650" y="29260"/>
                  </a:lnTo>
                  <a:lnTo>
                    <a:pt x="32059" y="10680"/>
                  </a:lnTo>
                  <a:lnTo>
                    <a:pt x="18033" y="10680"/>
                  </a:lnTo>
                  <a:lnTo>
                    <a:pt x="292" y="0"/>
                  </a:lnTo>
                  <a:close/>
                </a:path>
                <a:path w="36195" h="59689">
                  <a:moveTo>
                    <a:pt x="35686" y="0"/>
                  </a:moveTo>
                  <a:lnTo>
                    <a:pt x="18033" y="10680"/>
                  </a:lnTo>
                  <a:lnTo>
                    <a:pt x="32059" y="10680"/>
                  </a:lnTo>
                  <a:lnTo>
                    <a:pt x="36080" y="596"/>
                  </a:lnTo>
                  <a:lnTo>
                    <a:pt x="35686" y="0"/>
                  </a:lnTo>
                  <a:close/>
                </a:path>
              </a:pathLst>
            </a:custGeom>
            <a:solidFill>
              <a:srgbClr val="231F20"/>
            </a:solidFill>
          </p:spPr>
          <p:txBody>
            <a:bodyPr wrap="square" lIns="0" tIns="0" rIns="0" bIns="0" rtlCol="0"/>
            <a:lstStyle/>
            <a:p>
              <a:endParaRPr sz="1266"/>
            </a:p>
          </p:txBody>
        </p:sp>
        <p:sp>
          <p:nvSpPr>
            <p:cNvPr id="233" name="object 232">
              <a:extLst>
                <a:ext uri="{FF2B5EF4-FFF2-40B4-BE49-F238E27FC236}">
                  <a16:creationId xmlns:a16="http://schemas.microsoft.com/office/drawing/2014/main" id="{C8A4B858-C8CE-DA48-B071-CFCAC25B1238}"/>
                </a:ext>
              </a:extLst>
            </p:cNvPr>
            <p:cNvSpPr/>
            <p:nvPr/>
          </p:nvSpPr>
          <p:spPr>
            <a:xfrm>
              <a:off x="8477070" y="2267199"/>
              <a:ext cx="0" cy="446484"/>
            </a:xfrm>
            <a:custGeom>
              <a:avLst/>
              <a:gdLst/>
              <a:ahLst/>
              <a:cxnLst/>
              <a:rect l="l" t="t" r="r" b="b"/>
              <a:pathLst>
                <a:path h="635000">
                  <a:moveTo>
                    <a:pt x="0" y="0"/>
                  </a:moveTo>
                  <a:lnTo>
                    <a:pt x="0" y="634504"/>
                  </a:lnTo>
                </a:path>
              </a:pathLst>
            </a:custGeom>
            <a:ln w="3175">
              <a:solidFill>
                <a:srgbClr val="231F20"/>
              </a:solidFill>
            </a:ln>
          </p:spPr>
          <p:txBody>
            <a:bodyPr wrap="square" lIns="0" tIns="0" rIns="0" bIns="0" rtlCol="0"/>
            <a:lstStyle/>
            <a:p>
              <a:endParaRPr sz="1266"/>
            </a:p>
          </p:txBody>
        </p:sp>
        <p:sp>
          <p:nvSpPr>
            <p:cNvPr id="234" name="object 233">
              <a:extLst>
                <a:ext uri="{FF2B5EF4-FFF2-40B4-BE49-F238E27FC236}">
                  <a16:creationId xmlns:a16="http://schemas.microsoft.com/office/drawing/2014/main" id="{70831548-E7A5-0E40-9B5A-DBA897C5DF52}"/>
                </a:ext>
              </a:extLst>
            </p:cNvPr>
            <p:cNvSpPr/>
            <p:nvPr/>
          </p:nvSpPr>
          <p:spPr>
            <a:xfrm>
              <a:off x="8460158" y="2226346"/>
              <a:ext cx="33933" cy="55811"/>
            </a:xfrm>
            <a:custGeom>
              <a:avLst/>
              <a:gdLst/>
              <a:ahLst/>
              <a:cxnLst/>
              <a:rect l="l" t="t" r="r" b="b"/>
              <a:pathLst>
                <a:path w="48259" h="79375">
                  <a:moveTo>
                    <a:pt x="24053" y="0"/>
                  </a:moveTo>
                  <a:lnTo>
                    <a:pt x="15239" y="39954"/>
                  </a:lnTo>
                  <a:lnTo>
                    <a:pt x="0" y="78193"/>
                  </a:lnTo>
                  <a:lnTo>
                    <a:pt x="533" y="78994"/>
                  </a:lnTo>
                  <a:lnTo>
                    <a:pt x="24053" y="64744"/>
                  </a:lnTo>
                  <a:lnTo>
                    <a:pt x="42760" y="64744"/>
                  </a:lnTo>
                  <a:lnTo>
                    <a:pt x="32880" y="39954"/>
                  </a:lnTo>
                  <a:lnTo>
                    <a:pt x="24053" y="0"/>
                  </a:lnTo>
                  <a:close/>
                </a:path>
                <a:path w="48259" h="79375">
                  <a:moveTo>
                    <a:pt x="42760" y="64744"/>
                  </a:moveTo>
                  <a:lnTo>
                    <a:pt x="24053" y="64744"/>
                  </a:lnTo>
                  <a:lnTo>
                    <a:pt x="47713" y="78994"/>
                  </a:lnTo>
                  <a:lnTo>
                    <a:pt x="48120" y="78193"/>
                  </a:lnTo>
                  <a:lnTo>
                    <a:pt x="42760" y="64744"/>
                  </a:lnTo>
                  <a:close/>
                </a:path>
              </a:pathLst>
            </a:custGeom>
            <a:solidFill>
              <a:srgbClr val="231F20"/>
            </a:solidFill>
          </p:spPr>
          <p:txBody>
            <a:bodyPr wrap="square" lIns="0" tIns="0" rIns="0" bIns="0" rtlCol="0"/>
            <a:lstStyle/>
            <a:p>
              <a:endParaRPr sz="1266"/>
            </a:p>
          </p:txBody>
        </p:sp>
        <p:sp>
          <p:nvSpPr>
            <p:cNvPr id="235" name="object 234">
              <a:extLst>
                <a:ext uri="{FF2B5EF4-FFF2-40B4-BE49-F238E27FC236}">
                  <a16:creationId xmlns:a16="http://schemas.microsoft.com/office/drawing/2014/main" id="{BC0EFBD2-8C72-0E41-9722-65D02DAFCDE5}"/>
                </a:ext>
              </a:extLst>
            </p:cNvPr>
            <p:cNvSpPr/>
            <p:nvPr/>
          </p:nvSpPr>
          <p:spPr>
            <a:xfrm>
              <a:off x="8477070" y="2267193"/>
              <a:ext cx="0" cy="446484"/>
            </a:xfrm>
            <a:custGeom>
              <a:avLst/>
              <a:gdLst/>
              <a:ahLst/>
              <a:cxnLst/>
              <a:rect l="l" t="t" r="r" b="b"/>
              <a:pathLst>
                <a:path h="635000">
                  <a:moveTo>
                    <a:pt x="0" y="634513"/>
                  </a:moveTo>
                  <a:lnTo>
                    <a:pt x="0" y="0"/>
                  </a:lnTo>
                </a:path>
              </a:pathLst>
            </a:custGeom>
            <a:ln w="12242">
              <a:solidFill>
                <a:srgbClr val="231F20"/>
              </a:solidFill>
            </a:ln>
          </p:spPr>
          <p:txBody>
            <a:bodyPr wrap="square" lIns="0" tIns="0" rIns="0" bIns="0" rtlCol="0"/>
            <a:lstStyle/>
            <a:p>
              <a:endParaRPr sz="1266"/>
            </a:p>
          </p:txBody>
        </p:sp>
        <p:sp>
          <p:nvSpPr>
            <p:cNvPr id="236" name="object 235">
              <a:extLst>
                <a:ext uri="{FF2B5EF4-FFF2-40B4-BE49-F238E27FC236}">
                  <a16:creationId xmlns:a16="http://schemas.microsoft.com/office/drawing/2014/main" id="{73787CDC-A85D-4849-A54F-27ECAB453441}"/>
                </a:ext>
              </a:extLst>
            </p:cNvPr>
            <p:cNvSpPr/>
            <p:nvPr/>
          </p:nvSpPr>
          <p:spPr>
            <a:xfrm>
              <a:off x="8464390" y="2236570"/>
              <a:ext cx="25450" cy="41970"/>
            </a:xfrm>
            <a:custGeom>
              <a:avLst/>
              <a:gdLst/>
              <a:ahLst/>
              <a:cxnLst/>
              <a:rect l="l" t="t" r="r" b="b"/>
              <a:pathLst>
                <a:path w="36195" h="59689">
                  <a:moveTo>
                    <a:pt x="18034" y="0"/>
                  </a:moveTo>
                  <a:lnTo>
                    <a:pt x="11429" y="29946"/>
                  </a:lnTo>
                  <a:lnTo>
                    <a:pt x="0" y="58623"/>
                  </a:lnTo>
                  <a:lnTo>
                    <a:pt x="393" y="59220"/>
                  </a:lnTo>
                  <a:lnTo>
                    <a:pt x="18034" y="48552"/>
                  </a:lnTo>
                  <a:lnTo>
                    <a:pt x="32066" y="48552"/>
                  </a:lnTo>
                  <a:lnTo>
                    <a:pt x="24650" y="29946"/>
                  </a:lnTo>
                  <a:lnTo>
                    <a:pt x="18034" y="0"/>
                  </a:lnTo>
                  <a:close/>
                </a:path>
                <a:path w="36195" h="59689">
                  <a:moveTo>
                    <a:pt x="32066" y="48552"/>
                  </a:moveTo>
                  <a:lnTo>
                    <a:pt x="18034" y="48552"/>
                  </a:lnTo>
                  <a:lnTo>
                    <a:pt x="35788" y="59220"/>
                  </a:lnTo>
                  <a:lnTo>
                    <a:pt x="36080" y="58623"/>
                  </a:lnTo>
                  <a:lnTo>
                    <a:pt x="32066" y="48552"/>
                  </a:lnTo>
                  <a:close/>
                </a:path>
              </a:pathLst>
            </a:custGeom>
            <a:solidFill>
              <a:srgbClr val="231F20"/>
            </a:solidFill>
          </p:spPr>
          <p:txBody>
            <a:bodyPr wrap="square" lIns="0" tIns="0" rIns="0" bIns="0" rtlCol="0"/>
            <a:lstStyle/>
            <a:p>
              <a:endParaRPr sz="1266"/>
            </a:p>
          </p:txBody>
        </p:sp>
        <p:sp>
          <p:nvSpPr>
            <p:cNvPr id="237" name="object 236">
              <a:extLst>
                <a:ext uri="{FF2B5EF4-FFF2-40B4-BE49-F238E27FC236}">
                  <a16:creationId xmlns:a16="http://schemas.microsoft.com/office/drawing/2014/main" id="{5F7C150C-DC5D-B849-AF3C-B26CB5ADBE7F}"/>
                </a:ext>
              </a:extLst>
            </p:cNvPr>
            <p:cNvSpPr/>
            <p:nvPr/>
          </p:nvSpPr>
          <p:spPr>
            <a:xfrm>
              <a:off x="8320149" y="3013122"/>
              <a:ext cx="56257" cy="33933"/>
            </a:xfrm>
            <a:custGeom>
              <a:avLst/>
              <a:gdLst/>
              <a:ahLst/>
              <a:cxnLst/>
              <a:rect l="l" t="t" r="r" b="b"/>
              <a:pathLst>
                <a:path w="80009" h="48260">
                  <a:moveTo>
                    <a:pt x="78143" y="0"/>
                  </a:moveTo>
                  <a:lnTo>
                    <a:pt x="39979" y="15671"/>
                  </a:lnTo>
                  <a:lnTo>
                    <a:pt x="0" y="24980"/>
                  </a:lnTo>
                  <a:lnTo>
                    <a:pt x="40208" y="33274"/>
                  </a:lnTo>
                  <a:lnTo>
                    <a:pt x="78765" y="47942"/>
                  </a:lnTo>
                  <a:lnTo>
                    <a:pt x="79565" y="47409"/>
                  </a:lnTo>
                  <a:lnTo>
                    <a:pt x="64960" y="24142"/>
                  </a:lnTo>
                  <a:lnTo>
                    <a:pt x="78943" y="393"/>
                  </a:lnTo>
                  <a:lnTo>
                    <a:pt x="78143" y="0"/>
                  </a:lnTo>
                  <a:close/>
                </a:path>
              </a:pathLst>
            </a:custGeom>
            <a:solidFill>
              <a:srgbClr val="231F20"/>
            </a:solidFill>
          </p:spPr>
          <p:txBody>
            <a:bodyPr wrap="square" lIns="0" tIns="0" rIns="0" bIns="0" rtlCol="0"/>
            <a:lstStyle/>
            <a:p>
              <a:endParaRPr sz="1266"/>
            </a:p>
          </p:txBody>
        </p:sp>
        <p:sp>
          <p:nvSpPr>
            <p:cNvPr id="238" name="object 237">
              <a:extLst>
                <a:ext uri="{FF2B5EF4-FFF2-40B4-BE49-F238E27FC236}">
                  <a16:creationId xmlns:a16="http://schemas.microsoft.com/office/drawing/2014/main" id="{AC8B0871-2B3E-764C-82B8-3B9B5D5E1B0B}"/>
                </a:ext>
              </a:extLst>
            </p:cNvPr>
            <p:cNvSpPr/>
            <p:nvPr/>
          </p:nvSpPr>
          <p:spPr>
            <a:xfrm>
              <a:off x="8361129" y="3024463"/>
              <a:ext cx="437108" cy="5804"/>
            </a:xfrm>
            <a:custGeom>
              <a:avLst/>
              <a:gdLst/>
              <a:ahLst/>
              <a:cxnLst/>
              <a:rect l="l" t="t" r="r" b="b"/>
              <a:pathLst>
                <a:path w="621665" h="8254">
                  <a:moveTo>
                    <a:pt x="621270" y="0"/>
                  </a:moveTo>
                  <a:lnTo>
                    <a:pt x="0" y="8102"/>
                  </a:lnTo>
                </a:path>
              </a:pathLst>
            </a:custGeom>
            <a:ln w="12202">
              <a:solidFill>
                <a:srgbClr val="231F20"/>
              </a:solidFill>
            </a:ln>
          </p:spPr>
          <p:txBody>
            <a:bodyPr wrap="square" lIns="0" tIns="0" rIns="0" bIns="0" rtlCol="0"/>
            <a:lstStyle/>
            <a:p>
              <a:endParaRPr sz="1266"/>
            </a:p>
          </p:txBody>
        </p:sp>
        <p:sp>
          <p:nvSpPr>
            <p:cNvPr id="239" name="object 238">
              <a:extLst>
                <a:ext uri="{FF2B5EF4-FFF2-40B4-BE49-F238E27FC236}">
                  <a16:creationId xmlns:a16="http://schemas.microsoft.com/office/drawing/2014/main" id="{5EA33E29-F88B-6F42-AD21-C96D6F2AD986}"/>
                </a:ext>
              </a:extLst>
            </p:cNvPr>
            <p:cNvSpPr/>
            <p:nvPr/>
          </p:nvSpPr>
          <p:spPr>
            <a:xfrm>
              <a:off x="8330409" y="3017382"/>
              <a:ext cx="41970" cy="25450"/>
            </a:xfrm>
            <a:custGeom>
              <a:avLst/>
              <a:gdLst/>
              <a:ahLst/>
              <a:cxnLst/>
              <a:rect l="l" t="t" r="r" b="b"/>
              <a:pathLst>
                <a:path w="59690" h="36195">
                  <a:moveTo>
                    <a:pt x="58585" y="0"/>
                  </a:moveTo>
                  <a:lnTo>
                    <a:pt x="29959" y="11747"/>
                  </a:lnTo>
                  <a:lnTo>
                    <a:pt x="0" y="18745"/>
                  </a:lnTo>
                  <a:lnTo>
                    <a:pt x="30124" y="24942"/>
                  </a:lnTo>
                  <a:lnTo>
                    <a:pt x="59055" y="35953"/>
                  </a:lnTo>
                  <a:lnTo>
                    <a:pt x="59664" y="35547"/>
                  </a:lnTo>
                  <a:lnTo>
                    <a:pt x="48691" y="18110"/>
                  </a:lnTo>
                  <a:lnTo>
                    <a:pt x="59194" y="279"/>
                  </a:lnTo>
                  <a:lnTo>
                    <a:pt x="58585" y="0"/>
                  </a:lnTo>
                  <a:close/>
                </a:path>
              </a:pathLst>
            </a:custGeom>
            <a:solidFill>
              <a:srgbClr val="231F20"/>
            </a:solidFill>
          </p:spPr>
          <p:txBody>
            <a:bodyPr wrap="square" lIns="0" tIns="0" rIns="0" bIns="0" rtlCol="0"/>
            <a:lstStyle/>
            <a:p>
              <a:endParaRPr sz="1266"/>
            </a:p>
          </p:txBody>
        </p:sp>
        <p:sp>
          <p:nvSpPr>
            <p:cNvPr id="240" name="object 239">
              <a:extLst>
                <a:ext uri="{FF2B5EF4-FFF2-40B4-BE49-F238E27FC236}">
                  <a16:creationId xmlns:a16="http://schemas.microsoft.com/office/drawing/2014/main" id="{6A5E2801-4B4B-8A42-806E-EDE5BC7A78D4}"/>
                </a:ext>
              </a:extLst>
            </p:cNvPr>
            <p:cNvSpPr/>
            <p:nvPr/>
          </p:nvSpPr>
          <p:spPr>
            <a:xfrm>
              <a:off x="7311041" y="3090132"/>
              <a:ext cx="57150" cy="33933"/>
            </a:xfrm>
            <a:custGeom>
              <a:avLst/>
              <a:gdLst/>
              <a:ahLst/>
              <a:cxnLst/>
              <a:rect l="l" t="t" r="r" b="b"/>
              <a:pathLst>
                <a:path w="81279" h="48260">
                  <a:moveTo>
                    <a:pt x="75565" y="0"/>
                  </a:moveTo>
                  <a:lnTo>
                    <a:pt x="38963" y="19037"/>
                  </a:lnTo>
                  <a:lnTo>
                    <a:pt x="0" y="31889"/>
                  </a:lnTo>
                  <a:lnTo>
                    <a:pt x="40779" y="36525"/>
                  </a:lnTo>
                  <a:lnTo>
                    <a:pt x="80505" y="47701"/>
                  </a:lnTo>
                  <a:lnTo>
                    <a:pt x="81254" y="47104"/>
                  </a:lnTo>
                  <a:lnTo>
                    <a:pt x="64604" y="25234"/>
                  </a:lnTo>
                  <a:lnTo>
                    <a:pt x="76415" y="330"/>
                  </a:lnTo>
                  <a:lnTo>
                    <a:pt x="75565" y="0"/>
                  </a:lnTo>
                  <a:close/>
                </a:path>
              </a:pathLst>
            </a:custGeom>
            <a:solidFill>
              <a:srgbClr val="231F20"/>
            </a:solidFill>
          </p:spPr>
          <p:txBody>
            <a:bodyPr wrap="square" lIns="0" tIns="0" rIns="0" bIns="0" rtlCol="0"/>
            <a:lstStyle/>
            <a:p>
              <a:endParaRPr sz="1266"/>
            </a:p>
          </p:txBody>
        </p:sp>
        <p:sp>
          <p:nvSpPr>
            <p:cNvPr id="241" name="object 240">
              <a:extLst>
                <a:ext uri="{FF2B5EF4-FFF2-40B4-BE49-F238E27FC236}">
                  <a16:creationId xmlns:a16="http://schemas.microsoft.com/office/drawing/2014/main" id="{55E7C910-AB23-0D4B-AE67-42E3ACE5E7A5}"/>
                </a:ext>
              </a:extLst>
            </p:cNvPr>
            <p:cNvSpPr/>
            <p:nvPr/>
          </p:nvSpPr>
          <p:spPr>
            <a:xfrm>
              <a:off x="7351803" y="3019346"/>
              <a:ext cx="865733" cy="89297"/>
            </a:xfrm>
            <a:custGeom>
              <a:avLst/>
              <a:gdLst/>
              <a:ahLst/>
              <a:cxnLst/>
              <a:rect l="l" t="t" r="r" b="b"/>
              <a:pathLst>
                <a:path w="1231265" h="127000">
                  <a:moveTo>
                    <a:pt x="1231064" y="0"/>
                  </a:moveTo>
                  <a:lnTo>
                    <a:pt x="0" y="126593"/>
                  </a:lnTo>
                </a:path>
              </a:pathLst>
            </a:custGeom>
            <a:ln w="12202">
              <a:solidFill>
                <a:srgbClr val="231F20"/>
              </a:solidFill>
            </a:ln>
          </p:spPr>
          <p:txBody>
            <a:bodyPr wrap="square" lIns="0" tIns="0" rIns="0" bIns="0" rtlCol="0"/>
            <a:lstStyle/>
            <a:p>
              <a:endParaRPr sz="1266"/>
            </a:p>
          </p:txBody>
        </p:sp>
        <p:sp>
          <p:nvSpPr>
            <p:cNvPr id="242" name="object 241">
              <a:extLst>
                <a:ext uri="{FF2B5EF4-FFF2-40B4-BE49-F238E27FC236}">
                  <a16:creationId xmlns:a16="http://schemas.microsoft.com/office/drawing/2014/main" id="{A015C784-106E-7F4F-811A-45A2D5F52B9E}"/>
                </a:ext>
              </a:extLst>
            </p:cNvPr>
            <p:cNvSpPr/>
            <p:nvPr/>
          </p:nvSpPr>
          <p:spPr>
            <a:xfrm>
              <a:off x="7321229" y="3094686"/>
              <a:ext cx="42863" cy="25450"/>
            </a:xfrm>
            <a:custGeom>
              <a:avLst/>
              <a:gdLst/>
              <a:ahLst/>
              <a:cxnLst/>
              <a:rect l="l" t="t" r="r" b="b"/>
              <a:pathLst>
                <a:path w="60959" h="36195">
                  <a:moveTo>
                    <a:pt x="56667" y="0"/>
                  </a:moveTo>
                  <a:lnTo>
                    <a:pt x="29235" y="14287"/>
                  </a:lnTo>
                  <a:lnTo>
                    <a:pt x="0" y="23914"/>
                  </a:lnTo>
                  <a:lnTo>
                    <a:pt x="30581" y="27393"/>
                  </a:lnTo>
                  <a:lnTo>
                    <a:pt x="60375" y="35788"/>
                  </a:lnTo>
                  <a:lnTo>
                    <a:pt x="60947" y="35331"/>
                  </a:lnTo>
                  <a:lnTo>
                    <a:pt x="48463" y="18935"/>
                  </a:lnTo>
                  <a:lnTo>
                    <a:pt x="57315" y="241"/>
                  </a:lnTo>
                  <a:lnTo>
                    <a:pt x="56667" y="0"/>
                  </a:lnTo>
                  <a:close/>
                </a:path>
              </a:pathLst>
            </a:custGeom>
            <a:solidFill>
              <a:srgbClr val="231F20"/>
            </a:solidFill>
          </p:spPr>
          <p:txBody>
            <a:bodyPr wrap="square" lIns="0" tIns="0" rIns="0" bIns="0" rtlCol="0"/>
            <a:lstStyle/>
            <a:p>
              <a:endParaRPr sz="1266"/>
            </a:p>
          </p:txBody>
        </p:sp>
        <p:sp>
          <p:nvSpPr>
            <p:cNvPr id="243" name="object 242">
              <a:extLst>
                <a:ext uri="{FF2B5EF4-FFF2-40B4-BE49-F238E27FC236}">
                  <a16:creationId xmlns:a16="http://schemas.microsoft.com/office/drawing/2014/main" id="{F93A6764-7673-F544-A18D-D06F7862523C}"/>
                </a:ext>
              </a:extLst>
            </p:cNvPr>
            <p:cNvSpPr/>
            <p:nvPr/>
          </p:nvSpPr>
          <p:spPr>
            <a:xfrm>
              <a:off x="7522026" y="2172103"/>
              <a:ext cx="159705" cy="159206"/>
            </a:xfrm>
            <a:prstGeom prst="rect">
              <a:avLst/>
            </a:prstGeom>
            <a:blipFill>
              <a:blip r:embed="rId32" cstate="print"/>
              <a:stretch>
                <a:fillRect/>
              </a:stretch>
            </a:blipFill>
          </p:spPr>
          <p:txBody>
            <a:bodyPr wrap="square" lIns="0" tIns="0" rIns="0" bIns="0" rtlCol="0"/>
            <a:lstStyle/>
            <a:p>
              <a:endParaRPr sz="1266"/>
            </a:p>
          </p:txBody>
        </p:sp>
        <p:sp>
          <p:nvSpPr>
            <p:cNvPr id="244" name="object 243">
              <a:extLst>
                <a:ext uri="{FF2B5EF4-FFF2-40B4-BE49-F238E27FC236}">
                  <a16:creationId xmlns:a16="http://schemas.microsoft.com/office/drawing/2014/main" id="{E08C1DB1-7959-3042-8C04-D558DA73474F}"/>
                </a:ext>
              </a:extLst>
            </p:cNvPr>
            <p:cNvSpPr txBox="1"/>
            <p:nvPr/>
          </p:nvSpPr>
          <p:spPr>
            <a:xfrm>
              <a:off x="7544226" y="2177456"/>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34</a:t>
              </a:r>
              <a:endParaRPr sz="703">
                <a:latin typeface="Arial"/>
                <a:cs typeface="Arial"/>
              </a:endParaRPr>
            </a:p>
          </p:txBody>
        </p:sp>
        <p:sp>
          <p:nvSpPr>
            <p:cNvPr id="245" name="object 244">
              <a:extLst>
                <a:ext uri="{FF2B5EF4-FFF2-40B4-BE49-F238E27FC236}">
                  <a16:creationId xmlns:a16="http://schemas.microsoft.com/office/drawing/2014/main" id="{35FB88B2-8F1D-194F-A24B-A17E26826EB6}"/>
                </a:ext>
              </a:extLst>
            </p:cNvPr>
            <p:cNvSpPr/>
            <p:nvPr/>
          </p:nvSpPr>
          <p:spPr>
            <a:xfrm>
              <a:off x="7141907" y="3046042"/>
              <a:ext cx="159705" cy="159206"/>
            </a:xfrm>
            <a:prstGeom prst="rect">
              <a:avLst/>
            </a:prstGeom>
            <a:blipFill>
              <a:blip r:embed="rId28" cstate="print"/>
              <a:stretch>
                <a:fillRect/>
              </a:stretch>
            </a:blipFill>
          </p:spPr>
          <p:txBody>
            <a:bodyPr wrap="square" lIns="0" tIns="0" rIns="0" bIns="0" rtlCol="0"/>
            <a:lstStyle/>
            <a:p>
              <a:endParaRPr sz="1266"/>
            </a:p>
          </p:txBody>
        </p:sp>
        <p:sp>
          <p:nvSpPr>
            <p:cNvPr id="246" name="object 245">
              <a:extLst>
                <a:ext uri="{FF2B5EF4-FFF2-40B4-BE49-F238E27FC236}">
                  <a16:creationId xmlns:a16="http://schemas.microsoft.com/office/drawing/2014/main" id="{AF1B0A65-585A-944D-9FFB-E59C1074F0FA}"/>
                </a:ext>
              </a:extLst>
            </p:cNvPr>
            <p:cNvSpPr txBox="1"/>
            <p:nvPr/>
          </p:nvSpPr>
          <p:spPr>
            <a:xfrm>
              <a:off x="7157827" y="3051414"/>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15</a:t>
              </a:r>
              <a:endParaRPr sz="703">
                <a:latin typeface="Arial"/>
                <a:cs typeface="Arial"/>
              </a:endParaRPr>
            </a:p>
          </p:txBody>
        </p:sp>
        <p:sp>
          <p:nvSpPr>
            <p:cNvPr id="247" name="object 246">
              <a:extLst>
                <a:ext uri="{FF2B5EF4-FFF2-40B4-BE49-F238E27FC236}">
                  <a16:creationId xmlns:a16="http://schemas.microsoft.com/office/drawing/2014/main" id="{720DB5E0-7628-2744-ADEA-32132D53FDA8}"/>
                </a:ext>
              </a:extLst>
            </p:cNvPr>
            <p:cNvSpPr/>
            <p:nvPr/>
          </p:nvSpPr>
          <p:spPr>
            <a:xfrm>
              <a:off x="8421612" y="2642314"/>
              <a:ext cx="159705" cy="159206"/>
            </a:xfrm>
            <a:prstGeom prst="rect">
              <a:avLst/>
            </a:prstGeom>
            <a:blipFill>
              <a:blip r:embed="rId33" cstate="print"/>
              <a:stretch>
                <a:fillRect/>
              </a:stretch>
            </a:blipFill>
          </p:spPr>
          <p:txBody>
            <a:bodyPr wrap="square" lIns="0" tIns="0" rIns="0" bIns="0" rtlCol="0"/>
            <a:lstStyle/>
            <a:p>
              <a:endParaRPr sz="1266"/>
            </a:p>
          </p:txBody>
        </p:sp>
        <p:sp>
          <p:nvSpPr>
            <p:cNvPr id="248" name="object 247">
              <a:extLst>
                <a:ext uri="{FF2B5EF4-FFF2-40B4-BE49-F238E27FC236}">
                  <a16:creationId xmlns:a16="http://schemas.microsoft.com/office/drawing/2014/main" id="{E75BBA02-1A55-5342-AC7E-049BCE28A047}"/>
                </a:ext>
              </a:extLst>
            </p:cNvPr>
            <p:cNvSpPr txBox="1"/>
            <p:nvPr/>
          </p:nvSpPr>
          <p:spPr>
            <a:xfrm>
              <a:off x="8464314" y="2647689"/>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a:t>
              </a:r>
              <a:endParaRPr sz="703">
                <a:latin typeface="Arial"/>
                <a:cs typeface="Arial"/>
              </a:endParaRPr>
            </a:p>
          </p:txBody>
        </p:sp>
        <p:sp>
          <p:nvSpPr>
            <p:cNvPr id="249" name="object 248">
              <a:extLst>
                <a:ext uri="{FF2B5EF4-FFF2-40B4-BE49-F238E27FC236}">
                  <a16:creationId xmlns:a16="http://schemas.microsoft.com/office/drawing/2014/main" id="{38FE7B49-0E73-9C44-9EDB-5CF283C95E16}"/>
                </a:ext>
              </a:extLst>
            </p:cNvPr>
            <p:cNvSpPr/>
            <p:nvPr/>
          </p:nvSpPr>
          <p:spPr>
            <a:xfrm>
              <a:off x="8146149" y="2936877"/>
              <a:ext cx="159705" cy="159206"/>
            </a:xfrm>
            <a:prstGeom prst="rect">
              <a:avLst/>
            </a:prstGeom>
            <a:blipFill>
              <a:blip r:embed="rId28" cstate="print"/>
              <a:stretch>
                <a:fillRect/>
              </a:stretch>
            </a:blipFill>
          </p:spPr>
          <p:txBody>
            <a:bodyPr wrap="square" lIns="0" tIns="0" rIns="0" bIns="0" rtlCol="0"/>
            <a:lstStyle/>
            <a:p>
              <a:endParaRPr sz="1266"/>
            </a:p>
          </p:txBody>
        </p:sp>
        <p:sp>
          <p:nvSpPr>
            <p:cNvPr id="250" name="object 249">
              <a:extLst>
                <a:ext uri="{FF2B5EF4-FFF2-40B4-BE49-F238E27FC236}">
                  <a16:creationId xmlns:a16="http://schemas.microsoft.com/office/drawing/2014/main" id="{7C834184-DF2B-5946-8015-1F56B5167CCB}"/>
                </a:ext>
              </a:extLst>
            </p:cNvPr>
            <p:cNvSpPr txBox="1"/>
            <p:nvPr/>
          </p:nvSpPr>
          <p:spPr>
            <a:xfrm>
              <a:off x="8162078" y="2942258"/>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19</a:t>
              </a:r>
              <a:endParaRPr sz="703">
                <a:latin typeface="Arial"/>
                <a:cs typeface="Arial"/>
              </a:endParaRPr>
            </a:p>
          </p:txBody>
        </p:sp>
        <p:sp>
          <p:nvSpPr>
            <p:cNvPr id="251" name="object 250">
              <a:extLst>
                <a:ext uri="{FF2B5EF4-FFF2-40B4-BE49-F238E27FC236}">
                  <a16:creationId xmlns:a16="http://schemas.microsoft.com/office/drawing/2014/main" id="{BA675B2F-74F4-6F45-9587-C7A1CB97693C}"/>
                </a:ext>
              </a:extLst>
            </p:cNvPr>
            <p:cNvSpPr/>
            <p:nvPr/>
          </p:nvSpPr>
          <p:spPr>
            <a:xfrm>
              <a:off x="8720042" y="2936877"/>
              <a:ext cx="159705" cy="159206"/>
            </a:xfrm>
            <a:prstGeom prst="rect">
              <a:avLst/>
            </a:prstGeom>
            <a:blipFill>
              <a:blip r:embed="rId34" cstate="print"/>
              <a:stretch>
                <a:fillRect/>
              </a:stretch>
            </a:blipFill>
          </p:spPr>
          <p:txBody>
            <a:bodyPr wrap="square" lIns="0" tIns="0" rIns="0" bIns="0" rtlCol="0"/>
            <a:lstStyle/>
            <a:p>
              <a:endParaRPr sz="1266"/>
            </a:p>
          </p:txBody>
        </p:sp>
        <p:sp>
          <p:nvSpPr>
            <p:cNvPr id="252" name="object 251">
              <a:extLst>
                <a:ext uri="{FF2B5EF4-FFF2-40B4-BE49-F238E27FC236}">
                  <a16:creationId xmlns:a16="http://schemas.microsoft.com/office/drawing/2014/main" id="{A5A775D4-7BBB-8245-AEE6-7FF164949EDD}"/>
                </a:ext>
              </a:extLst>
            </p:cNvPr>
            <p:cNvSpPr txBox="1"/>
            <p:nvPr/>
          </p:nvSpPr>
          <p:spPr>
            <a:xfrm>
              <a:off x="8735949" y="2942258"/>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33</a:t>
              </a:r>
              <a:endParaRPr sz="703">
                <a:latin typeface="Arial"/>
                <a:cs typeface="Arial"/>
              </a:endParaRPr>
            </a:p>
          </p:txBody>
        </p:sp>
        <p:sp>
          <p:nvSpPr>
            <p:cNvPr id="253" name="object 252">
              <a:extLst>
                <a:ext uri="{FF2B5EF4-FFF2-40B4-BE49-F238E27FC236}">
                  <a16:creationId xmlns:a16="http://schemas.microsoft.com/office/drawing/2014/main" id="{A06FFC61-90D0-9A4A-A49A-73C1B489B5F9}"/>
                </a:ext>
              </a:extLst>
            </p:cNvPr>
            <p:cNvSpPr/>
            <p:nvPr/>
          </p:nvSpPr>
          <p:spPr>
            <a:xfrm>
              <a:off x="8421612" y="2070340"/>
              <a:ext cx="159705" cy="159206"/>
            </a:xfrm>
            <a:prstGeom prst="rect">
              <a:avLst/>
            </a:prstGeom>
            <a:blipFill>
              <a:blip r:embed="rId26" cstate="print"/>
              <a:stretch>
                <a:fillRect/>
              </a:stretch>
            </a:blipFill>
          </p:spPr>
          <p:txBody>
            <a:bodyPr wrap="square" lIns="0" tIns="0" rIns="0" bIns="0" rtlCol="0"/>
            <a:lstStyle/>
            <a:p>
              <a:endParaRPr sz="1266"/>
            </a:p>
          </p:txBody>
        </p:sp>
        <p:sp>
          <p:nvSpPr>
            <p:cNvPr id="254" name="object 253">
              <a:extLst>
                <a:ext uri="{FF2B5EF4-FFF2-40B4-BE49-F238E27FC236}">
                  <a16:creationId xmlns:a16="http://schemas.microsoft.com/office/drawing/2014/main" id="{E0487B75-FECB-7F4C-A0F7-4CC63ADF0534}"/>
                </a:ext>
              </a:extLst>
            </p:cNvPr>
            <p:cNvSpPr txBox="1"/>
            <p:nvPr/>
          </p:nvSpPr>
          <p:spPr>
            <a:xfrm>
              <a:off x="8437536" y="2075712"/>
              <a:ext cx="128588"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25</a:t>
              </a:r>
              <a:endParaRPr sz="703">
                <a:latin typeface="Arial"/>
                <a:cs typeface="Arial"/>
              </a:endParaRPr>
            </a:p>
          </p:txBody>
        </p:sp>
        <p:sp>
          <p:nvSpPr>
            <p:cNvPr id="255" name="object 254">
              <a:extLst>
                <a:ext uri="{FF2B5EF4-FFF2-40B4-BE49-F238E27FC236}">
                  <a16:creationId xmlns:a16="http://schemas.microsoft.com/office/drawing/2014/main" id="{A86E1194-C254-1242-9EDE-0245F2669B80}"/>
                </a:ext>
              </a:extLst>
            </p:cNvPr>
            <p:cNvSpPr/>
            <p:nvPr/>
          </p:nvSpPr>
          <p:spPr>
            <a:xfrm>
              <a:off x="8421612" y="3211429"/>
              <a:ext cx="159705" cy="159206"/>
            </a:xfrm>
            <a:prstGeom prst="rect">
              <a:avLst/>
            </a:prstGeom>
            <a:blipFill>
              <a:blip r:embed="rId33" cstate="print"/>
              <a:stretch>
                <a:fillRect/>
              </a:stretch>
            </a:blipFill>
          </p:spPr>
          <p:txBody>
            <a:bodyPr wrap="square" lIns="0" tIns="0" rIns="0" bIns="0" rtlCol="0"/>
            <a:lstStyle/>
            <a:p>
              <a:endParaRPr sz="1266"/>
            </a:p>
          </p:txBody>
        </p:sp>
        <p:sp>
          <p:nvSpPr>
            <p:cNvPr id="256" name="object 255">
              <a:extLst>
                <a:ext uri="{FF2B5EF4-FFF2-40B4-BE49-F238E27FC236}">
                  <a16:creationId xmlns:a16="http://schemas.microsoft.com/office/drawing/2014/main" id="{3B1B59CC-8CDA-D448-9ECD-6ACB7A3B74FD}"/>
                </a:ext>
              </a:extLst>
            </p:cNvPr>
            <p:cNvSpPr txBox="1"/>
            <p:nvPr/>
          </p:nvSpPr>
          <p:spPr>
            <a:xfrm>
              <a:off x="8460491" y="3216807"/>
              <a:ext cx="73223" cy="119442"/>
            </a:xfrm>
            <a:prstGeom prst="rect">
              <a:avLst/>
            </a:prstGeom>
          </p:spPr>
          <p:txBody>
            <a:bodyPr vert="horz" wrap="square" lIns="0" tIns="11162" rIns="0" bIns="0" rtlCol="0">
              <a:spAutoFit/>
            </a:bodyPr>
            <a:lstStyle/>
            <a:p>
              <a:pPr marL="8929">
                <a:spcBef>
                  <a:spcPts val="88"/>
                </a:spcBef>
              </a:pPr>
              <a:r>
                <a:rPr sz="703" spc="42" dirty="0">
                  <a:solidFill>
                    <a:srgbClr val="231F20"/>
                  </a:solidFill>
                  <a:latin typeface="Arial"/>
                  <a:cs typeface="Arial"/>
                </a:rPr>
                <a:t>8</a:t>
              </a:r>
              <a:endParaRPr sz="703">
                <a:latin typeface="Arial"/>
                <a:cs typeface="Arial"/>
              </a:endParaRPr>
            </a:p>
          </p:txBody>
        </p:sp>
        <p:sp>
          <p:nvSpPr>
            <p:cNvPr id="257" name="object 256">
              <a:extLst>
                <a:ext uri="{FF2B5EF4-FFF2-40B4-BE49-F238E27FC236}">
                  <a16:creationId xmlns:a16="http://schemas.microsoft.com/office/drawing/2014/main" id="{954E7168-C037-CF40-AC9B-0C4C02304BDE}"/>
                </a:ext>
              </a:extLst>
            </p:cNvPr>
            <p:cNvSpPr/>
            <p:nvPr/>
          </p:nvSpPr>
          <p:spPr>
            <a:xfrm>
              <a:off x="6587037" y="2947816"/>
              <a:ext cx="147573" cy="152111"/>
            </a:xfrm>
            <a:prstGeom prst="rect">
              <a:avLst/>
            </a:prstGeom>
            <a:blipFill>
              <a:blip r:embed="rId35" cstate="print"/>
              <a:stretch>
                <a:fillRect/>
              </a:stretch>
            </a:blipFill>
          </p:spPr>
          <p:txBody>
            <a:bodyPr wrap="square" lIns="0" tIns="0" rIns="0" bIns="0" rtlCol="0"/>
            <a:lstStyle/>
            <a:p>
              <a:endParaRPr sz="1266"/>
            </a:p>
          </p:txBody>
        </p:sp>
        <p:sp>
          <p:nvSpPr>
            <p:cNvPr id="258" name="object 257">
              <a:extLst>
                <a:ext uri="{FF2B5EF4-FFF2-40B4-BE49-F238E27FC236}">
                  <a16:creationId xmlns:a16="http://schemas.microsoft.com/office/drawing/2014/main" id="{D6F0630B-8F14-AD40-9212-AE597AC9B592}"/>
                </a:ext>
              </a:extLst>
            </p:cNvPr>
            <p:cNvSpPr/>
            <p:nvPr/>
          </p:nvSpPr>
          <p:spPr>
            <a:xfrm>
              <a:off x="7062063" y="5909120"/>
              <a:ext cx="156252" cy="152118"/>
            </a:xfrm>
            <a:prstGeom prst="rect">
              <a:avLst/>
            </a:prstGeom>
            <a:blipFill>
              <a:blip r:embed="rId36" cstate="print"/>
              <a:stretch>
                <a:fillRect/>
              </a:stretch>
            </a:blipFill>
          </p:spPr>
          <p:txBody>
            <a:bodyPr wrap="square" lIns="0" tIns="0" rIns="0" bIns="0" rtlCol="0"/>
            <a:lstStyle/>
            <a:p>
              <a:endParaRPr sz="1266"/>
            </a:p>
          </p:txBody>
        </p:sp>
        <p:sp>
          <p:nvSpPr>
            <p:cNvPr id="259" name="object 258">
              <a:extLst>
                <a:ext uri="{FF2B5EF4-FFF2-40B4-BE49-F238E27FC236}">
                  <a16:creationId xmlns:a16="http://schemas.microsoft.com/office/drawing/2014/main" id="{0FEF2F6D-010E-694F-B5CD-88D7211B4DC2}"/>
                </a:ext>
              </a:extLst>
            </p:cNvPr>
            <p:cNvSpPr/>
            <p:nvPr/>
          </p:nvSpPr>
          <p:spPr>
            <a:xfrm>
              <a:off x="7524409" y="5499466"/>
              <a:ext cx="155401" cy="157350"/>
            </a:xfrm>
            <a:prstGeom prst="rect">
              <a:avLst/>
            </a:prstGeom>
            <a:blipFill>
              <a:blip r:embed="rId37" cstate="print"/>
              <a:stretch>
                <a:fillRect/>
              </a:stretch>
            </a:blipFill>
          </p:spPr>
          <p:txBody>
            <a:bodyPr wrap="square" lIns="0" tIns="0" rIns="0" bIns="0" rtlCol="0"/>
            <a:lstStyle/>
            <a:p>
              <a:endParaRPr sz="1266"/>
            </a:p>
          </p:txBody>
        </p:sp>
        <p:sp>
          <p:nvSpPr>
            <p:cNvPr id="260" name="object 259">
              <a:extLst>
                <a:ext uri="{FF2B5EF4-FFF2-40B4-BE49-F238E27FC236}">
                  <a16:creationId xmlns:a16="http://schemas.microsoft.com/office/drawing/2014/main" id="{9A35669B-523B-6547-A49F-2CD1BC851AF0}"/>
                </a:ext>
              </a:extLst>
            </p:cNvPr>
            <p:cNvSpPr/>
            <p:nvPr/>
          </p:nvSpPr>
          <p:spPr>
            <a:xfrm>
              <a:off x="7166091" y="3651753"/>
              <a:ext cx="284411" cy="284411"/>
            </a:xfrm>
            <a:custGeom>
              <a:avLst/>
              <a:gdLst/>
              <a:ahLst/>
              <a:cxnLst/>
              <a:rect l="l" t="t" r="r" b="b"/>
              <a:pathLst>
                <a:path w="404495" h="404495">
                  <a:moveTo>
                    <a:pt x="224236" y="0"/>
                  </a:moveTo>
                  <a:lnTo>
                    <a:pt x="179734" y="0"/>
                  </a:lnTo>
                  <a:lnTo>
                    <a:pt x="136094" y="9716"/>
                  </a:lnTo>
                  <a:lnTo>
                    <a:pt x="95040" y="29148"/>
                  </a:lnTo>
                  <a:lnTo>
                    <a:pt x="58297" y="58297"/>
                  </a:lnTo>
                  <a:lnTo>
                    <a:pt x="29148" y="95040"/>
                  </a:lnTo>
                  <a:lnTo>
                    <a:pt x="9716" y="136094"/>
                  </a:lnTo>
                  <a:lnTo>
                    <a:pt x="0" y="179734"/>
                  </a:lnTo>
                  <a:lnTo>
                    <a:pt x="0" y="224236"/>
                  </a:lnTo>
                  <a:lnTo>
                    <a:pt x="9716" y="267876"/>
                  </a:lnTo>
                  <a:lnTo>
                    <a:pt x="29148" y="308930"/>
                  </a:lnTo>
                  <a:lnTo>
                    <a:pt x="58297" y="345673"/>
                  </a:lnTo>
                  <a:lnTo>
                    <a:pt x="95040" y="374822"/>
                  </a:lnTo>
                  <a:lnTo>
                    <a:pt x="136094" y="394254"/>
                  </a:lnTo>
                  <a:lnTo>
                    <a:pt x="179734" y="403970"/>
                  </a:lnTo>
                  <a:lnTo>
                    <a:pt x="224236" y="403970"/>
                  </a:lnTo>
                  <a:lnTo>
                    <a:pt x="267876" y="394254"/>
                  </a:lnTo>
                  <a:lnTo>
                    <a:pt x="308930" y="374822"/>
                  </a:lnTo>
                  <a:lnTo>
                    <a:pt x="345673" y="345673"/>
                  </a:lnTo>
                  <a:lnTo>
                    <a:pt x="374822" y="308930"/>
                  </a:lnTo>
                  <a:lnTo>
                    <a:pt x="394254" y="267876"/>
                  </a:lnTo>
                  <a:lnTo>
                    <a:pt x="403970" y="224236"/>
                  </a:lnTo>
                  <a:lnTo>
                    <a:pt x="403970" y="179734"/>
                  </a:lnTo>
                  <a:lnTo>
                    <a:pt x="394254" y="136094"/>
                  </a:lnTo>
                  <a:lnTo>
                    <a:pt x="374822" y="95040"/>
                  </a:lnTo>
                  <a:lnTo>
                    <a:pt x="345673" y="58297"/>
                  </a:lnTo>
                  <a:lnTo>
                    <a:pt x="308930" y="29148"/>
                  </a:lnTo>
                  <a:lnTo>
                    <a:pt x="267876" y="9716"/>
                  </a:lnTo>
                  <a:lnTo>
                    <a:pt x="224236" y="0"/>
                  </a:lnTo>
                  <a:close/>
                </a:path>
              </a:pathLst>
            </a:custGeom>
            <a:solidFill>
              <a:srgbClr val="8D3124">
                <a:alpha val="25000"/>
              </a:srgbClr>
            </a:solidFill>
          </p:spPr>
          <p:txBody>
            <a:bodyPr wrap="square" lIns="0" tIns="0" rIns="0" bIns="0" rtlCol="0"/>
            <a:lstStyle/>
            <a:p>
              <a:endParaRPr sz="1266"/>
            </a:p>
          </p:txBody>
        </p:sp>
      </p:grpSp>
    </p:spTree>
    <p:extLst>
      <p:ext uri="{BB962C8B-B14F-4D97-AF65-F5344CB8AC3E}">
        <p14:creationId xmlns:p14="http://schemas.microsoft.com/office/powerpoint/2010/main" val="24499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dissolve">
                                      <p:cBhvr>
                                        <p:cTn id="15"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D451-79FB-9E49-B893-A9002D726C07}"/>
              </a:ext>
            </a:extLst>
          </p:cNvPr>
          <p:cNvSpPr>
            <a:spLocks noGrp="1"/>
          </p:cNvSpPr>
          <p:nvPr>
            <p:ph type="title"/>
          </p:nvPr>
        </p:nvSpPr>
        <p:spPr/>
        <p:txBody>
          <a:bodyPr>
            <a:normAutofit fontScale="90000"/>
          </a:bodyPr>
          <a:lstStyle/>
          <a:p>
            <a:r>
              <a:rPr lang="en-US" spc="9" dirty="0">
                <a:latin typeface="Arial"/>
                <a:cs typeface="Arial"/>
              </a:rPr>
              <a:t>Multiple-Source </a:t>
            </a:r>
            <a:r>
              <a:rPr lang="en-US" spc="-18" dirty="0">
                <a:latin typeface="Arial"/>
                <a:cs typeface="Arial"/>
              </a:rPr>
              <a:t>Shortest</a:t>
            </a:r>
            <a:r>
              <a:rPr lang="en-US" spc="119" dirty="0">
                <a:latin typeface="Arial"/>
                <a:cs typeface="Arial"/>
              </a:rPr>
              <a:t> </a:t>
            </a:r>
            <a:r>
              <a:rPr lang="en-US" spc="4" dirty="0">
                <a:latin typeface="Arial"/>
                <a:cs typeface="Arial"/>
              </a:rPr>
              <a:t>Paths Problem</a:t>
            </a:r>
            <a:endParaRPr lang="en-US" dirty="0"/>
          </a:p>
        </p:txBody>
      </p:sp>
      <p:sp>
        <p:nvSpPr>
          <p:cNvPr id="4" name="Rectangle 3">
            <a:extLst>
              <a:ext uri="{FF2B5EF4-FFF2-40B4-BE49-F238E27FC236}">
                <a16:creationId xmlns:a16="http://schemas.microsoft.com/office/drawing/2014/main" id="{51ED41DE-344B-964E-A3BA-E29DD81E3070}"/>
              </a:ext>
            </a:extLst>
          </p:cNvPr>
          <p:cNvSpPr/>
          <p:nvPr/>
        </p:nvSpPr>
        <p:spPr>
          <a:xfrm>
            <a:off x="457201" y="1438511"/>
            <a:ext cx="4645156" cy="830997"/>
          </a:xfrm>
          <a:prstGeom prst="rect">
            <a:avLst/>
          </a:prstGeom>
          <a:solidFill>
            <a:srgbClr val="FFC000"/>
          </a:solidFill>
        </p:spPr>
        <p:txBody>
          <a:bodyPr wrap="square">
            <a:spAutoFit/>
          </a:bodyPr>
          <a:lstStyle/>
          <a:p>
            <a:pPr>
              <a:spcBef>
                <a:spcPts val="200"/>
              </a:spcBef>
              <a:spcAft>
                <a:spcPts val="200"/>
              </a:spcAft>
            </a:pPr>
            <a:r>
              <a:rPr lang="en-US" sz="1600" dirty="0">
                <a:latin typeface="Arial" panose="020B0604020202020204" pitchFamily="34" charset="0"/>
                <a:cs typeface="Arial" panose="020B0604020202020204" pitchFamily="34" charset="0"/>
              </a:rPr>
              <a:t>Given a digraph and a </a:t>
            </a:r>
            <a:r>
              <a:rPr lang="en-US" sz="1600" dirty="0">
                <a:solidFill>
                  <a:schemeClr val="accent1"/>
                </a:solidFill>
                <a:latin typeface="Arial" panose="020B0604020202020204" pitchFamily="34" charset="0"/>
                <a:cs typeface="Arial" panose="020B0604020202020204" pitchFamily="34" charset="0"/>
              </a:rPr>
              <a:t>set</a:t>
            </a:r>
            <a:r>
              <a:rPr lang="en-US" sz="1600" dirty="0">
                <a:latin typeface="Arial" panose="020B0604020202020204" pitchFamily="34" charset="0"/>
                <a:cs typeface="Arial" panose="020B0604020202020204" pitchFamily="34" charset="0"/>
              </a:rPr>
              <a:t> of source vertices, find shortest path from any vertex in the set to each other vertex, assuming all edges have weight 1.</a:t>
            </a:r>
          </a:p>
        </p:txBody>
      </p:sp>
      <p:sp>
        <p:nvSpPr>
          <p:cNvPr id="5" name="Rectangle 4">
            <a:extLst>
              <a:ext uri="{FF2B5EF4-FFF2-40B4-BE49-F238E27FC236}">
                <a16:creationId xmlns:a16="http://schemas.microsoft.com/office/drawing/2014/main" id="{943BA25B-1C8F-CE43-B5FA-BADC62E110CA}"/>
              </a:ext>
            </a:extLst>
          </p:cNvPr>
          <p:cNvSpPr/>
          <p:nvPr/>
        </p:nvSpPr>
        <p:spPr>
          <a:xfrm>
            <a:off x="557699" y="2517195"/>
            <a:ext cx="3550888" cy="1272143"/>
          </a:xfrm>
          <a:prstGeom prst="rect">
            <a:avLst/>
          </a:prstGeom>
          <a:ln>
            <a:solidFill>
              <a:schemeClr val="accent1"/>
            </a:solidFill>
          </a:ln>
        </p:spPr>
        <p:txBody>
          <a:bodyPr wrap="square">
            <a:spAutoFit/>
          </a:bodyPr>
          <a:lstStyle/>
          <a:p>
            <a:pPr marL="11206">
              <a:spcBef>
                <a:spcPts val="100"/>
              </a:spcBef>
              <a:spcAft>
                <a:spcPts val="100"/>
              </a:spcAft>
              <a:tabLst>
                <a:tab pos="448259" algn="l"/>
              </a:tabLst>
            </a:pPr>
            <a:r>
              <a:rPr lang="en-US" sz="1400" kern="0" dirty="0">
                <a:latin typeface="Arial" panose="020B0604020202020204" pitchFamily="34" charset="0"/>
                <a:cs typeface="Arial" panose="020B0604020202020204" pitchFamily="34" charset="0"/>
              </a:rPr>
              <a:t>Ex.	S = { 1, 7, 10 }.</a:t>
            </a:r>
          </a:p>
          <a:p>
            <a:pPr indent="-285750">
              <a:spcBef>
                <a:spcPts val="100"/>
              </a:spcBef>
              <a:spcAft>
                <a:spcPts val="100"/>
              </a:spcAft>
              <a:buClr>
                <a:schemeClr val="accent1"/>
              </a:buClr>
              <a:buFont typeface="Wingdings" pitchFamily="2" charset="2"/>
              <a:buChar char="§"/>
            </a:pPr>
            <a:r>
              <a:rPr lang="en-US" sz="1400" kern="0" dirty="0">
                <a:latin typeface="Arial" panose="020B0604020202020204" pitchFamily="34" charset="0"/>
                <a:cs typeface="Arial" panose="020B0604020202020204" pitchFamily="34" charset="0"/>
              </a:rPr>
              <a:t>Shortest path to 4 is 7 → 6 → 4.</a:t>
            </a:r>
          </a:p>
          <a:p>
            <a:pPr indent="-285750">
              <a:spcBef>
                <a:spcPts val="100"/>
              </a:spcBef>
              <a:spcAft>
                <a:spcPts val="100"/>
              </a:spcAft>
              <a:buClr>
                <a:schemeClr val="accent1"/>
              </a:buClr>
              <a:buFont typeface="Wingdings" pitchFamily="2" charset="2"/>
              <a:buChar char="§"/>
            </a:pPr>
            <a:r>
              <a:rPr lang="en-US" sz="1400" kern="0" dirty="0">
                <a:latin typeface="Arial" panose="020B0604020202020204" pitchFamily="34" charset="0"/>
                <a:cs typeface="Arial" panose="020B0604020202020204" pitchFamily="34" charset="0"/>
              </a:rPr>
              <a:t>Shortest path to 5 is 7 → 6 → 0 → 5.</a:t>
            </a:r>
          </a:p>
          <a:p>
            <a:pPr indent="-285750">
              <a:spcBef>
                <a:spcPts val="100"/>
              </a:spcBef>
              <a:spcAft>
                <a:spcPts val="100"/>
              </a:spcAft>
              <a:buClr>
                <a:schemeClr val="accent1"/>
              </a:buClr>
              <a:buFont typeface="Wingdings" pitchFamily="2" charset="2"/>
              <a:buChar char="§"/>
            </a:pPr>
            <a:r>
              <a:rPr lang="en-US" sz="1400" kern="0" dirty="0">
                <a:latin typeface="Arial" panose="020B0604020202020204" pitchFamily="34" charset="0"/>
                <a:cs typeface="Arial" panose="020B0604020202020204" pitchFamily="34" charset="0"/>
              </a:rPr>
              <a:t>Shortest path to 12 is 10 → 12.</a:t>
            </a:r>
          </a:p>
          <a:p>
            <a:pPr indent="-285750">
              <a:spcBef>
                <a:spcPts val="100"/>
              </a:spcBef>
              <a:spcAft>
                <a:spcPts val="100"/>
              </a:spcAft>
              <a:buClr>
                <a:schemeClr val="accent1"/>
              </a:buClr>
              <a:buFont typeface="Wingdings" pitchFamily="2" charset="2"/>
              <a:buChar char="§"/>
            </a:pPr>
            <a:r>
              <a:rPr lang="en-US" sz="1400" kern="0" dirty="0">
                <a:latin typeface="Arial" panose="020B0604020202020204" pitchFamily="34" charset="0"/>
                <a:cs typeface="Arial" panose="020B0604020202020204" pitchFamily="34" charset="0"/>
              </a:rPr>
              <a:t>…</a:t>
            </a:r>
          </a:p>
        </p:txBody>
      </p:sp>
      <p:sp>
        <p:nvSpPr>
          <p:cNvPr id="6" name="object 5">
            <a:extLst>
              <a:ext uri="{FF2B5EF4-FFF2-40B4-BE49-F238E27FC236}">
                <a16:creationId xmlns:a16="http://schemas.microsoft.com/office/drawing/2014/main" id="{4F362013-6221-CF4B-AB8F-661DEF258406}"/>
              </a:ext>
            </a:extLst>
          </p:cNvPr>
          <p:cNvSpPr/>
          <p:nvPr/>
        </p:nvSpPr>
        <p:spPr>
          <a:xfrm>
            <a:off x="5620821" y="1518883"/>
            <a:ext cx="2760116" cy="2004828"/>
          </a:xfrm>
          <a:prstGeom prst="rect">
            <a:avLst/>
          </a:prstGeom>
          <a:blipFill>
            <a:blip r:embed="rId2" cstate="print"/>
            <a:stretch>
              <a:fillRect/>
            </a:stretch>
          </a:blipFill>
        </p:spPr>
        <p:txBody>
          <a:bodyPr wrap="square" lIns="0" tIns="0" rIns="0" bIns="0" rtlCol="0"/>
          <a:lstStyle/>
          <a:p>
            <a:endParaRPr sz="1588"/>
          </a:p>
        </p:txBody>
      </p:sp>
      <p:sp>
        <p:nvSpPr>
          <p:cNvPr id="7" name="object 3">
            <a:extLst>
              <a:ext uri="{FF2B5EF4-FFF2-40B4-BE49-F238E27FC236}">
                <a16:creationId xmlns:a16="http://schemas.microsoft.com/office/drawing/2014/main" id="{CBD60850-807D-F249-9009-EB92AA35B52A}"/>
              </a:ext>
            </a:extLst>
          </p:cNvPr>
          <p:cNvSpPr txBox="1"/>
          <p:nvPr/>
        </p:nvSpPr>
        <p:spPr>
          <a:xfrm>
            <a:off x="557699" y="3984264"/>
            <a:ext cx="3217177" cy="584775"/>
          </a:xfrm>
          <a:prstGeom prst="rect">
            <a:avLst/>
          </a:prstGeom>
          <a:solidFill>
            <a:srgbClr val="FF0000"/>
          </a:solidFill>
        </p:spPr>
        <p:txBody>
          <a:bodyPr wrap="square">
            <a:spAutoFit/>
          </a:bodyPr>
          <a:lstStyle>
            <a:defPPr>
              <a:defRPr lang="en-US"/>
            </a:defPPr>
            <a:lvl1pPr>
              <a:spcBef>
                <a:spcPts val="200"/>
              </a:spcBef>
              <a:spcAft>
                <a:spcPts val="200"/>
              </a:spcAft>
              <a:defRPr sz="1600">
                <a:solidFill>
                  <a:schemeClr val="bg1"/>
                </a:solidFill>
                <a:latin typeface="Arial" panose="020B0604020202020204" pitchFamily="34" charset="0"/>
                <a:cs typeface="Arial" panose="020B0604020202020204" pitchFamily="34" charset="0"/>
              </a:defRPr>
            </a:lvl1pPr>
          </a:lstStyle>
          <a:p>
            <a:r>
              <a:rPr dirty="0"/>
              <a:t>How to implement multi-source shortest paths algorithm?</a:t>
            </a:r>
          </a:p>
        </p:txBody>
      </p:sp>
      <p:sp>
        <p:nvSpPr>
          <p:cNvPr id="8" name="object 6">
            <a:extLst>
              <a:ext uri="{FF2B5EF4-FFF2-40B4-BE49-F238E27FC236}">
                <a16:creationId xmlns:a16="http://schemas.microsoft.com/office/drawing/2014/main" id="{2B6A05BC-5A36-F24D-9675-F2E7FD0B672D}"/>
              </a:ext>
            </a:extLst>
          </p:cNvPr>
          <p:cNvSpPr txBox="1"/>
          <p:nvPr/>
        </p:nvSpPr>
        <p:spPr>
          <a:xfrm>
            <a:off x="551329" y="4924765"/>
            <a:ext cx="3217178" cy="584775"/>
          </a:xfrm>
          <a:prstGeom prst="rect">
            <a:avLst/>
          </a:prstGeom>
          <a:solidFill>
            <a:srgbClr val="1B8E1D"/>
          </a:solidFill>
        </p:spPr>
        <p:txBody>
          <a:bodyPr wrap="square">
            <a:spAutoFit/>
          </a:bodyPr>
          <a:lstStyle>
            <a:defPPr>
              <a:defRPr lang="en-US"/>
            </a:defPPr>
            <a:lvl1pPr>
              <a:spcBef>
                <a:spcPts val="200"/>
              </a:spcBef>
              <a:spcAft>
                <a:spcPts val="200"/>
              </a:spcAft>
              <a:defRPr sz="1600">
                <a:solidFill>
                  <a:srgbClr val="FFFF00"/>
                </a:solidFill>
                <a:latin typeface="Arial" panose="020B0604020202020204" pitchFamily="34" charset="0"/>
                <a:cs typeface="Arial" panose="020B0604020202020204" pitchFamily="34" charset="0"/>
              </a:defRPr>
            </a:lvl1pPr>
          </a:lstStyle>
          <a:p>
            <a:r>
              <a:rPr dirty="0">
                <a:solidFill>
                  <a:schemeClr val="bg1"/>
                </a:solidFill>
              </a:rPr>
              <a:t>Use </a:t>
            </a:r>
            <a:r>
              <a:rPr dirty="0"/>
              <a:t>BFS</a:t>
            </a:r>
            <a:r>
              <a:rPr dirty="0">
                <a:solidFill>
                  <a:schemeClr val="bg1"/>
                </a:solidFill>
              </a:rPr>
              <a:t>, but initialize by enqueuing all source vertices.</a:t>
            </a:r>
          </a:p>
        </p:txBody>
      </p:sp>
      <p:sp>
        <p:nvSpPr>
          <p:cNvPr id="11" name="object 30">
            <a:extLst>
              <a:ext uri="{FF2B5EF4-FFF2-40B4-BE49-F238E27FC236}">
                <a16:creationId xmlns:a16="http://schemas.microsoft.com/office/drawing/2014/main" id="{F0EB2569-9190-464E-A9CC-024DE8ED6118}"/>
              </a:ext>
            </a:extLst>
          </p:cNvPr>
          <p:cNvSpPr/>
          <p:nvPr/>
        </p:nvSpPr>
        <p:spPr>
          <a:xfrm>
            <a:off x="6505262" y="3800214"/>
            <a:ext cx="1151930" cy="2502368"/>
          </a:xfrm>
          <a:prstGeom prst="rect">
            <a:avLst/>
          </a:prstGeom>
          <a:blipFill>
            <a:blip r:embed="rId3" cstate="print"/>
            <a:stretch>
              <a:fillRect/>
            </a:stretch>
          </a:blip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 name="object 31">
            <a:extLst>
              <a:ext uri="{FF2B5EF4-FFF2-40B4-BE49-F238E27FC236}">
                <a16:creationId xmlns:a16="http://schemas.microsoft.com/office/drawing/2014/main" id="{B08901AA-1061-5349-AF15-24D1EF65AC3A}"/>
              </a:ext>
            </a:extLst>
          </p:cNvPr>
          <p:cNvSpPr/>
          <p:nvPr/>
        </p:nvSpPr>
        <p:spPr>
          <a:xfrm>
            <a:off x="6556748" y="3871633"/>
            <a:ext cx="973336" cy="2303768"/>
          </a:xfrm>
          <a:custGeom>
            <a:avLst/>
            <a:gdLst/>
            <a:ahLst/>
            <a:cxnLst/>
            <a:rect l="l" t="t" r="r" b="b"/>
            <a:pathLst>
              <a:path w="1384300" h="2946400">
                <a:moveTo>
                  <a:pt x="692040" y="0"/>
                </a:moveTo>
                <a:lnTo>
                  <a:pt x="629589" y="5972"/>
                </a:lnTo>
                <a:lnTo>
                  <a:pt x="567549" y="23888"/>
                </a:lnTo>
                <a:lnTo>
                  <a:pt x="506330" y="53749"/>
                </a:lnTo>
                <a:lnTo>
                  <a:pt x="446341" y="95555"/>
                </a:lnTo>
                <a:lnTo>
                  <a:pt x="416936" y="120937"/>
                </a:lnTo>
                <a:lnTo>
                  <a:pt x="387993" y="149305"/>
                </a:lnTo>
                <a:lnTo>
                  <a:pt x="359562" y="180659"/>
                </a:lnTo>
                <a:lnTo>
                  <a:pt x="331696" y="214999"/>
                </a:lnTo>
                <a:lnTo>
                  <a:pt x="304445" y="252325"/>
                </a:lnTo>
                <a:lnTo>
                  <a:pt x="277861" y="292638"/>
                </a:lnTo>
                <a:lnTo>
                  <a:pt x="251994" y="335936"/>
                </a:lnTo>
                <a:lnTo>
                  <a:pt x="226897" y="382221"/>
                </a:lnTo>
                <a:lnTo>
                  <a:pt x="202620" y="431492"/>
                </a:lnTo>
                <a:lnTo>
                  <a:pt x="184200" y="472201"/>
                </a:lnTo>
                <a:lnTo>
                  <a:pt x="166657" y="514017"/>
                </a:lnTo>
                <a:lnTo>
                  <a:pt x="149991" y="556885"/>
                </a:lnTo>
                <a:lnTo>
                  <a:pt x="134203" y="600751"/>
                </a:lnTo>
                <a:lnTo>
                  <a:pt x="119291" y="645561"/>
                </a:lnTo>
                <a:lnTo>
                  <a:pt x="105257" y="691261"/>
                </a:lnTo>
                <a:lnTo>
                  <a:pt x="92100" y="737797"/>
                </a:lnTo>
                <a:lnTo>
                  <a:pt x="79820" y="785116"/>
                </a:lnTo>
                <a:lnTo>
                  <a:pt x="68417" y="833163"/>
                </a:lnTo>
                <a:lnTo>
                  <a:pt x="57891" y="881884"/>
                </a:lnTo>
                <a:lnTo>
                  <a:pt x="48242" y="931226"/>
                </a:lnTo>
                <a:lnTo>
                  <a:pt x="39471" y="981135"/>
                </a:lnTo>
                <a:lnTo>
                  <a:pt x="31577" y="1031555"/>
                </a:lnTo>
                <a:lnTo>
                  <a:pt x="24560" y="1082435"/>
                </a:lnTo>
                <a:lnTo>
                  <a:pt x="18420" y="1133719"/>
                </a:lnTo>
                <a:lnTo>
                  <a:pt x="13157" y="1185353"/>
                </a:lnTo>
                <a:lnTo>
                  <a:pt x="8771" y="1237285"/>
                </a:lnTo>
                <a:lnTo>
                  <a:pt x="5262" y="1289459"/>
                </a:lnTo>
                <a:lnTo>
                  <a:pt x="2631" y="1341822"/>
                </a:lnTo>
                <a:lnTo>
                  <a:pt x="877" y="1394320"/>
                </a:lnTo>
                <a:lnTo>
                  <a:pt x="0" y="1446898"/>
                </a:lnTo>
                <a:lnTo>
                  <a:pt x="0" y="1499504"/>
                </a:lnTo>
                <a:lnTo>
                  <a:pt x="877" y="1552083"/>
                </a:lnTo>
                <a:lnTo>
                  <a:pt x="2631" y="1604580"/>
                </a:lnTo>
                <a:lnTo>
                  <a:pt x="5262" y="1656943"/>
                </a:lnTo>
                <a:lnTo>
                  <a:pt x="8771" y="1709117"/>
                </a:lnTo>
                <a:lnTo>
                  <a:pt x="13157" y="1761048"/>
                </a:lnTo>
                <a:lnTo>
                  <a:pt x="18420" y="1812683"/>
                </a:lnTo>
                <a:lnTo>
                  <a:pt x="24560" y="1863966"/>
                </a:lnTo>
                <a:lnTo>
                  <a:pt x="31577" y="1914845"/>
                </a:lnTo>
                <a:lnTo>
                  <a:pt x="39471" y="1965266"/>
                </a:lnTo>
                <a:lnTo>
                  <a:pt x="48242" y="2015174"/>
                </a:lnTo>
                <a:lnTo>
                  <a:pt x="57891" y="2064515"/>
                </a:lnTo>
                <a:lnTo>
                  <a:pt x="68417" y="2113236"/>
                </a:lnTo>
                <a:lnTo>
                  <a:pt x="79820" y="2161282"/>
                </a:lnTo>
                <a:lnTo>
                  <a:pt x="92100" y="2208601"/>
                </a:lnTo>
                <a:lnTo>
                  <a:pt x="105257" y="2255136"/>
                </a:lnTo>
                <a:lnTo>
                  <a:pt x="119291" y="2300836"/>
                </a:lnTo>
                <a:lnTo>
                  <a:pt x="134203" y="2345645"/>
                </a:lnTo>
                <a:lnTo>
                  <a:pt x="149991" y="2389510"/>
                </a:lnTo>
                <a:lnTo>
                  <a:pt x="166657" y="2432377"/>
                </a:lnTo>
                <a:lnTo>
                  <a:pt x="184200" y="2474192"/>
                </a:lnTo>
                <a:lnTo>
                  <a:pt x="202620" y="2514901"/>
                </a:lnTo>
                <a:lnTo>
                  <a:pt x="226897" y="2564172"/>
                </a:lnTo>
                <a:lnTo>
                  <a:pt x="251994" y="2610457"/>
                </a:lnTo>
                <a:lnTo>
                  <a:pt x="277861" y="2653756"/>
                </a:lnTo>
                <a:lnTo>
                  <a:pt x="304445" y="2694068"/>
                </a:lnTo>
                <a:lnTo>
                  <a:pt x="331696" y="2731395"/>
                </a:lnTo>
                <a:lnTo>
                  <a:pt x="359562" y="2765735"/>
                </a:lnTo>
                <a:lnTo>
                  <a:pt x="387993" y="2797089"/>
                </a:lnTo>
                <a:lnTo>
                  <a:pt x="416936" y="2825457"/>
                </a:lnTo>
                <a:lnTo>
                  <a:pt x="446341" y="2850839"/>
                </a:lnTo>
                <a:lnTo>
                  <a:pt x="506330" y="2892645"/>
                </a:lnTo>
                <a:lnTo>
                  <a:pt x="567549" y="2922506"/>
                </a:lnTo>
                <a:lnTo>
                  <a:pt x="629589" y="2940423"/>
                </a:lnTo>
                <a:lnTo>
                  <a:pt x="692040" y="2946395"/>
                </a:lnTo>
                <a:lnTo>
                  <a:pt x="723291" y="2944902"/>
                </a:lnTo>
                <a:lnTo>
                  <a:pt x="785587" y="2932958"/>
                </a:lnTo>
                <a:lnTo>
                  <a:pt x="847268" y="2909069"/>
                </a:lnTo>
                <a:lnTo>
                  <a:pt x="907924" y="2873235"/>
                </a:lnTo>
                <a:lnTo>
                  <a:pt x="967144" y="2825457"/>
                </a:lnTo>
                <a:lnTo>
                  <a:pt x="996087" y="2797089"/>
                </a:lnTo>
                <a:lnTo>
                  <a:pt x="1024517" y="2765735"/>
                </a:lnTo>
                <a:lnTo>
                  <a:pt x="1052384" y="2731395"/>
                </a:lnTo>
                <a:lnTo>
                  <a:pt x="1079635" y="2694068"/>
                </a:lnTo>
                <a:lnTo>
                  <a:pt x="1106219" y="2653756"/>
                </a:lnTo>
                <a:lnTo>
                  <a:pt x="1132086" y="2610457"/>
                </a:lnTo>
                <a:lnTo>
                  <a:pt x="1157183" y="2564172"/>
                </a:lnTo>
                <a:lnTo>
                  <a:pt x="1181460" y="2514901"/>
                </a:lnTo>
                <a:lnTo>
                  <a:pt x="1199880" y="2474192"/>
                </a:lnTo>
                <a:lnTo>
                  <a:pt x="1217423" y="2432377"/>
                </a:lnTo>
                <a:lnTo>
                  <a:pt x="1234088" y="2389510"/>
                </a:lnTo>
                <a:lnTo>
                  <a:pt x="1249877" y="2345645"/>
                </a:lnTo>
                <a:lnTo>
                  <a:pt x="1264789" y="2300836"/>
                </a:lnTo>
                <a:lnTo>
                  <a:pt x="1278823" y="2255136"/>
                </a:lnTo>
                <a:lnTo>
                  <a:pt x="1291980" y="2208601"/>
                </a:lnTo>
                <a:lnTo>
                  <a:pt x="1304260" y="2161282"/>
                </a:lnTo>
                <a:lnTo>
                  <a:pt x="1315663" y="2113236"/>
                </a:lnTo>
                <a:lnTo>
                  <a:pt x="1326189" y="2064515"/>
                </a:lnTo>
                <a:lnTo>
                  <a:pt x="1335837" y="2015174"/>
                </a:lnTo>
                <a:lnTo>
                  <a:pt x="1344609" y="1965266"/>
                </a:lnTo>
                <a:lnTo>
                  <a:pt x="1352503" y="1914845"/>
                </a:lnTo>
                <a:lnTo>
                  <a:pt x="1359520" y="1863966"/>
                </a:lnTo>
                <a:lnTo>
                  <a:pt x="1365660" y="1812683"/>
                </a:lnTo>
                <a:lnTo>
                  <a:pt x="1370923" y="1761048"/>
                </a:lnTo>
                <a:lnTo>
                  <a:pt x="1375309" y="1709117"/>
                </a:lnTo>
                <a:lnTo>
                  <a:pt x="1378817" y="1656943"/>
                </a:lnTo>
                <a:lnTo>
                  <a:pt x="1381449" y="1604580"/>
                </a:lnTo>
                <a:lnTo>
                  <a:pt x="1383203" y="1552083"/>
                </a:lnTo>
                <a:lnTo>
                  <a:pt x="1384080" y="1499504"/>
                </a:lnTo>
                <a:lnTo>
                  <a:pt x="1384080" y="1446898"/>
                </a:lnTo>
                <a:lnTo>
                  <a:pt x="1383203" y="1394320"/>
                </a:lnTo>
                <a:lnTo>
                  <a:pt x="1381449" y="1341822"/>
                </a:lnTo>
                <a:lnTo>
                  <a:pt x="1378817" y="1289459"/>
                </a:lnTo>
                <a:lnTo>
                  <a:pt x="1375309" y="1237285"/>
                </a:lnTo>
                <a:lnTo>
                  <a:pt x="1370923" y="1185353"/>
                </a:lnTo>
                <a:lnTo>
                  <a:pt x="1365660" y="1133719"/>
                </a:lnTo>
                <a:lnTo>
                  <a:pt x="1359520" y="1082435"/>
                </a:lnTo>
                <a:lnTo>
                  <a:pt x="1352503" y="1031555"/>
                </a:lnTo>
                <a:lnTo>
                  <a:pt x="1344609" y="981135"/>
                </a:lnTo>
                <a:lnTo>
                  <a:pt x="1335837" y="931226"/>
                </a:lnTo>
                <a:lnTo>
                  <a:pt x="1326189" y="881884"/>
                </a:lnTo>
                <a:lnTo>
                  <a:pt x="1315663" y="833163"/>
                </a:lnTo>
                <a:lnTo>
                  <a:pt x="1304260" y="785116"/>
                </a:lnTo>
                <a:lnTo>
                  <a:pt x="1291980" y="737797"/>
                </a:lnTo>
                <a:lnTo>
                  <a:pt x="1278823" y="691261"/>
                </a:lnTo>
                <a:lnTo>
                  <a:pt x="1264789" y="645561"/>
                </a:lnTo>
                <a:lnTo>
                  <a:pt x="1249877" y="600751"/>
                </a:lnTo>
                <a:lnTo>
                  <a:pt x="1234088" y="556885"/>
                </a:lnTo>
                <a:lnTo>
                  <a:pt x="1217423" y="514017"/>
                </a:lnTo>
                <a:lnTo>
                  <a:pt x="1199880" y="472201"/>
                </a:lnTo>
                <a:lnTo>
                  <a:pt x="1181460" y="431492"/>
                </a:lnTo>
                <a:lnTo>
                  <a:pt x="1157183" y="382221"/>
                </a:lnTo>
                <a:lnTo>
                  <a:pt x="1132086" y="335936"/>
                </a:lnTo>
                <a:lnTo>
                  <a:pt x="1106219" y="292638"/>
                </a:lnTo>
                <a:lnTo>
                  <a:pt x="1079635" y="252325"/>
                </a:lnTo>
                <a:lnTo>
                  <a:pt x="1052384" y="214999"/>
                </a:lnTo>
                <a:lnTo>
                  <a:pt x="1024517" y="180659"/>
                </a:lnTo>
                <a:lnTo>
                  <a:pt x="996087" y="149305"/>
                </a:lnTo>
                <a:lnTo>
                  <a:pt x="967144" y="120937"/>
                </a:lnTo>
                <a:lnTo>
                  <a:pt x="937739" y="95555"/>
                </a:lnTo>
                <a:lnTo>
                  <a:pt x="877750" y="53749"/>
                </a:lnTo>
                <a:lnTo>
                  <a:pt x="816530" y="23888"/>
                </a:lnTo>
                <a:lnTo>
                  <a:pt x="754490" y="5972"/>
                </a:lnTo>
                <a:lnTo>
                  <a:pt x="692040" y="0"/>
                </a:lnTo>
                <a:close/>
              </a:path>
            </a:pathLst>
          </a:custGeom>
          <a:solidFill>
            <a:srgbClr val="0C4681">
              <a:alpha val="25000"/>
            </a:srgbClr>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3" name="object 42">
            <a:extLst>
              <a:ext uri="{FF2B5EF4-FFF2-40B4-BE49-F238E27FC236}">
                <a16:creationId xmlns:a16="http://schemas.microsoft.com/office/drawing/2014/main" id="{2F7905D3-6ACE-CD4B-8062-9DB9292F7841}"/>
              </a:ext>
            </a:extLst>
          </p:cNvPr>
          <p:cNvSpPr txBox="1"/>
          <p:nvPr/>
        </p:nvSpPr>
        <p:spPr>
          <a:xfrm>
            <a:off x="6766025" y="6304937"/>
            <a:ext cx="600075"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dist = 2</a:t>
            </a:r>
          </a:p>
        </p:txBody>
      </p:sp>
      <p:sp>
        <p:nvSpPr>
          <p:cNvPr id="24" name="object 43">
            <a:extLst>
              <a:ext uri="{FF2B5EF4-FFF2-40B4-BE49-F238E27FC236}">
                <a16:creationId xmlns:a16="http://schemas.microsoft.com/office/drawing/2014/main" id="{71530AE7-9E84-3942-83ED-6B1E0C8D8E4F}"/>
              </a:ext>
            </a:extLst>
          </p:cNvPr>
          <p:cNvSpPr txBox="1"/>
          <p:nvPr/>
        </p:nvSpPr>
        <p:spPr>
          <a:xfrm>
            <a:off x="5477826" y="6304937"/>
            <a:ext cx="600075"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dist = 1</a:t>
            </a:r>
          </a:p>
        </p:txBody>
      </p:sp>
      <p:sp>
        <p:nvSpPr>
          <p:cNvPr id="25" name="object 44">
            <a:extLst>
              <a:ext uri="{FF2B5EF4-FFF2-40B4-BE49-F238E27FC236}">
                <a16:creationId xmlns:a16="http://schemas.microsoft.com/office/drawing/2014/main" id="{6C112021-6B41-854B-963D-BB15B82A5307}"/>
              </a:ext>
            </a:extLst>
          </p:cNvPr>
          <p:cNvSpPr/>
          <p:nvPr/>
        </p:nvSpPr>
        <p:spPr>
          <a:xfrm>
            <a:off x="5336571" y="4188314"/>
            <a:ext cx="922846" cy="1876603"/>
          </a:xfrm>
          <a:prstGeom prst="rect">
            <a:avLst/>
          </a:prstGeom>
          <a:blipFill>
            <a:blip r:embed="rId4" cstate="print"/>
            <a:stretch>
              <a:fillRect/>
            </a:stretch>
          </a:blip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26" name="object 45">
            <a:extLst>
              <a:ext uri="{FF2B5EF4-FFF2-40B4-BE49-F238E27FC236}">
                <a16:creationId xmlns:a16="http://schemas.microsoft.com/office/drawing/2014/main" id="{C231F7D8-43F5-C94D-8749-4BF5A8B38794}"/>
              </a:ext>
            </a:extLst>
          </p:cNvPr>
          <p:cNvSpPr/>
          <p:nvPr/>
        </p:nvSpPr>
        <p:spPr>
          <a:xfrm>
            <a:off x="5387980" y="4211125"/>
            <a:ext cx="779769" cy="1741109"/>
          </a:xfrm>
          <a:custGeom>
            <a:avLst/>
            <a:gdLst/>
            <a:ahLst/>
            <a:cxnLst/>
            <a:rect l="l" t="t" r="r" b="b"/>
            <a:pathLst>
              <a:path w="1384300" h="3263900">
                <a:moveTo>
                  <a:pt x="692150" y="0"/>
                </a:moveTo>
                <a:lnTo>
                  <a:pt x="633162" y="5901"/>
                </a:lnTo>
                <a:lnTo>
                  <a:pt x="574519" y="23604"/>
                </a:lnTo>
                <a:lnTo>
                  <a:pt x="516568" y="53110"/>
                </a:lnTo>
                <a:lnTo>
                  <a:pt x="459654" y="94418"/>
                </a:lnTo>
                <a:lnTo>
                  <a:pt x="404122" y="147528"/>
                </a:lnTo>
                <a:lnTo>
                  <a:pt x="376982" y="178509"/>
                </a:lnTo>
                <a:lnTo>
                  <a:pt x="350318" y="212441"/>
                </a:lnTo>
                <a:lnTo>
                  <a:pt x="324172" y="249323"/>
                </a:lnTo>
                <a:lnTo>
                  <a:pt x="298587" y="289156"/>
                </a:lnTo>
                <a:lnTo>
                  <a:pt x="273608" y="331939"/>
                </a:lnTo>
                <a:lnTo>
                  <a:pt x="249276" y="377673"/>
                </a:lnTo>
                <a:lnTo>
                  <a:pt x="225636" y="426358"/>
                </a:lnTo>
                <a:lnTo>
                  <a:pt x="202730" y="477993"/>
                </a:lnTo>
                <a:lnTo>
                  <a:pt x="186187" y="518333"/>
                </a:lnTo>
                <a:lnTo>
                  <a:pt x="170349" y="559662"/>
                </a:lnTo>
                <a:lnTo>
                  <a:pt x="155215" y="601936"/>
                </a:lnTo>
                <a:lnTo>
                  <a:pt x="140784" y="645112"/>
                </a:lnTo>
                <a:lnTo>
                  <a:pt x="127058" y="689147"/>
                </a:lnTo>
                <a:lnTo>
                  <a:pt x="114035" y="733999"/>
                </a:lnTo>
                <a:lnTo>
                  <a:pt x="101717" y="779625"/>
                </a:lnTo>
                <a:lnTo>
                  <a:pt x="90102" y="825981"/>
                </a:lnTo>
                <a:lnTo>
                  <a:pt x="79191" y="873024"/>
                </a:lnTo>
                <a:lnTo>
                  <a:pt x="68984" y="920712"/>
                </a:lnTo>
                <a:lnTo>
                  <a:pt x="59481" y="969001"/>
                </a:lnTo>
                <a:lnTo>
                  <a:pt x="50682" y="1017849"/>
                </a:lnTo>
                <a:lnTo>
                  <a:pt x="42587" y="1067212"/>
                </a:lnTo>
                <a:lnTo>
                  <a:pt x="35196" y="1117049"/>
                </a:lnTo>
                <a:lnTo>
                  <a:pt x="28508" y="1167315"/>
                </a:lnTo>
                <a:lnTo>
                  <a:pt x="22525" y="1217967"/>
                </a:lnTo>
                <a:lnTo>
                  <a:pt x="17246" y="1268963"/>
                </a:lnTo>
                <a:lnTo>
                  <a:pt x="12670" y="1320260"/>
                </a:lnTo>
                <a:lnTo>
                  <a:pt x="8799" y="1371815"/>
                </a:lnTo>
                <a:lnTo>
                  <a:pt x="5631" y="1423585"/>
                </a:lnTo>
                <a:lnTo>
                  <a:pt x="3167" y="1475527"/>
                </a:lnTo>
                <a:lnTo>
                  <a:pt x="1407" y="1527597"/>
                </a:lnTo>
                <a:lnTo>
                  <a:pt x="351" y="1579753"/>
                </a:lnTo>
                <a:lnTo>
                  <a:pt x="0" y="1631953"/>
                </a:lnTo>
                <a:lnTo>
                  <a:pt x="351" y="1684152"/>
                </a:lnTo>
                <a:lnTo>
                  <a:pt x="1407" y="1736309"/>
                </a:lnTo>
                <a:lnTo>
                  <a:pt x="3167" y="1788379"/>
                </a:lnTo>
                <a:lnTo>
                  <a:pt x="5631" y="1840321"/>
                </a:lnTo>
                <a:lnTo>
                  <a:pt x="8799" y="1892090"/>
                </a:lnTo>
                <a:lnTo>
                  <a:pt x="12670" y="1943645"/>
                </a:lnTo>
                <a:lnTo>
                  <a:pt x="17246" y="1994942"/>
                </a:lnTo>
                <a:lnTo>
                  <a:pt x="22525" y="2045939"/>
                </a:lnTo>
                <a:lnTo>
                  <a:pt x="28508" y="2096591"/>
                </a:lnTo>
                <a:lnTo>
                  <a:pt x="35196" y="2146857"/>
                </a:lnTo>
                <a:lnTo>
                  <a:pt x="42587" y="2196693"/>
                </a:lnTo>
                <a:lnTo>
                  <a:pt x="50682" y="2246057"/>
                </a:lnTo>
                <a:lnTo>
                  <a:pt x="59481" y="2294905"/>
                </a:lnTo>
                <a:lnTo>
                  <a:pt x="68984" y="2343194"/>
                </a:lnTo>
                <a:lnTo>
                  <a:pt x="79191" y="2390882"/>
                </a:lnTo>
                <a:lnTo>
                  <a:pt x="90102" y="2437926"/>
                </a:lnTo>
                <a:lnTo>
                  <a:pt x="101717" y="2484281"/>
                </a:lnTo>
                <a:lnTo>
                  <a:pt x="114035" y="2529907"/>
                </a:lnTo>
                <a:lnTo>
                  <a:pt x="127058" y="2574759"/>
                </a:lnTo>
                <a:lnTo>
                  <a:pt x="140784" y="2618795"/>
                </a:lnTo>
                <a:lnTo>
                  <a:pt x="155215" y="2661971"/>
                </a:lnTo>
                <a:lnTo>
                  <a:pt x="170349" y="2704245"/>
                </a:lnTo>
                <a:lnTo>
                  <a:pt x="186187" y="2745574"/>
                </a:lnTo>
                <a:lnTo>
                  <a:pt x="202730" y="2785914"/>
                </a:lnTo>
                <a:lnTo>
                  <a:pt x="225636" y="2837549"/>
                </a:lnTo>
                <a:lnTo>
                  <a:pt x="249276" y="2886233"/>
                </a:lnTo>
                <a:lnTo>
                  <a:pt x="273608" y="2931966"/>
                </a:lnTo>
                <a:lnTo>
                  <a:pt x="298587" y="2974749"/>
                </a:lnTo>
                <a:lnTo>
                  <a:pt x="324172" y="3014581"/>
                </a:lnTo>
                <a:lnTo>
                  <a:pt x="350318" y="3051463"/>
                </a:lnTo>
                <a:lnTo>
                  <a:pt x="376982" y="3085394"/>
                </a:lnTo>
                <a:lnTo>
                  <a:pt x="404122" y="3116375"/>
                </a:lnTo>
                <a:lnTo>
                  <a:pt x="431694" y="3144405"/>
                </a:lnTo>
                <a:lnTo>
                  <a:pt x="487960" y="3191614"/>
                </a:lnTo>
                <a:lnTo>
                  <a:pt x="545436" y="3227021"/>
                </a:lnTo>
                <a:lnTo>
                  <a:pt x="603776" y="3250625"/>
                </a:lnTo>
                <a:lnTo>
                  <a:pt x="662634" y="3262427"/>
                </a:lnTo>
                <a:lnTo>
                  <a:pt x="692150" y="3263902"/>
                </a:lnTo>
                <a:lnTo>
                  <a:pt x="721665" y="3262427"/>
                </a:lnTo>
                <a:lnTo>
                  <a:pt x="780523" y="3250625"/>
                </a:lnTo>
                <a:lnTo>
                  <a:pt x="838863" y="3227021"/>
                </a:lnTo>
                <a:lnTo>
                  <a:pt x="896339" y="3191614"/>
                </a:lnTo>
                <a:lnTo>
                  <a:pt x="952605" y="3144405"/>
                </a:lnTo>
                <a:lnTo>
                  <a:pt x="980177" y="3116375"/>
                </a:lnTo>
                <a:lnTo>
                  <a:pt x="1007317" y="3085394"/>
                </a:lnTo>
                <a:lnTo>
                  <a:pt x="1033981" y="3051463"/>
                </a:lnTo>
                <a:lnTo>
                  <a:pt x="1060127" y="3014581"/>
                </a:lnTo>
                <a:lnTo>
                  <a:pt x="1085712" y="2974749"/>
                </a:lnTo>
                <a:lnTo>
                  <a:pt x="1110691" y="2931966"/>
                </a:lnTo>
                <a:lnTo>
                  <a:pt x="1135023" y="2886233"/>
                </a:lnTo>
                <a:lnTo>
                  <a:pt x="1158663" y="2837549"/>
                </a:lnTo>
                <a:lnTo>
                  <a:pt x="1181569" y="2785914"/>
                </a:lnTo>
                <a:lnTo>
                  <a:pt x="1198112" y="2745574"/>
                </a:lnTo>
                <a:lnTo>
                  <a:pt x="1213950" y="2704245"/>
                </a:lnTo>
                <a:lnTo>
                  <a:pt x="1229084" y="2661971"/>
                </a:lnTo>
                <a:lnTo>
                  <a:pt x="1243515" y="2618795"/>
                </a:lnTo>
                <a:lnTo>
                  <a:pt x="1257241" y="2574759"/>
                </a:lnTo>
                <a:lnTo>
                  <a:pt x="1270264" y="2529907"/>
                </a:lnTo>
                <a:lnTo>
                  <a:pt x="1282582" y="2484281"/>
                </a:lnTo>
                <a:lnTo>
                  <a:pt x="1294197" y="2437926"/>
                </a:lnTo>
                <a:lnTo>
                  <a:pt x="1305108" y="2390882"/>
                </a:lnTo>
                <a:lnTo>
                  <a:pt x="1315315" y="2343194"/>
                </a:lnTo>
                <a:lnTo>
                  <a:pt x="1324818" y="2294905"/>
                </a:lnTo>
                <a:lnTo>
                  <a:pt x="1333617" y="2246057"/>
                </a:lnTo>
                <a:lnTo>
                  <a:pt x="1341712" y="2196693"/>
                </a:lnTo>
                <a:lnTo>
                  <a:pt x="1349103" y="2146857"/>
                </a:lnTo>
                <a:lnTo>
                  <a:pt x="1355791" y="2096591"/>
                </a:lnTo>
                <a:lnTo>
                  <a:pt x="1361774" y="2045939"/>
                </a:lnTo>
                <a:lnTo>
                  <a:pt x="1367053" y="1994942"/>
                </a:lnTo>
                <a:lnTo>
                  <a:pt x="1371629" y="1943645"/>
                </a:lnTo>
                <a:lnTo>
                  <a:pt x="1375500" y="1892090"/>
                </a:lnTo>
                <a:lnTo>
                  <a:pt x="1378668" y="1840321"/>
                </a:lnTo>
                <a:lnTo>
                  <a:pt x="1381132" y="1788379"/>
                </a:lnTo>
                <a:lnTo>
                  <a:pt x="1382892" y="1736309"/>
                </a:lnTo>
                <a:lnTo>
                  <a:pt x="1383948" y="1684152"/>
                </a:lnTo>
                <a:lnTo>
                  <a:pt x="1384300" y="1631953"/>
                </a:lnTo>
                <a:lnTo>
                  <a:pt x="1383948" y="1579753"/>
                </a:lnTo>
                <a:lnTo>
                  <a:pt x="1382892" y="1527597"/>
                </a:lnTo>
                <a:lnTo>
                  <a:pt x="1381132" y="1475527"/>
                </a:lnTo>
                <a:lnTo>
                  <a:pt x="1378668" y="1423585"/>
                </a:lnTo>
                <a:lnTo>
                  <a:pt x="1375500" y="1371815"/>
                </a:lnTo>
                <a:lnTo>
                  <a:pt x="1371629" y="1320260"/>
                </a:lnTo>
                <a:lnTo>
                  <a:pt x="1367053" y="1268963"/>
                </a:lnTo>
                <a:lnTo>
                  <a:pt x="1361774" y="1217967"/>
                </a:lnTo>
                <a:lnTo>
                  <a:pt x="1355791" y="1167315"/>
                </a:lnTo>
                <a:lnTo>
                  <a:pt x="1349103" y="1117049"/>
                </a:lnTo>
                <a:lnTo>
                  <a:pt x="1341712" y="1067212"/>
                </a:lnTo>
                <a:lnTo>
                  <a:pt x="1333617" y="1017849"/>
                </a:lnTo>
                <a:lnTo>
                  <a:pt x="1324818" y="969001"/>
                </a:lnTo>
                <a:lnTo>
                  <a:pt x="1315315" y="920712"/>
                </a:lnTo>
                <a:lnTo>
                  <a:pt x="1305108" y="873024"/>
                </a:lnTo>
                <a:lnTo>
                  <a:pt x="1294197" y="825981"/>
                </a:lnTo>
                <a:lnTo>
                  <a:pt x="1282582" y="779625"/>
                </a:lnTo>
                <a:lnTo>
                  <a:pt x="1270264" y="733999"/>
                </a:lnTo>
                <a:lnTo>
                  <a:pt x="1257241" y="689147"/>
                </a:lnTo>
                <a:lnTo>
                  <a:pt x="1243515" y="645112"/>
                </a:lnTo>
                <a:lnTo>
                  <a:pt x="1229084" y="601936"/>
                </a:lnTo>
                <a:lnTo>
                  <a:pt x="1213950" y="559662"/>
                </a:lnTo>
                <a:lnTo>
                  <a:pt x="1198112" y="518333"/>
                </a:lnTo>
                <a:lnTo>
                  <a:pt x="1181569" y="477993"/>
                </a:lnTo>
                <a:lnTo>
                  <a:pt x="1158663" y="426358"/>
                </a:lnTo>
                <a:lnTo>
                  <a:pt x="1135023" y="377673"/>
                </a:lnTo>
                <a:lnTo>
                  <a:pt x="1110691" y="331939"/>
                </a:lnTo>
                <a:lnTo>
                  <a:pt x="1085712" y="289156"/>
                </a:lnTo>
                <a:lnTo>
                  <a:pt x="1060127" y="249323"/>
                </a:lnTo>
                <a:lnTo>
                  <a:pt x="1033981" y="212441"/>
                </a:lnTo>
                <a:lnTo>
                  <a:pt x="1007317" y="178509"/>
                </a:lnTo>
                <a:lnTo>
                  <a:pt x="980177" y="147528"/>
                </a:lnTo>
                <a:lnTo>
                  <a:pt x="952605" y="119498"/>
                </a:lnTo>
                <a:lnTo>
                  <a:pt x="896339" y="72289"/>
                </a:lnTo>
                <a:lnTo>
                  <a:pt x="838863" y="36882"/>
                </a:lnTo>
                <a:lnTo>
                  <a:pt x="780523" y="13277"/>
                </a:lnTo>
                <a:lnTo>
                  <a:pt x="721665" y="1475"/>
                </a:lnTo>
                <a:lnTo>
                  <a:pt x="692150" y="0"/>
                </a:lnTo>
                <a:close/>
              </a:path>
            </a:pathLst>
          </a:custGeom>
          <a:solidFill>
            <a:srgbClr val="007919">
              <a:alpha val="25000"/>
            </a:srgbClr>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8" name="object 57">
            <a:extLst>
              <a:ext uri="{FF2B5EF4-FFF2-40B4-BE49-F238E27FC236}">
                <a16:creationId xmlns:a16="http://schemas.microsoft.com/office/drawing/2014/main" id="{EC74950A-6ACD-4F4C-ADF0-D3C85AF7053F}"/>
              </a:ext>
            </a:extLst>
          </p:cNvPr>
          <p:cNvSpPr/>
          <p:nvPr/>
        </p:nvSpPr>
        <p:spPr>
          <a:xfrm>
            <a:off x="4222803" y="4102795"/>
            <a:ext cx="892968" cy="2069339"/>
          </a:xfrm>
          <a:prstGeom prst="rect">
            <a:avLst/>
          </a:prstGeom>
          <a:blipFill>
            <a:blip r:embed="rId5" cstate="print"/>
            <a:stretch>
              <a:fillRect/>
            </a:stretch>
          </a:blip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9" name="object 58">
            <a:extLst>
              <a:ext uri="{FF2B5EF4-FFF2-40B4-BE49-F238E27FC236}">
                <a16:creationId xmlns:a16="http://schemas.microsoft.com/office/drawing/2014/main" id="{4E9B52B9-C8BF-5245-BEF2-C3E569BF2457}"/>
              </a:ext>
            </a:extLst>
          </p:cNvPr>
          <p:cNvSpPr/>
          <p:nvPr/>
        </p:nvSpPr>
        <p:spPr>
          <a:xfrm>
            <a:off x="4274411" y="4211125"/>
            <a:ext cx="714375" cy="1769434"/>
          </a:xfrm>
          <a:custGeom>
            <a:avLst/>
            <a:gdLst/>
            <a:ahLst/>
            <a:cxnLst/>
            <a:rect l="l" t="t" r="r" b="b"/>
            <a:pathLst>
              <a:path w="1016000" h="1498600">
                <a:moveTo>
                  <a:pt x="507715" y="0"/>
                </a:moveTo>
                <a:lnTo>
                  <a:pt x="468744" y="2194"/>
                </a:lnTo>
                <a:lnTo>
                  <a:pt x="429958" y="8778"/>
                </a:lnTo>
                <a:lnTo>
                  <a:pt x="391541" y="19751"/>
                </a:lnTo>
                <a:lnTo>
                  <a:pt x="353679" y="35114"/>
                </a:lnTo>
                <a:lnTo>
                  <a:pt x="316557" y="54866"/>
                </a:lnTo>
                <a:lnTo>
                  <a:pt x="280359" y="79007"/>
                </a:lnTo>
                <a:lnTo>
                  <a:pt x="245270" y="107538"/>
                </a:lnTo>
                <a:lnTo>
                  <a:pt x="211475" y="140457"/>
                </a:lnTo>
                <a:lnTo>
                  <a:pt x="179160" y="177767"/>
                </a:lnTo>
                <a:lnTo>
                  <a:pt x="148508" y="219465"/>
                </a:lnTo>
                <a:lnTo>
                  <a:pt x="123757" y="258634"/>
                </a:lnTo>
                <a:lnTo>
                  <a:pt x="101255" y="299686"/>
                </a:lnTo>
                <a:lnTo>
                  <a:pt x="81004" y="342441"/>
                </a:lnTo>
                <a:lnTo>
                  <a:pt x="63003" y="386720"/>
                </a:lnTo>
                <a:lnTo>
                  <a:pt x="47252" y="432344"/>
                </a:lnTo>
                <a:lnTo>
                  <a:pt x="33751" y="479134"/>
                </a:lnTo>
                <a:lnTo>
                  <a:pt x="22501" y="526909"/>
                </a:lnTo>
                <a:lnTo>
                  <a:pt x="13500" y="575492"/>
                </a:lnTo>
                <a:lnTo>
                  <a:pt x="6750" y="624702"/>
                </a:lnTo>
                <a:lnTo>
                  <a:pt x="2250" y="674360"/>
                </a:lnTo>
                <a:lnTo>
                  <a:pt x="0" y="724288"/>
                </a:lnTo>
                <a:lnTo>
                  <a:pt x="0" y="774305"/>
                </a:lnTo>
                <a:lnTo>
                  <a:pt x="2250" y="824232"/>
                </a:lnTo>
                <a:lnTo>
                  <a:pt x="6750" y="873891"/>
                </a:lnTo>
                <a:lnTo>
                  <a:pt x="13500" y="923101"/>
                </a:lnTo>
                <a:lnTo>
                  <a:pt x="22501" y="971683"/>
                </a:lnTo>
                <a:lnTo>
                  <a:pt x="33751" y="1019459"/>
                </a:lnTo>
                <a:lnTo>
                  <a:pt x="47252" y="1066248"/>
                </a:lnTo>
                <a:lnTo>
                  <a:pt x="63003" y="1111872"/>
                </a:lnTo>
                <a:lnTo>
                  <a:pt x="81004" y="1156152"/>
                </a:lnTo>
                <a:lnTo>
                  <a:pt x="101255" y="1198907"/>
                </a:lnTo>
                <a:lnTo>
                  <a:pt x="123757" y="1239959"/>
                </a:lnTo>
                <a:lnTo>
                  <a:pt x="148508" y="1279128"/>
                </a:lnTo>
                <a:lnTo>
                  <a:pt x="179160" y="1320826"/>
                </a:lnTo>
                <a:lnTo>
                  <a:pt x="211475" y="1358135"/>
                </a:lnTo>
                <a:lnTo>
                  <a:pt x="245270" y="1391055"/>
                </a:lnTo>
                <a:lnTo>
                  <a:pt x="280359" y="1419586"/>
                </a:lnTo>
                <a:lnTo>
                  <a:pt x="316557" y="1443727"/>
                </a:lnTo>
                <a:lnTo>
                  <a:pt x="353679" y="1463479"/>
                </a:lnTo>
                <a:lnTo>
                  <a:pt x="391541" y="1478841"/>
                </a:lnTo>
                <a:lnTo>
                  <a:pt x="429958" y="1489815"/>
                </a:lnTo>
                <a:lnTo>
                  <a:pt x="468744" y="1496398"/>
                </a:lnTo>
                <a:lnTo>
                  <a:pt x="507715" y="1498593"/>
                </a:lnTo>
                <a:lnTo>
                  <a:pt x="546686" y="1496398"/>
                </a:lnTo>
                <a:lnTo>
                  <a:pt x="585473" y="1489815"/>
                </a:lnTo>
                <a:lnTo>
                  <a:pt x="623889" y="1478841"/>
                </a:lnTo>
                <a:lnTo>
                  <a:pt x="661751" y="1463479"/>
                </a:lnTo>
                <a:lnTo>
                  <a:pt x="698873" y="1443727"/>
                </a:lnTo>
                <a:lnTo>
                  <a:pt x="735071" y="1419586"/>
                </a:lnTo>
                <a:lnTo>
                  <a:pt x="770160" y="1391055"/>
                </a:lnTo>
                <a:lnTo>
                  <a:pt x="803955" y="1358135"/>
                </a:lnTo>
                <a:lnTo>
                  <a:pt x="836270" y="1320826"/>
                </a:lnTo>
                <a:lnTo>
                  <a:pt x="866922" y="1279128"/>
                </a:lnTo>
                <a:lnTo>
                  <a:pt x="891673" y="1239959"/>
                </a:lnTo>
                <a:lnTo>
                  <a:pt x="914175" y="1198907"/>
                </a:lnTo>
                <a:lnTo>
                  <a:pt x="934426" y="1156152"/>
                </a:lnTo>
                <a:lnTo>
                  <a:pt x="952427" y="1111872"/>
                </a:lnTo>
                <a:lnTo>
                  <a:pt x="968178" y="1066248"/>
                </a:lnTo>
                <a:lnTo>
                  <a:pt x="981679" y="1019459"/>
                </a:lnTo>
                <a:lnTo>
                  <a:pt x="992929" y="971683"/>
                </a:lnTo>
                <a:lnTo>
                  <a:pt x="1001930" y="923101"/>
                </a:lnTo>
                <a:lnTo>
                  <a:pt x="1008680" y="873891"/>
                </a:lnTo>
                <a:lnTo>
                  <a:pt x="1013180" y="824232"/>
                </a:lnTo>
                <a:lnTo>
                  <a:pt x="1015431" y="774305"/>
                </a:lnTo>
                <a:lnTo>
                  <a:pt x="1015431" y="724288"/>
                </a:lnTo>
                <a:lnTo>
                  <a:pt x="1013180" y="674360"/>
                </a:lnTo>
                <a:lnTo>
                  <a:pt x="1008680" y="624702"/>
                </a:lnTo>
                <a:lnTo>
                  <a:pt x="1001930" y="575492"/>
                </a:lnTo>
                <a:lnTo>
                  <a:pt x="992929" y="526909"/>
                </a:lnTo>
                <a:lnTo>
                  <a:pt x="981679" y="479134"/>
                </a:lnTo>
                <a:lnTo>
                  <a:pt x="968178" y="432344"/>
                </a:lnTo>
                <a:lnTo>
                  <a:pt x="952427" y="386720"/>
                </a:lnTo>
                <a:lnTo>
                  <a:pt x="934426" y="342441"/>
                </a:lnTo>
                <a:lnTo>
                  <a:pt x="914175" y="299686"/>
                </a:lnTo>
                <a:lnTo>
                  <a:pt x="891673" y="258634"/>
                </a:lnTo>
                <a:lnTo>
                  <a:pt x="866922" y="219465"/>
                </a:lnTo>
                <a:lnTo>
                  <a:pt x="836270" y="177767"/>
                </a:lnTo>
                <a:lnTo>
                  <a:pt x="803955" y="140457"/>
                </a:lnTo>
                <a:lnTo>
                  <a:pt x="770160" y="107538"/>
                </a:lnTo>
                <a:lnTo>
                  <a:pt x="735071" y="79007"/>
                </a:lnTo>
                <a:lnTo>
                  <a:pt x="698873" y="54866"/>
                </a:lnTo>
                <a:lnTo>
                  <a:pt x="661751" y="35114"/>
                </a:lnTo>
                <a:lnTo>
                  <a:pt x="623889" y="19751"/>
                </a:lnTo>
                <a:lnTo>
                  <a:pt x="585473" y="8778"/>
                </a:lnTo>
                <a:lnTo>
                  <a:pt x="546686" y="2194"/>
                </a:lnTo>
                <a:lnTo>
                  <a:pt x="507715" y="0"/>
                </a:lnTo>
                <a:close/>
              </a:path>
            </a:pathLst>
          </a:custGeom>
          <a:solidFill>
            <a:srgbClr val="8D3124">
              <a:alpha val="25000"/>
            </a:srgbClr>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3" name="object 62">
            <a:extLst>
              <a:ext uri="{FF2B5EF4-FFF2-40B4-BE49-F238E27FC236}">
                <a16:creationId xmlns:a16="http://schemas.microsoft.com/office/drawing/2014/main" id="{3B8A9FF1-B029-934F-964F-007B31D88AB9}"/>
              </a:ext>
            </a:extLst>
          </p:cNvPr>
          <p:cNvSpPr txBox="1"/>
          <p:nvPr/>
        </p:nvSpPr>
        <p:spPr>
          <a:xfrm>
            <a:off x="4326059" y="6304937"/>
            <a:ext cx="600075"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dist = 0</a:t>
            </a:r>
          </a:p>
        </p:txBody>
      </p:sp>
      <p:sp>
        <p:nvSpPr>
          <p:cNvPr id="45" name="Oval 44">
            <a:extLst>
              <a:ext uri="{FF2B5EF4-FFF2-40B4-BE49-F238E27FC236}">
                <a16:creationId xmlns:a16="http://schemas.microsoft.com/office/drawing/2014/main" id="{42B2CFD2-F0D7-E04E-B2DA-1C6313E59B6D}"/>
              </a:ext>
            </a:extLst>
          </p:cNvPr>
          <p:cNvSpPr/>
          <p:nvPr/>
        </p:nvSpPr>
        <p:spPr>
          <a:xfrm>
            <a:off x="4494687" y="4461970"/>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6" name="Oval 45">
            <a:extLst>
              <a:ext uri="{FF2B5EF4-FFF2-40B4-BE49-F238E27FC236}">
                <a16:creationId xmlns:a16="http://schemas.microsoft.com/office/drawing/2014/main" id="{AC4A1B67-0518-F343-8337-3931BE7066C7}"/>
              </a:ext>
            </a:extLst>
          </p:cNvPr>
          <p:cNvSpPr/>
          <p:nvPr/>
        </p:nvSpPr>
        <p:spPr>
          <a:xfrm>
            <a:off x="4494687" y="4947644"/>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47" name="Oval 46">
            <a:extLst>
              <a:ext uri="{FF2B5EF4-FFF2-40B4-BE49-F238E27FC236}">
                <a16:creationId xmlns:a16="http://schemas.microsoft.com/office/drawing/2014/main" id="{F4D9C23B-2512-254E-A89E-3850A4AE932E}"/>
              </a:ext>
            </a:extLst>
          </p:cNvPr>
          <p:cNvSpPr/>
          <p:nvPr/>
        </p:nvSpPr>
        <p:spPr>
          <a:xfrm>
            <a:off x="4502465" y="5424098"/>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8" name="TextBox 47">
            <a:extLst>
              <a:ext uri="{FF2B5EF4-FFF2-40B4-BE49-F238E27FC236}">
                <a16:creationId xmlns:a16="http://schemas.microsoft.com/office/drawing/2014/main" id="{59358034-D72D-ED41-82CB-AFD584B6F0A4}"/>
              </a:ext>
            </a:extLst>
          </p:cNvPr>
          <p:cNvSpPr txBox="1"/>
          <p:nvPr/>
        </p:nvSpPr>
        <p:spPr>
          <a:xfrm>
            <a:off x="4450121" y="5394577"/>
            <a:ext cx="418704" cy="369332"/>
          </a:xfrm>
          <a:prstGeom prst="rect">
            <a:avLst/>
          </a:prstGeom>
          <a:noFill/>
        </p:spPr>
        <p:txBody>
          <a:bodyPr wrap="none" rtlCol="0">
            <a:spAutoFit/>
          </a:bodyPr>
          <a:lstStyle/>
          <a:p>
            <a:r>
              <a:rPr lang="en-US" dirty="0"/>
              <a:t>10</a:t>
            </a:r>
          </a:p>
        </p:txBody>
      </p:sp>
      <p:sp>
        <p:nvSpPr>
          <p:cNvPr id="49" name="Oval 48">
            <a:extLst>
              <a:ext uri="{FF2B5EF4-FFF2-40B4-BE49-F238E27FC236}">
                <a16:creationId xmlns:a16="http://schemas.microsoft.com/office/drawing/2014/main" id="{363A225C-DF3A-284C-A3F0-CB7D94AA7ACB}"/>
              </a:ext>
            </a:extLst>
          </p:cNvPr>
          <p:cNvSpPr/>
          <p:nvPr/>
        </p:nvSpPr>
        <p:spPr>
          <a:xfrm>
            <a:off x="5628652" y="4447833"/>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50" name="Oval 49">
            <a:extLst>
              <a:ext uri="{FF2B5EF4-FFF2-40B4-BE49-F238E27FC236}">
                <a16:creationId xmlns:a16="http://schemas.microsoft.com/office/drawing/2014/main" id="{129A819E-20ED-1345-B995-C5F1A80084F2}"/>
              </a:ext>
            </a:extLst>
          </p:cNvPr>
          <p:cNvSpPr/>
          <p:nvPr/>
        </p:nvSpPr>
        <p:spPr>
          <a:xfrm>
            <a:off x="5628652" y="4933507"/>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51" name="Oval 50">
            <a:extLst>
              <a:ext uri="{FF2B5EF4-FFF2-40B4-BE49-F238E27FC236}">
                <a16:creationId xmlns:a16="http://schemas.microsoft.com/office/drawing/2014/main" id="{56CFE320-988F-8743-B34E-C11862C6AAFB}"/>
              </a:ext>
            </a:extLst>
          </p:cNvPr>
          <p:cNvSpPr/>
          <p:nvPr/>
        </p:nvSpPr>
        <p:spPr>
          <a:xfrm>
            <a:off x="5636430" y="5409961"/>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 name="TextBox 51">
            <a:extLst>
              <a:ext uri="{FF2B5EF4-FFF2-40B4-BE49-F238E27FC236}">
                <a16:creationId xmlns:a16="http://schemas.microsoft.com/office/drawing/2014/main" id="{1B20E3D8-A5D4-4444-9B0E-0C45FEDF6726}"/>
              </a:ext>
            </a:extLst>
          </p:cNvPr>
          <p:cNvSpPr txBox="1"/>
          <p:nvPr/>
        </p:nvSpPr>
        <p:spPr>
          <a:xfrm>
            <a:off x="5582892" y="5375246"/>
            <a:ext cx="418704" cy="369332"/>
          </a:xfrm>
          <a:prstGeom prst="rect">
            <a:avLst/>
          </a:prstGeom>
          <a:noFill/>
        </p:spPr>
        <p:txBody>
          <a:bodyPr wrap="none" rtlCol="0">
            <a:spAutoFit/>
          </a:bodyPr>
          <a:lstStyle/>
          <a:p>
            <a:r>
              <a:rPr lang="en-US" dirty="0"/>
              <a:t>12</a:t>
            </a:r>
          </a:p>
        </p:txBody>
      </p:sp>
      <p:cxnSp>
        <p:nvCxnSpPr>
          <p:cNvPr id="54" name="Straight Arrow Connector 53">
            <a:extLst>
              <a:ext uri="{FF2B5EF4-FFF2-40B4-BE49-F238E27FC236}">
                <a16:creationId xmlns:a16="http://schemas.microsoft.com/office/drawing/2014/main" id="{F3E684F3-F1E7-054A-8740-4CA1BD4186B3}"/>
              </a:ext>
            </a:extLst>
          </p:cNvPr>
          <p:cNvCxnSpPr>
            <a:stCxn id="46" idx="7"/>
            <a:endCxn id="49" idx="2"/>
          </p:cNvCxnSpPr>
          <p:nvPr/>
        </p:nvCxnSpPr>
        <p:spPr>
          <a:xfrm flipV="1">
            <a:off x="4759536" y="4602978"/>
            <a:ext cx="869116" cy="39010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7235E4DA-6B86-F446-A5A4-EC9E1A5EAA30}"/>
              </a:ext>
            </a:extLst>
          </p:cNvPr>
          <p:cNvCxnSpPr>
            <a:cxnSpLocks/>
            <a:stCxn id="46" idx="6"/>
            <a:endCxn id="50" idx="2"/>
          </p:cNvCxnSpPr>
          <p:nvPr/>
        </p:nvCxnSpPr>
        <p:spPr>
          <a:xfrm flipV="1">
            <a:off x="4804977" y="5088652"/>
            <a:ext cx="823675" cy="1413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6CE18360-CF48-5446-876A-C5334F265362}"/>
              </a:ext>
            </a:extLst>
          </p:cNvPr>
          <p:cNvCxnSpPr>
            <a:cxnSpLocks/>
            <a:stCxn id="47" idx="6"/>
            <a:endCxn id="51" idx="2"/>
          </p:cNvCxnSpPr>
          <p:nvPr/>
        </p:nvCxnSpPr>
        <p:spPr>
          <a:xfrm flipV="1">
            <a:off x="4812755" y="5565106"/>
            <a:ext cx="823675" cy="1413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65" name="object 30">
            <a:extLst>
              <a:ext uri="{FF2B5EF4-FFF2-40B4-BE49-F238E27FC236}">
                <a16:creationId xmlns:a16="http://schemas.microsoft.com/office/drawing/2014/main" id="{B93E1E71-25ED-9A40-937D-BA2CA47874C3}"/>
              </a:ext>
            </a:extLst>
          </p:cNvPr>
          <p:cNvSpPr/>
          <p:nvPr/>
        </p:nvSpPr>
        <p:spPr>
          <a:xfrm>
            <a:off x="7826124" y="4191390"/>
            <a:ext cx="890373" cy="1789169"/>
          </a:xfrm>
          <a:prstGeom prst="rect">
            <a:avLst/>
          </a:prstGeom>
          <a:blipFill>
            <a:blip r:embed="rId3" cstate="print"/>
            <a:stretch>
              <a:fillRect/>
            </a:stretch>
          </a:blip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6" name="object 31">
            <a:extLst>
              <a:ext uri="{FF2B5EF4-FFF2-40B4-BE49-F238E27FC236}">
                <a16:creationId xmlns:a16="http://schemas.microsoft.com/office/drawing/2014/main" id="{BB5680E2-A505-6B47-A256-A34BC616C523}"/>
              </a:ext>
            </a:extLst>
          </p:cNvPr>
          <p:cNvSpPr/>
          <p:nvPr/>
        </p:nvSpPr>
        <p:spPr>
          <a:xfrm>
            <a:off x="7877610" y="4211125"/>
            <a:ext cx="752331" cy="1647172"/>
          </a:xfrm>
          <a:custGeom>
            <a:avLst/>
            <a:gdLst/>
            <a:ahLst/>
            <a:cxnLst/>
            <a:rect l="l" t="t" r="r" b="b"/>
            <a:pathLst>
              <a:path w="1384300" h="2946400">
                <a:moveTo>
                  <a:pt x="692040" y="0"/>
                </a:moveTo>
                <a:lnTo>
                  <a:pt x="629589" y="5972"/>
                </a:lnTo>
                <a:lnTo>
                  <a:pt x="567549" y="23888"/>
                </a:lnTo>
                <a:lnTo>
                  <a:pt x="506330" y="53749"/>
                </a:lnTo>
                <a:lnTo>
                  <a:pt x="446341" y="95555"/>
                </a:lnTo>
                <a:lnTo>
                  <a:pt x="416936" y="120937"/>
                </a:lnTo>
                <a:lnTo>
                  <a:pt x="387993" y="149305"/>
                </a:lnTo>
                <a:lnTo>
                  <a:pt x="359562" y="180659"/>
                </a:lnTo>
                <a:lnTo>
                  <a:pt x="331696" y="214999"/>
                </a:lnTo>
                <a:lnTo>
                  <a:pt x="304445" y="252325"/>
                </a:lnTo>
                <a:lnTo>
                  <a:pt x="277861" y="292638"/>
                </a:lnTo>
                <a:lnTo>
                  <a:pt x="251994" y="335936"/>
                </a:lnTo>
                <a:lnTo>
                  <a:pt x="226897" y="382221"/>
                </a:lnTo>
                <a:lnTo>
                  <a:pt x="202620" y="431492"/>
                </a:lnTo>
                <a:lnTo>
                  <a:pt x="184200" y="472201"/>
                </a:lnTo>
                <a:lnTo>
                  <a:pt x="166657" y="514017"/>
                </a:lnTo>
                <a:lnTo>
                  <a:pt x="149991" y="556885"/>
                </a:lnTo>
                <a:lnTo>
                  <a:pt x="134203" y="600751"/>
                </a:lnTo>
                <a:lnTo>
                  <a:pt x="119291" y="645561"/>
                </a:lnTo>
                <a:lnTo>
                  <a:pt x="105257" y="691261"/>
                </a:lnTo>
                <a:lnTo>
                  <a:pt x="92100" y="737797"/>
                </a:lnTo>
                <a:lnTo>
                  <a:pt x="79820" y="785116"/>
                </a:lnTo>
                <a:lnTo>
                  <a:pt x="68417" y="833163"/>
                </a:lnTo>
                <a:lnTo>
                  <a:pt x="57891" y="881884"/>
                </a:lnTo>
                <a:lnTo>
                  <a:pt x="48242" y="931226"/>
                </a:lnTo>
                <a:lnTo>
                  <a:pt x="39471" y="981135"/>
                </a:lnTo>
                <a:lnTo>
                  <a:pt x="31577" y="1031555"/>
                </a:lnTo>
                <a:lnTo>
                  <a:pt x="24560" y="1082435"/>
                </a:lnTo>
                <a:lnTo>
                  <a:pt x="18420" y="1133719"/>
                </a:lnTo>
                <a:lnTo>
                  <a:pt x="13157" y="1185353"/>
                </a:lnTo>
                <a:lnTo>
                  <a:pt x="8771" y="1237285"/>
                </a:lnTo>
                <a:lnTo>
                  <a:pt x="5262" y="1289459"/>
                </a:lnTo>
                <a:lnTo>
                  <a:pt x="2631" y="1341822"/>
                </a:lnTo>
                <a:lnTo>
                  <a:pt x="877" y="1394320"/>
                </a:lnTo>
                <a:lnTo>
                  <a:pt x="0" y="1446898"/>
                </a:lnTo>
                <a:lnTo>
                  <a:pt x="0" y="1499504"/>
                </a:lnTo>
                <a:lnTo>
                  <a:pt x="877" y="1552083"/>
                </a:lnTo>
                <a:lnTo>
                  <a:pt x="2631" y="1604580"/>
                </a:lnTo>
                <a:lnTo>
                  <a:pt x="5262" y="1656943"/>
                </a:lnTo>
                <a:lnTo>
                  <a:pt x="8771" y="1709117"/>
                </a:lnTo>
                <a:lnTo>
                  <a:pt x="13157" y="1761048"/>
                </a:lnTo>
                <a:lnTo>
                  <a:pt x="18420" y="1812683"/>
                </a:lnTo>
                <a:lnTo>
                  <a:pt x="24560" y="1863966"/>
                </a:lnTo>
                <a:lnTo>
                  <a:pt x="31577" y="1914845"/>
                </a:lnTo>
                <a:lnTo>
                  <a:pt x="39471" y="1965266"/>
                </a:lnTo>
                <a:lnTo>
                  <a:pt x="48242" y="2015174"/>
                </a:lnTo>
                <a:lnTo>
                  <a:pt x="57891" y="2064515"/>
                </a:lnTo>
                <a:lnTo>
                  <a:pt x="68417" y="2113236"/>
                </a:lnTo>
                <a:lnTo>
                  <a:pt x="79820" y="2161282"/>
                </a:lnTo>
                <a:lnTo>
                  <a:pt x="92100" y="2208601"/>
                </a:lnTo>
                <a:lnTo>
                  <a:pt x="105257" y="2255136"/>
                </a:lnTo>
                <a:lnTo>
                  <a:pt x="119291" y="2300836"/>
                </a:lnTo>
                <a:lnTo>
                  <a:pt x="134203" y="2345645"/>
                </a:lnTo>
                <a:lnTo>
                  <a:pt x="149991" y="2389510"/>
                </a:lnTo>
                <a:lnTo>
                  <a:pt x="166657" y="2432377"/>
                </a:lnTo>
                <a:lnTo>
                  <a:pt x="184200" y="2474192"/>
                </a:lnTo>
                <a:lnTo>
                  <a:pt x="202620" y="2514901"/>
                </a:lnTo>
                <a:lnTo>
                  <a:pt x="226897" y="2564172"/>
                </a:lnTo>
                <a:lnTo>
                  <a:pt x="251994" y="2610457"/>
                </a:lnTo>
                <a:lnTo>
                  <a:pt x="277861" y="2653756"/>
                </a:lnTo>
                <a:lnTo>
                  <a:pt x="304445" y="2694068"/>
                </a:lnTo>
                <a:lnTo>
                  <a:pt x="331696" y="2731395"/>
                </a:lnTo>
                <a:lnTo>
                  <a:pt x="359562" y="2765735"/>
                </a:lnTo>
                <a:lnTo>
                  <a:pt x="387993" y="2797089"/>
                </a:lnTo>
                <a:lnTo>
                  <a:pt x="416936" y="2825457"/>
                </a:lnTo>
                <a:lnTo>
                  <a:pt x="446341" y="2850839"/>
                </a:lnTo>
                <a:lnTo>
                  <a:pt x="506330" y="2892645"/>
                </a:lnTo>
                <a:lnTo>
                  <a:pt x="567549" y="2922506"/>
                </a:lnTo>
                <a:lnTo>
                  <a:pt x="629589" y="2940423"/>
                </a:lnTo>
                <a:lnTo>
                  <a:pt x="692040" y="2946395"/>
                </a:lnTo>
                <a:lnTo>
                  <a:pt x="723291" y="2944902"/>
                </a:lnTo>
                <a:lnTo>
                  <a:pt x="785587" y="2932958"/>
                </a:lnTo>
                <a:lnTo>
                  <a:pt x="847268" y="2909069"/>
                </a:lnTo>
                <a:lnTo>
                  <a:pt x="907924" y="2873235"/>
                </a:lnTo>
                <a:lnTo>
                  <a:pt x="967144" y="2825457"/>
                </a:lnTo>
                <a:lnTo>
                  <a:pt x="996087" y="2797089"/>
                </a:lnTo>
                <a:lnTo>
                  <a:pt x="1024517" y="2765735"/>
                </a:lnTo>
                <a:lnTo>
                  <a:pt x="1052384" y="2731395"/>
                </a:lnTo>
                <a:lnTo>
                  <a:pt x="1079635" y="2694068"/>
                </a:lnTo>
                <a:lnTo>
                  <a:pt x="1106219" y="2653756"/>
                </a:lnTo>
                <a:lnTo>
                  <a:pt x="1132086" y="2610457"/>
                </a:lnTo>
                <a:lnTo>
                  <a:pt x="1157183" y="2564172"/>
                </a:lnTo>
                <a:lnTo>
                  <a:pt x="1181460" y="2514901"/>
                </a:lnTo>
                <a:lnTo>
                  <a:pt x="1199880" y="2474192"/>
                </a:lnTo>
                <a:lnTo>
                  <a:pt x="1217423" y="2432377"/>
                </a:lnTo>
                <a:lnTo>
                  <a:pt x="1234088" y="2389510"/>
                </a:lnTo>
                <a:lnTo>
                  <a:pt x="1249877" y="2345645"/>
                </a:lnTo>
                <a:lnTo>
                  <a:pt x="1264789" y="2300836"/>
                </a:lnTo>
                <a:lnTo>
                  <a:pt x="1278823" y="2255136"/>
                </a:lnTo>
                <a:lnTo>
                  <a:pt x="1291980" y="2208601"/>
                </a:lnTo>
                <a:lnTo>
                  <a:pt x="1304260" y="2161282"/>
                </a:lnTo>
                <a:lnTo>
                  <a:pt x="1315663" y="2113236"/>
                </a:lnTo>
                <a:lnTo>
                  <a:pt x="1326189" y="2064515"/>
                </a:lnTo>
                <a:lnTo>
                  <a:pt x="1335837" y="2015174"/>
                </a:lnTo>
                <a:lnTo>
                  <a:pt x="1344609" y="1965266"/>
                </a:lnTo>
                <a:lnTo>
                  <a:pt x="1352503" y="1914845"/>
                </a:lnTo>
                <a:lnTo>
                  <a:pt x="1359520" y="1863966"/>
                </a:lnTo>
                <a:lnTo>
                  <a:pt x="1365660" y="1812683"/>
                </a:lnTo>
                <a:lnTo>
                  <a:pt x="1370923" y="1761048"/>
                </a:lnTo>
                <a:lnTo>
                  <a:pt x="1375309" y="1709117"/>
                </a:lnTo>
                <a:lnTo>
                  <a:pt x="1378817" y="1656943"/>
                </a:lnTo>
                <a:lnTo>
                  <a:pt x="1381449" y="1604580"/>
                </a:lnTo>
                <a:lnTo>
                  <a:pt x="1383203" y="1552083"/>
                </a:lnTo>
                <a:lnTo>
                  <a:pt x="1384080" y="1499504"/>
                </a:lnTo>
                <a:lnTo>
                  <a:pt x="1384080" y="1446898"/>
                </a:lnTo>
                <a:lnTo>
                  <a:pt x="1383203" y="1394320"/>
                </a:lnTo>
                <a:lnTo>
                  <a:pt x="1381449" y="1341822"/>
                </a:lnTo>
                <a:lnTo>
                  <a:pt x="1378817" y="1289459"/>
                </a:lnTo>
                <a:lnTo>
                  <a:pt x="1375309" y="1237285"/>
                </a:lnTo>
                <a:lnTo>
                  <a:pt x="1370923" y="1185353"/>
                </a:lnTo>
                <a:lnTo>
                  <a:pt x="1365660" y="1133719"/>
                </a:lnTo>
                <a:lnTo>
                  <a:pt x="1359520" y="1082435"/>
                </a:lnTo>
                <a:lnTo>
                  <a:pt x="1352503" y="1031555"/>
                </a:lnTo>
                <a:lnTo>
                  <a:pt x="1344609" y="981135"/>
                </a:lnTo>
                <a:lnTo>
                  <a:pt x="1335837" y="931226"/>
                </a:lnTo>
                <a:lnTo>
                  <a:pt x="1326189" y="881884"/>
                </a:lnTo>
                <a:lnTo>
                  <a:pt x="1315663" y="833163"/>
                </a:lnTo>
                <a:lnTo>
                  <a:pt x="1304260" y="785116"/>
                </a:lnTo>
                <a:lnTo>
                  <a:pt x="1291980" y="737797"/>
                </a:lnTo>
                <a:lnTo>
                  <a:pt x="1278823" y="691261"/>
                </a:lnTo>
                <a:lnTo>
                  <a:pt x="1264789" y="645561"/>
                </a:lnTo>
                <a:lnTo>
                  <a:pt x="1249877" y="600751"/>
                </a:lnTo>
                <a:lnTo>
                  <a:pt x="1234088" y="556885"/>
                </a:lnTo>
                <a:lnTo>
                  <a:pt x="1217423" y="514017"/>
                </a:lnTo>
                <a:lnTo>
                  <a:pt x="1199880" y="472201"/>
                </a:lnTo>
                <a:lnTo>
                  <a:pt x="1181460" y="431492"/>
                </a:lnTo>
                <a:lnTo>
                  <a:pt x="1157183" y="382221"/>
                </a:lnTo>
                <a:lnTo>
                  <a:pt x="1132086" y="335936"/>
                </a:lnTo>
                <a:lnTo>
                  <a:pt x="1106219" y="292638"/>
                </a:lnTo>
                <a:lnTo>
                  <a:pt x="1079635" y="252325"/>
                </a:lnTo>
                <a:lnTo>
                  <a:pt x="1052384" y="214999"/>
                </a:lnTo>
                <a:lnTo>
                  <a:pt x="1024517" y="180659"/>
                </a:lnTo>
                <a:lnTo>
                  <a:pt x="996087" y="149305"/>
                </a:lnTo>
                <a:lnTo>
                  <a:pt x="967144" y="120937"/>
                </a:lnTo>
                <a:lnTo>
                  <a:pt x="937739" y="95555"/>
                </a:lnTo>
                <a:lnTo>
                  <a:pt x="877750" y="53749"/>
                </a:lnTo>
                <a:lnTo>
                  <a:pt x="816530" y="23888"/>
                </a:lnTo>
                <a:lnTo>
                  <a:pt x="754490" y="5972"/>
                </a:lnTo>
                <a:lnTo>
                  <a:pt x="692040" y="0"/>
                </a:lnTo>
                <a:close/>
              </a:path>
            </a:pathLst>
          </a:custGeom>
          <a:solidFill>
            <a:srgbClr val="FFFF00">
              <a:alpha val="25000"/>
            </a:srgbClr>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7" name="object 42">
            <a:extLst>
              <a:ext uri="{FF2B5EF4-FFF2-40B4-BE49-F238E27FC236}">
                <a16:creationId xmlns:a16="http://schemas.microsoft.com/office/drawing/2014/main" id="{E22EDDDD-0A4F-2642-B3CA-D44764F3A407}"/>
              </a:ext>
            </a:extLst>
          </p:cNvPr>
          <p:cNvSpPr txBox="1"/>
          <p:nvPr/>
        </p:nvSpPr>
        <p:spPr>
          <a:xfrm>
            <a:off x="7953737" y="6304937"/>
            <a:ext cx="600075" cy="182142"/>
          </a:xfrm>
          <a:prstGeom prst="rect">
            <a:avLst/>
          </a:prstGeom>
        </p:spPr>
        <p:txBody>
          <a:bodyPr vert="horz" wrap="square" lIns="0" tIns="8930" rIns="0" bIns="0" rtlCol="0">
            <a:spAutoFit/>
          </a:bodyPr>
          <a:lstStyle/>
          <a:p>
            <a:pPr marL="8929">
              <a:spcBef>
                <a:spcPts val="70"/>
              </a:spcBef>
            </a:pPr>
            <a:r>
              <a:rPr sz="1125" b="1" kern="0" dirty="0">
                <a:solidFill>
                  <a:schemeClr val="accent2"/>
                </a:solidFill>
                <a:latin typeface="Arial" panose="020B0604020202020204" pitchFamily="34" charset="0"/>
                <a:cs typeface="Arial" panose="020B0604020202020204" pitchFamily="34" charset="0"/>
              </a:rPr>
              <a:t>dist = </a:t>
            </a:r>
            <a:r>
              <a:rPr lang="en-US" sz="1125" b="1" kern="0" dirty="0">
                <a:solidFill>
                  <a:schemeClr val="accent2"/>
                </a:solidFill>
                <a:latin typeface="Arial" panose="020B0604020202020204" pitchFamily="34" charset="0"/>
                <a:cs typeface="Arial" panose="020B0604020202020204" pitchFamily="34" charset="0"/>
              </a:rPr>
              <a:t>3</a:t>
            </a:r>
            <a:endParaRPr sz="1125" b="1" kern="0" dirty="0">
              <a:solidFill>
                <a:schemeClr val="accent2"/>
              </a:solidFill>
              <a:latin typeface="Arial" panose="020B0604020202020204" pitchFamily="34" charset="0"/>
              <a:cs typeface="Arial" panose="020B0604020202020204" pitchFamily="34" charset="0"/>
            </a:endParaRPr>
          </a:p>
        </p:txBody>
      </p:sp>
      <p:sp>
        <p:nvSpPr>
          <p:cNvPr id="68" name="Oval 67">
            <a:extLst>
              <a:ext uri="{FF2B5EF4-FFF2-40B4-BE49-F238E27FC236}">
                <a16:creationId xmlns:a16="http://schemas.microsoft.com/office/drawing/2014/main" id="{85A42B5C-C83F-A04A-8983-19EC9AD48B79}"/>
              </a:ext>
            </a:extLst>
          </p:cNvPr>
          <p:cNvSpPr/>
          <p:nvPr/>
        </p:nvSpPr>
        <p:spPr>
          <a:xfrm>
            <a:off x="6910918" y="4139889"/>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69" name="Oval 68">
            <a:extLst>
              <a:ext uri="{FF2B5EF4-FFF2-40B4-BE49-F238E27FC236}">
                <a16:creationId xmlns:a16="http://schemas.microsoft.com/office/drawing/2014/main" id="{BFE2FDFB-B1C4-8F43-A951-3230088D5619}"/>
              </a:ext>
            </a:extLst>
          </p:cNvPr>
          <p:cNvSpPr/>
          <p:nvPr/>
        </p:nvSpPr>
        <p:spPr>
          <a:xfrm>
            <a:off x="6910918" y="4625563"/>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70" name="Oval 69">
            <a:extLst>
              <a:ext uri="{FF2B5EF4-FFF2-40B4-BE49-F238E27FC236}">
                <a16:creationId xmlns:a16="http://schemas.microsoft.com/office/drawing/2014/main" id="{D13C1399-4F21-174C-A642-58EAA2092318}"/>
              </a:ext>
            </a:extLst>
          </p:cNvPr>
          <p:cNvSpPr/>
          <p:nvPr/>
        </p:nvSpPr>
        <p:spPr>
          <a:xfrm>
            <a:off x="6910918" y="5102017"/>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2" name="Oval 71">
            <a:extLst>
              <a:ext uri="{FF2B5EF4-FFF2-40B4-BE49-F238E27FC236}">
                <a16:creationId xmlns:a16="http://schemas.microsoft.com/office/drawing/2014/main" id="{079F6500-523D-CE43-AACF-E0C222918A6B}"/>
              </a:ext>
            </a:extLst>
          </p:cNvPr>
          <p:cNvSpPr/>
          <p:nvPr/>
        </p:nvSpPr>
        <p:spPr>
          <a:xfrm>
            <a:off x="6910918" y="5550591"/>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3" name="Straight Arrow Connector 72">
            <a:extLst>
              <a:ext uri="{FF2B5EF4-FFF2-40B4-BE49-F238E27FC236}">
                <a16:creationId xmlns:a16="http://schemas.microsoft.com/office/drawing/2014/main" id="{28F2B23F-DC15-8C4D-A244-859A41748BDB}"/>
              </a:ext>
            </a:extLst>
          </p:cNvPr>
          <p:cNvCxnSpPr>
            <a:cxnSpLocks/>
            <a:stCxn id="49" idx="6"/>
            <a:endCxn id="68" idx="2"/>
          </p:cNvCxnSpPr>
          <p:nvPr/>
        </p:nvCxnSpPr>
        <p:spPr>
          <a:xfrm flipV="1">
            <a:off x="5938942" y="4295034"/>
            <a:ext cx="971976" cy="307944"/>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7D44D334-5957-C24C-BF5A-24E451450EB2}"/>
              </a:ext>
            </a:extLst>
          </p:cNvPr>
          <p:cNvCxnSpPr>
            <a:cxnSpLocks/>
            <a:stCxn id="49" idx="6"/>
            <a:endCxn id="69" idx="2"/>
          </p:cNvCxnSpPr>
          <p:nvPr/>
        </p:nvCxnSpPr>
        <p:spPr>
          <a:xfrm>
            <a:off x="5938942" y="4602978"/>
            <a:ext cx="971976" cy="17773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AF76F497-882B-BF40-8A8E-56489C92A30B}"/>
              </a:ext>
            </a:extLst>
          </p:cNvPr>
          <p:cNvCxnSpPr>
            <a:cxnSpLocks/>
            <a:stCxn id="49" idx="6"/>
            <a:endCxn id="70" idx="2"/>
          </p:cNvCxnSpPr>
          <p:nvPr/>
        </p:nvCxnSpPr>
        <p:spPr>
          <a:xfrm>
            <a:off x="5938942" y="4602978"/>
            <a:ext cx="971976" cy="654184"/>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84" name="Straight Arrow Connector 83">
            <a:extLst>
              <a:ext uri="{FF2B5EF4-FFF2-40B4-BE49-F238E27FC236}">
                <a16:creationId xmlns:a16="http://schemas.microsoft.com/office/drawing/2014/main" id="{5358B508-35CC-064F-9226-F525B222DA41}"/>
              </a:ext>
            </a:extLst>
          </p:cNvPr>
          <p:cNvCxnSpPr>
            <a:cxnSpLocks/>
            <a:stCxn id="50" idx="6"/>
            <a:endCxn id="72" idx="2"/>
          </p:cNvCxnSpPr>
          <p:nvPr/>
        </p:nvCxnSpPr>
        <p:spPr>
          <a:xfrm>
            <a:off x="5938942" y="5088652"/>
            <a:ext cx="971976" cy="617084"/>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88" name="TextBox 87">
            <a:extLst>
              <a:ext uri="{FF2B5EF4-FFF2-40B4-BE49-F238E27FC236}">
                <a16:creationId xmlns:a16="http://schemas.microsoft.com/office/drawing/2014/main" id="{3AB4BB1A-3DDE-D34D-83D0-B36FBA35BB0F}"/>
              </a:ext>
            </a:extLst>
          </p:cNvPr>
          <p:cNvSpPr txBox="1"/>
          <p:nvPr/>
        </p:nvSpPr>
        <p:spPr>
          <a:xfrm>
            <a:off x="6865100" y="5516508"/>
            <a:ext cx="418704" cy="369332"/>
          </a:xfrm>
          <a:prstGeom prst="rect">
            <a:avLst/>
          </a:prstGeom>
          <a:noFill/>
        </p:spPr>
        <p:txBody>
          <a:bodyPr wrap="none" rtlCol="0">
            <a:spAutoFit/>
          </a:bodyPr>
          <a:lstStyle/>
          <a:p>
            <a:r>
              <a:rPr lang="en-US" dirty="0"/>
              <a:t>11</a:t>
            </a:r>
          </a:p>
        </p:txBody>
      </p:sp>
      <p:sp>
        <p:nvSpPr>
          <p:cNvPr id="91" name="Oval 90">
            <a:extLst>
              <a:ext uri="{FF2B5EF4-FFF2-40B4-BE49-F238E27FC236}">
                <a16:creationId xmlns:a16="http://schemas.microsoft.com/office/drawing/2014/main" id="{B6F5C269-29F5-1549-85BE-D66E6D7B96ED}"/>
              </a:ext>
            </a:extLst>
          </p:cNvPr>
          <p:cNvSpPr/>
          <p:nvPr/>
        </p:nvSpPr>
        <p:spPr>
          <a:xfrm>
            <a:off x="8124037" y="4392267"/>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92" name="Oval 91">
            <a:extLst>
              <a:ext uri="{FF2B5EF4-FFF2-40B4-BE49-F238E27FC236}">
                <a16:creationId xmlns:a16="http://schemas.microsoft.com/office/drawing/2014/main" id="{1D8353FD-AAA4-8F41-AE4B-01318CB87B0F}"/>
              </a:ext>
            </a:extLst>
          </p:cNvPr>
          <p:cNvSpPr/>
          <p:nvPr/>
        </p:nvSpPr>
        <p:spPr>
          <a:xfrm>
            <a:off x="8124037" y="4873331"/>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93" name="Oval 92">
            <a:extLst>
              <a:ext uri="{FF2B5EF4-FFF2-40B4-BE49-F238E27FC236}">
                <a16:creationId xmlns:a16="http://schemas.microsoft.com/office/drawing/2014/main" id="{EC7C20D2-C700-BB4A-B9CD-45B23822395F}"/>
              </a:ext>
            </a:extLst>
          </p:cNvPr>
          <p:cNvSpPr/>
          <p:nvPr/>
        </p:nvSpPr>
        <p:spPr>
          <a:xfrm>
            <a:off x="8131815" y="5354395"/>
            <a:ext cx="310290" cy="3102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cxnSp>
        <p:nvCxnSpPr>
          <p:cNvPr id="96" name="Straight Arrow Connector 95">
            <a:extLst>
              <a:ext uri="{FF2B5EF4-FFF2-40B4-BE49-F238E27FC236}">
                <a16:creationId xmlns:a16="http://schemas.microsoft.com/office/drawing/2014/main" id="{6BD15A47-CAAA-604E-B71C-35203EABB94B}"/>
              </a:ext>
            </a:extLst>
          </p:cNvPr>
          <p:cNvCxnSpPr>
            <a:cxnSpLocks/>
            <a:stCxn id="68" idx="6"/>
            <a:endCxn id="91" idx="2"/>
          </p:cNvCxnSpPr>
          <p:nvPr/>
        </p:nvCxnSpPr>
        <p:spPr>
          <a:xfrm>
            <a:off x="7221208" y="4295034"/>
            <a:ext cx="902829" cy="252378"/>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9" name="Straight Arrow Connector 98">
            <a:extLst>
              <a:ext uri="{FF2B5EF4-FFF2-40B4-BE49-F238E27FC236}">
                <a16:creationId xmlns:a16="http://schemas.microsoft.com/office/drawing/2014/main" id="{1FD51E62-9EFC-3E41-B399-6C129DDB6C26}"/>
              </a:ext>
            </a:extLst>
          </p:cNvPr>
          <p:cNvCxnSpPr>
            <a:cxnSpLocks/>
            <a:stCxn id="70" idx="6"/>
            <a:endCxn id="92" idx="2"/>
          </p:cNvCxnSpPr>
          <p:nvPr/>
        </p:nvCxnSpPr>
        <p:spPr>
          <a:xfrm flipV="1">
            <a:off x="7221208" y="5028476"/>
            <a:ext cx="902829" cy="228686"/>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00" name="Straight Arrow Connector 99">
            <a:extLst>
              <a:ext uri="{FF2B5EF4-FFF2-40B4-BE49-F238E27FC236}">
                <a16:creationId xmlns:a16="http://schemas.microsoft.com/office/drawing/2014/main" id="{78A2EA65-5E78-BA4E-9EB1-077EAD66842B}"/>
              </a:ext>
            </a:extLst>
          </p:cNvPr>
          <p:cNvCxnSpPr>
            <a:cxnSpLocks/>
            <a:stCxn id="70" idx="6"/>
            <a:endCxn id="93" idx="2"/>
          </p:cNvCxnSpPr>
          <p:nvPr/>
        </p:nvCxnSpPr>
        <p:spPr>
          <a:xfrm>
            <a:off x="7221208" y="5257162"/>
            <a:ext cx="910607" cy="252378"/>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107" name="Rectangle 106">
            <a:extLst>
              <a:ext uri="{FF2B5EF4-FFF2-40B4-BE49-F238E27FC236}">
                <a16:creationId xmlns:a16="http://schemas.microsoft.com/office/drawing/2014/main" id="{45A20C98-EED5-C248-995C-73FF3714CFDA}"/>
              </a:ext>
            </a:extLst>
          </p:cNvPr>
          <p:cNvSpPr/>
          <p:nvPr/>
        </p:nvSpPr>
        <p:spPr>
          <a:xfrm>
            <a:off x="817111" y="3032447"/>
            <a:ext cx="3176049" cy="259925"/>
          </a:xfrm>
          <a:prstGeom prst="rect">
            <a:avLst/>
          </a:prstGeom>
          <a:noFill/>
          <a:ln w="19050">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82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dissolve">
                                      <p:cBhvr>
                                        <p:cTn id="53" dur="500"/>
                                        <p:tgtEl>
                                          <p:spTgt spid="3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dissolve">
                                      <p:cBhvr>
                                        <p:cTn id="59" dur="500"/>
                                        <p:tgtEl>
                                          <p:spTgt spid="4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dissolve">
                                      <p:cBhvr>
                                        <p:cTn id="62" dur="500"/>
                                        <p:tgtEl>
                                          <p:spTgt spid="4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dissolve">
                                      <p:cBhvr>
                                        <p:cTn id="65" dur="500"/>
                                        <p:tgtEl>
                                          <p:spTgt spid="4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dissolve">
                                      <p:cBhvr>
                                        <p:cTn id="68" dur="500"/>
                                        <p:tgtEl>
                                          <p:spTgt spid="4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dissolve">
                                      <p:cBhvr>
                                        <p:cTn id="71" dur="500"/>
                                        <p:tgtEl>
                                          <p:spTgt spid="4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dissolve">
                                      <p:cBhvr>
                                        <p:cTn id="74" dur="500"/>
                                        <p:tgtEl>
                                          <p:spTgt spid="50"/>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dissolve">
                                      <p:cBhvr>
                                        <p:cTn id="77" dur="500"/>
                                        <p:tgtEl>
                                          <p:spTgt spid="5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dissolve">
                                      <p:cBhvr>
                                        <p:cTn id="80" dur="500"/>
                                        <p:tgtEl>
                                          <p:spTgt spid="52"/>
                                        </p:tgtEl>
                                      </p:cBhvr>
                                    </p:animEffect>
                                  </p:childTnLst>
                                </p:cTn>
                              </p:par>
                              <p:par>
                                <p:cTn id="81" presetID="9"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dissolve">
                                      <p:cBhvr>
                                        <p:cTn id="83" dur="500"/>
                                        <p:tgtEl>
                                          <p:spTgt spid="54"/>
                                        </p:tgtEl>
                                      </p:cBhvr>
                                    </p:animEffect>
                                  </p:childTnLst>
                                </p:cTn>
                              </p:par>
                              <p:par>
                                <p:cTn id="84" presetID="9" presetClass="entr" presetSubtype="0"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dissolve">
                                      <p:cBhvr>
                                        <p:cTn id="86" dur="500"/>
                                        <p:tgtEl>
                                          <p:spTgt spid="55"/>
                                        </p:tgtEl>
                                      </p:cBhvr>
                                    </p:animEffect>
                                  </p:childTnLst>
                                </p:cTn>
                              </p:par>
                              <p:par>
                                <p:cTn id="87" presetID="9"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dissolve">
                                      <p:cBhvr>
                                        <p:cTn id="89" dur="500"/>
                                        <p:tgtEl>
                                          <p:spTgt spid="5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dissolve">
                                      <p:cBhvr>
                                        <p:cTn id="92" dur="500"/>
                                        <p:tgtEl>
                                          <p:spTgt spid="65"/>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dissolve">
                                      <p:cBhvr>
                                        <p:cTn id="95" dur="500"/>
                                        <p:tgtEl>
                                          <p:spTgt spid="6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dissolve">
                                      <p:cBhvr>
                                        <p:cTn id="98" dur="500"/>
                                        <p:tgtEl>
                                          <p:spTgt spid="67"/>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dissolve">
                                      <p:cBhvr>
                                        <p:cTn id="101" dur="500"/>
                                        <p:tgtEl>
                                          <p:spTgt spid="68"/>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dissolve">
                                      <p:cBhvr>
                                        <p:cTn id="104" dur="500"/>
                                        <p:tgtEl>
                                          <p:spTgt spid="69"/>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dissolve">
                                      <p:cBhvr>
                                        <p:cTn id="107" dur="500"/>
                                        <p:tgtEl>
                                          <p:spTgt spid="70"/>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72"/>
                                        </p:tgtEl>
                                        <p:attrNameLst>
                                          <p:attrName>style.visibility</p:attrName>
                                        </p:attrNameLst>
                                      </p:cBhvr>
                                      <p:to>
                                        <p:strVal val="visible"/>
                                      </p:to>
                                    </p:set>
                                    <p:animEffect transition="in" filter="dissolve">
                                      <p:cBhvr>
                                        <p:cTn id="110" dur="500"/>
                                        <p:tgtEl>
                                          <p:spTgt spid="72"/>
                                        </p:tgtEl>
                                      </p:cBhvr>
                                    </p:animEffect>
                                  </p:childTnLst>
                                </p:cTn>
                              </p:par>
                              <p:par>
                                <p:cTn id="111" presetID="9" presetClass="entr" presetSubtype="0" fill="hold" nodeType="with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dissolve">
                                      <p:cBhvr>
                                        <p:cTn id="113" dur="500"/>
                                        <p:tgtEl>
                                          <p:spTgt spid="73"/>
                                        </p:tgtEl>
                                      </p:cBhvr>
                                    </p:animEffect>
                                  </p:childTnLst>
                                </p:cTn>
                              </p:par>
                              <p:par>
                                <p:cTn id="114" presetID="9" presetClass="entr" presetSubtype="0" fill="hold" nodeType="with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dissolve">
                                      <p:cBhvr>
                                        <p:cTn id="116" dur="500"/>
                                        <p:tgtEl>
                                          <p:spTgt spid="74"/>
                                        </p:tgtEl>
                                      </p:cBhvr>
                                    </p:animEffect>
                                  </p:childTnLst>
                                </p:cTn>
                              </p:par>
                              <p:par>
                                <p:cTn id="117" presetID="9" presetClass="entr" presetSubtype="0" fill="hold" nodeType="withEffect">
                                  <p:stCondLst>
                                    <p:cond delay="0"/>
                                  </p:stCondLst>
                                  <p:childTnLst>
                                    <p:set>
                                      <p:cBhvr>
                                        <p:cTn id="118" dur="1" fill="hold">
                                          <p:stCondLst>
                                            <p:cond delay="0"/>
                                          </p:stCondLst>
                                        </p:cTn>
                                        <p:tgtEl>
                                          <p:spTgt spid="75"/>
                                        </p:tgtEl>
                                        <p:attrNameLst>
                                          <p:attrName>style.visibility</p:attrName>
                                        </p:attrNameLst>
                                      </p:cBhvr>
                                      <p:to>
                                        <p:strVal val="visible"/>
                                      </p:to>
                                    </p:set>
                                    <p:animEffect transition="in" filter="dissolve">
                                      <p:cBhvr>
                                        <p:cTn id="119" dur="500"/>
                                        <p:tgtEl>
                                          <p:spTgt spid="75"/>
                                        </p:tgtEl>
                                      </p:cBhvr>
                                    </p:animEffect>
                                  </p:childTnLst>
                                </p:cTn>
                              </p:par>
                              <p:par>
                                <p:cTn id="120" presetID="9" presetClass="entr" presetSubtype="0" fill="hold" nodeType="with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dissolve">
                                      <p:cBhvr>
                                        <p:cTn id="122" dur="500"/>
                                        <p:tgtEl>
                                          <p:spTgt spid="84"/>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dissolve">
                                      <p:cBhvr>
                                        <p:cTn id="125" dur="500"/>
                                        <p:tgtEl>
                                          <p:spTgt spid="88"/>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91"/>
                                        </p:tgtEl>
                                        <p:attrNameLst>
                                          <p:attrName>style.visibility</p:attrName>
                                        </p:attrNameLst>
                                      </p:cBhvr>
                                      <p:to>
                                        <p:strVal val="visible"/>
                                      </p:to>
                                    </p:set>
                                    <p:animEffect transition="in" filter="dissolve">
                                      <p:cBhvr>
                                        <p:cTn id="128" dur="500"/>
                                        <p:tgtEl>
                                          <p:spTgt spid="91"/>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92"/>
                                        </p:tgtEl>
                                        <p:attrNameLst>
                                          <p:attrName>style.visibility</p:attrName>
                                        </p:attrNameLst>
                                      </p:cBhvr>
                                      <p:to>
                                        <p:strVal val="visible"/>
                                      </p:to>
                                    </p:set>
                                    <p:animEffect transition="in" filter="dissolve">
                                      <p:cBhvr>
                                        <p:cTn id="131" dur="500"/>
                                        <p:tgtEl>
                                          <p:spTgt spid="92"/>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93"/>
                                        </p:tgtEl>
                                        <p:attrNameLst>
                                          <p:attrName>style.visibility</p:attrName>
                                        </p:attrNameLst>
                                      </p:cBhvr>
                                      <p:to>
                                        <p:strVal val="visible"/>
                                      </p:to>
                                    </p:set>
                                    <p:animEffect transition="in" filter="dissolve">
                                      <p:cBhvr>
                                        <p:cTn id="134" dur="500"/>
                                        <p:tgtEl>
                                          <p:spTgt spid="93"/>
                                        </p:tgtEl>
                                      </p:cBhvr>
                                    </p:animEffect>
                                  </p:childTnLst>
                                </p:cTn>
                              </p:par>
                              <p:par>
                                <p:cTn id="135" presetID="9" presetClass="entr" presetSubtype="0" fill="hold" nodeType="withEffect">
                                  <p:stCondLst>
                                    <p:cond delay="0"/>
                                  </p:stCondLst>
                                  <p:childTnLst>
                                    <p:set>
                                      <p:cBhvr>
                                        <p:cTn id="136" dur="1" fill="hold">
                                          <p:stCondLst>
                                            <p:cond delay="0"/>
                                          </p:stCondLst>
                                        </p:cTn>
                                        <p:tgtEl>
                                          <p:spTgt spid="96"/>
                                        </p:tgtEl>
                                        <p:attrNameLst>
                                          <p:attrName>style.visibility</p:attrName>
                                        </p:attrNameLst>
                                      </p:cBhvr>
                                      <p:to>
                                        <p:strVal val="visible"/>
                                      </p:to>
                                    </p:set>
                                    <p:animEffect transition="in" filter="dissolve">
                                      <p:cBhvr>
                                        <p:cTn id="137" dur="500"/>
                                        <p:tgtEl>
                                          <p:spTgt spid="96"/>
                                        </p:tgtEl>
                                      </p:cBhvr>
                                    </p:animEffect>
                                  </p:childTnLst>
                                </p:cTn>
                              </p:par>
                              <p:par>
                                <p:cTn id="138" presetID="9" presetClass="entr" presetSubtype="0" fill="hold" nodeType="with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dissolve">
                                      <p:cBhvr>
                                        <p:cTn id="140" dur="500"/>
                                        <p:tgtEl>
                                          <p:spTgt spid="99"/>
                                        </p:tgtEl>
                                      </p:cBhvr>
                                    </p:animEffect>
                                  </p:childTnLst>
                                </p:cTn>
                              </p:par>
                              <p:par>
                                <p:cTn id="141" presetID="9" presetClass="entr" presetSubtype="0" fill="hold" nodeType="withEffect">
                                  <p:stCondLst>
                                    <p:cond delay="0"/>
                                  </p:stCondLst>
                                  <p:childTnLst>
                                    <p:set>
                                      <p:cBhvr>
                                        <p:cTn id="142" dur="1" fill="hold">
                                          <p:stCondLst>
                                            <p:cond delay="0"/>
                                          </p:stCondLst>
                                        </p:cTn>
                                        <p:tgtEl>
                                          <p:spTgt spid="100"/>
                                        </p:tgtEl>
                                        <p:attrNameLst>
                                          <p:attrName>style.visibility</p:attrName>
                                        </p:attrNameLst>
                                      </p:cBhvr>
                                      <p:to>
                                        <p:strVal val="visible"/>
                                      </p:to>
                                    </p:set>
                                    <p:animEffect transition="in" filter="dissolve">
                                      <p:cBhvr>
                                        <p:cTn id="143" dur="500"/>
                                        <p:tgtEl>
                                          <p:spTgt spid="100"/>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mph" presetSubtype="2" fill="hold" nodeType="clickEffect">
                                  <p:stCondLst>
                                    <p:cond delay="0"/>
                                  </p:stCondLst>
                                  <p:childTnLst>
                                    <p:animClr clrSpc="rgb" dir="cw">
                                      <p:cBhvr>
                                        <p:cTn id="147" dur="2000" fill="hold"/>
                                        <p:tgtEl>
                                          <p:spTgt spid="91"/>
                                        </p:tgtEl>
                                        <p:attrNameLst>
                                          <p:attrName>fillcolor</p:attrName>
                                        </p:attrNameLst>
                                      </p:cBhvr>
                                      <p:to>
                                        <a:srgbClr val="3EC055"/>
                                      </p:to>
                                    </p:animClr>
                                    <p:set>
                                      <p:cBhvr>
                                        <p:cTn id="148" dur="2000" fill="hold"/>
                                        <p:tgtEl>
                                          <p:spTgt spid="91"/>
                                        </p:tgtEl>
                                        <p:attrNameLst>
                                          <p:attrName>fill.type</p:attrName>
                                        </p:attrNameLst>
                                      </p:cBhvr>
                                      <p:to>
                                        <p:strVal val="solid"/>
                                      </p:to>
                                    </p:set>
                                    <p:set>
                                      <p:cBhvr>
                                        <p:cTn id="149" dur="2000" fill="hold"/>
                                        <p:tgtEl>
                                          <p:spTgt spid="91"/>
                                        </p:tgtEl>
                                        <p:attrNameLst>
                                          <p:attrName>fill.on</p:attrName>
                                        </p:attrNameLst>
                                      </p:cBhvr>
                                      <p:to>
                                        <p:strVal val="true"/>
                                      </p:to>
                                    </p:se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2000" fill="hold"/>
                                        <p:tgtEl>
                                          <p:spTgt spid="68"/>
                                        </p:tgtEl>
                                        <p:attrNameLst>
                                          <p:attrName>fillcolor</p:attrName>
                                        </p:attrNameLst>
                                      </p:cBhvr>
                                      <p:to>
                                        <a:schemeClr val="accent2"/>
                                      </p:to>
                                    </p:animClr>
                                    <p:set>
                                      <p:cBhvr>
                                        <p:cTn id="154" dur="2000" fill="hold"/>
                                        <p:tgtEl>
                                          <p:spTgt spid="68"/>
                                        </p:tgtEl>
                                        <p:attrNameLst>
                                          <p:attrName>fill.type</p:attrName>
                                        </p:attrNameLst>
                                      </p:cBhvr>
                                      <p:to>
                                        <p:strVal val="solid"/>
                                      </p:to>
                                    </p:set>
                                    <p:set>
                                      <p:cBhvr>
                                        <p:cTn id="155" dur="2000" fill="hold"/>
                                        <p:tgtEl>
                                          <p:spTgt spid="68"/>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2000" fill="hold"/>
                                        <p:tgtEl>
                                          <p:spTgt spid="49"/>
                                        </p:tgtEl>
                                        <p:attrNameLst>
                                          <p:attrName>fillcolor</p:attrName>
                                        </p:attrNameLst>
                                      </p:cBhvr>
                                      <p:to>
                                        <a:schemeClr val="accent2"/>
                                      </p:to>
                                    </p:animClr>
                                    <p:set>
                                      <p:cBhvr>
                                        <p:cTn id="158" dur="2000" fill="hold"/>
                                        <p:tgtEl>
                                          <p:spTgt spid="49"/>
                                        </p:tgtEl>
                                        <p:attrNameLst>
                                          <p:attrName>fill.type</p:attrName>
                                        </p:attrNameLst>
                                      </p:cBhvr>
                                      <p:to>
                                        <p:strVal val="solid"/>
                                      </p:to>
                                    </p:set>
                                    <p:set>
                                      <p:cBhvr>
                                        <p:cTn id="159" dur="2000" fill="hold"/>
                                        <p:tgtEl>
                                          <p:spTgt spid="49"/>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2000" fill="hold"/>
                                        <p:tgtEl>
                                          <p:spTgt spid="46"/>
                                        </p:tgtEl>
                                        <p:attrNameLst>
                                          <p:attrName>fillcolor</p:attrName>
                                        </p:attrNameLst>
                                      </p:cBhvr>
                                      <p:to>
                                        <a:schemeClr val="accent2"/>
                                      </p:to>
                                    </p:animClr>
                                    <p:set>
                                      <p:cBhvr>
                                        <p:cTn id="162" dur="2000" fill="hold"/>
                                        <p:tgtEl>
                                          <p:spTgt spid="46"/>
                                        </p:tgtEl>
                                        <p:attrNameLst>
                                          <p:attrName>fill.type</p:attrName>
                                        </p:attrNameLst>
                                      </p:cBhvr>
                                      <p:to>
                                        <p:strVal val="solid"/>
                                      </p:to>
                                    </p:set>
                                    <p:set>
                                      <p:cBhvr>
                                        <p:cTn id="163" dur="2000" fill="hold"/>
                                        <p:tgtEl>
                                          <p:spTgt spid="46"/>
                                        </p:tgtEl>
                                        <p:attrNameLst>
                                          <p:attrName>fill.on</p:attrName>
                                        </p:attrNameLst>
                                      </p:cBhvr>
                                      <p:to>
                                        <p:strVal val="true"/>
                                      </p:to>
                                    </p:set>
                                  </p:childTnLst>
                                </p:cTn>
                              </p:par>
                              <p:par>
                                <p:cTn id="164" presetID="7" presetClass="emph" presetSubtype="2" fill="hold" nodeType="withEffect">
                                  <p:stCondLst>
                                    <p:cond delay="0"/>
                                  </p:stCondLst>
                                  <p:childTnLst>
                                    <p:animClr clrSpc="rgb" dir="cw">
                                      <p:cBhvr>
                                        <p:cTn id="165" dur="2000" fill="hold"/>
                                        <p:tgtEl>
                                          <p:spTgt spid="54"/>
                                        </p:tgtEl>
                                        <p:attrNameLst>
                                          <p:attrName>stroke.color</p:attrName>
                                        </p:attrNameLst>
                                      </p:cBhvr>
                                      <p:to>
                                        <a:schemeClr val="accent2"/>
                                      </p:to>
                                    </p:animClr>
                                    <p:set>
                                      <p:cBhvr>
                                        <p:cTn id="166" dur="2000" fill="hold"/>
                                        <p:tgtEl>
                                          <p:spTgt spid="54"/>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2000" fill="hold"/>
                                        <p:tgtEl>
                                          <p:spTgt spid="73"/>
                                        </p:tgtEl>
                                        <p:attrNameLst>
                                          <p:attrName>stroke.color</p:attrName>
                                        </p:attrNameLst>
                                      </p:cBhvr>
                                      <p:to>
                                        <a:schemeClr val="accent2"/>
                                      </p:to>
                                    </p:animClr>
                                    <p:set>
                                      <p:cBhvr>
                                        <p:cTn id="169" dur="2000" fill="hold"/>
                                        <p:tgtEl>
                                          <p:spTgt spid="73"/>
                                        </p:tgtEl>
                                        <p:attrNameLst>
                                          <p:attrName>stroke.on</p:attrName>
                                        </p:attrNameLst>
                                      </p:cBhvr>
                                      <p:to>
                                        <p:strVal val="true"/>
                                      </p:to>
                                    </p:set>
                                  </p:childTnLst>
                                </p:cTn>
                              </p:par>
                              <p:par>
                                <p:cTn id="170" presetID="7" presetClass="emph" presetSubtype="2" fill="hold" nodeType="withEffect">
                                  <p:stCondLst>
                                    <p:cond delay="0"/>
                                  </p:stCondLst>
                                  <p:childTnLst>
                                    <p:animClr clrSpc="rgb" dir="cw">
                                      <p:cBhvr>
                                        <p:cTn id="171" dur="2000" fill="hold"/>
                                        <p:tgtEl>
                                          <p:spTgt spid="96"/>
                                        </p:tgtEl>
                                        <p:attrNameLst>
                                          <p:attrName>stroke.color</p:attrName>
                                        </p:attrNameLst>
                                      </p:cBhvr>
                                      <p:to>
                                        <a:schemeClr val="accent2"/>
                                      </p:to>
                                    </p:animClr>
                                    <p:set>
                                      <p:cBhvr>
                                        <p:cTn id="172" dur="2000" fill="hold"/>
                                        <p:tgtEl>
                                          <p:spTgt spid="96"/>
                                        </p:tgtEl>
                                        <p:attrNameLst>
                                          <p:attrName>stroke.on</p:attrName>
                                        </p:attrNameLst>
                                      </p:cBhvr>
                                      <p:to>
                                        <p:strVal val="true"/>
                                      </p:to>
                                    </p:se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107"/>
                                        </p:tgtEl>
                                        <p:attrNameLst>
                                          <p:attrName>style.visibility</p:attrName>
                                        </p:attrNameLst>
                                      </p:cBhvr>
                                      <p:to>
                                        <p:strVal val="visible"/>
                                      </p:to>
                                    </p:set>
                                    <p:animEffect transition="in" filter="dissolve">
                                      <p:cBhvr>
                                        <p:cTn id="17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23" grpId="0"/>
      <p:bldP spid="24" grpId="0"/>
      <p:bldP spid="25" grpId="0" animBg="1"/>
      <p:bldP spid="26" grpId="0" animBg="1"/>
      <p:bldP spid="38" grpId="0" animBg="1"/>
      <p:bldP spid="39" grpId="0" animBg="1"/>
      <p:bldP spid="43" grpId="0"/>
      <p:bldP spid="45" grpId="0" animBg="1"/>
      <p:bldP spid="46" grpId="0" animBg="1"/>
      <p:bldP spid="47" grpId="0" animBg="1"/>
      <p:bldP spid="48" grpId="0"/>
      <p:bldP spid="49" grpId="0" animBg="1"/>
      <p:bldP spid="50" grpId="0" animBg="1"/>
      <p:bldP spid="51" grpId="0" animBg="1"/>
      <p:bldP spid="52" grpId="0"/>
      <p:bldP spid="65" grpId="0" animBg="1"/>
      <p:bldP spid="66" grpId="0" animBg="1"/>
      <p:bldP spid="67" grpId="0"/>
      <p:bldP spid="68" grpId="0" animBg="1"/>
      <p:bldP spid="69" grpId="0" animBg="1"/>
      <p:bldP spid="70" grpId="0" animBg="1"/>
      <p:bldP spid="72" grpId="0" animBg="1"/>
      <p:bldP spid="88" grpId="0"/>
      <p:bldP spid="91" grpId="0" animBg="1"/>
      <p:bldP spid="92" grpId="0" animBg="1"/>
      <p:bldP spid="93" grpId="0" animBg="1"/>
      <p:bldP spid="10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2486-A37F-1E4A-BDC4-AAAC349E4E75}"/>
              </a:ext>
            </a:extLst>
          </p:cNvPr>
          <p:cNvSpPr>
            <a:spLocks noGrp="1"/>
          </p:cNvSpPr>
          <p:nvPr>
            <p:ph type="title"/>
          </p:nvPr>
        </p:nvSpPr>
        <p:spPr>
          <a:xfrm>
            <a:off x="448811" y="6595"/>
            <a:ext cx="8229600" cy="1143000"/>
          </a:xfrm>
        </p:spPr>
        <p:txBody>
          <a:bodyPr>
            <a:normAutofit/>
          </a:bodyPr>
          <a:lstStyle/>
          <a:p>
            <a:r>
              <a:rPr lang="en-US" sz="3200" dirty="0"/>
              <a:t>Connectivity Queries Problem</a:t>
            </a:r>
          </a:p>
        </p:txBody>
      </p:sp>
      <p:sp>
        <p:nvSpPr>
          <p:cNvPr id="5" name="object 2">
            <a:extLst>
              <a:ext uri="{FF2B5EF4-FFF2-40B4-BE49-F238E27FC236}">
                <a16:creationId xmlns:a16="http://schemas.microsoft.com/office/drawing/2014/main" id="{E6C25D44-05F7-E04C-A146-FE3C31488FF9}"/>
              </a:ext>
            </a:extLst>
          </p:cNvPr>
          <p:cNvSpPr txBox="1"/>
          <p:nvPr/>
        </p:nvSpPr>
        <p:spPr>
          <a:xfrm>
            <a:off x="392218" y="1069029"/>
            <a:ext cx="6712277" cy="3159839"/>
          </a:xfrm>
          <a:prstGeom prst="rect">
            <a:avLst/>
          </a:prstGeom>
          <a:solidFill>
            <a:srgbClr val="FFC000"/>
          </a:solidFill>
        </p:spPr>
        <p:txBody>
          <a:bodyPr wrap="square">
            <a:spAutoFit/>
          </a:bodyPr>
          <a:lstStyle>
            <a:defPPr>
              <a:defRPr lang="en-US"/>
            </a:defPPr>
            <a:lvl1pPr>
              <a:spcBef>
                <a:spcPts val="200"/>
              </a:spcBef>
              <a:spcAft>
                <a:spcPts val="200"/>
              </a:spcAft>
              <a:defRPr sz="1600">
                <a:latin typeface="Arial" panose="020B0604020202020204" pitchFamily="34" charset="0"/>
                <a:cs typeface="Arial" panose="020B0604020202020204" pitchFamily="34" charset="0"/>
              </a:defRPr>
            </a:lvl1pPr>
          </a:lstStyle>
          <a:p>
            <a:pPr marL="285750" indent="-285750">
              <a:buClr>
                <a:schemeClr val="accent1"/>
              </a:buClr>
              <a:buFont typeface="Wingdings" pitchFamily="2" charset="2"/>
              <a:buChar char="§"/>
            </a:pPr>
            <a:r>
              <a:rPr dirty="0"/>
              <a:t>Vertices v and w are </a:t>
            </a:r>
            <a:r>
              <a:rPr dirty="0">
                <a:solidFill>
                  <a:schemeClr val="accent1"/>
                </a:solidFill>
              </a:rPr>
              <a:t>connected</a:t>
            </a:r>
            <a:r>
              <a:rPr dirty="0"/>
              <a:t> if there is a path between them.</a:t>
            </a:r>
            <a:endParaRPr lang="en-US" dirty="0"/>
          </a:p>
          <a:p>
            <a:pPr marL="11206" indent="-285750">
              <a:buClr>
                <a:schemeClr val="accent1"/>
              </a:buClr>
              <a:buFont typeface="Wingdings" pitchFamily="2" charset="2"/>
              <a:buChar char="§"/>
            </a:pPr>
            <a:r>
              <a:rPr lang="en-US" dirty="0"/>
              <a:t>In </a:t>
            </a:r>
            <a:r>
              <a:rPr lang="en-US" dirty="0">
                <a:solidFill>
                  <a:schemeClr val="accent1"/>
                </a:solidFill>
              </a:rPr>
              <a:t>undirected graph</a:t>
            </a:r>
            <a:r>
              <a:rPr lang="en-US" dirty="0"/>
              <a:t>, the relation "is connected to" is an </a:t>
            </a:r>
            <a:r>
              <a:rPr lang="en-US" dirty="0">
                <a:solidFill>
                  <a:srgbClr val="C00000"/>
                </a:solidFill>
              </a:rPr>
              <a:t>equivalence</a:t>
            </a:r>
            <a:r>
              <a:rPr lang="en-US" dirty="0"/>
              <a:t> relation:</a:t>
            </a:r>
          </a:p>
          <a:p>
            <a:pPr marL="468406" lvl="1"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Reflexive: v is connected to v.</a:t>
            </a:r>
          </a:p>
          <a:p>
            <a:pPr marL="468406" lvl="1"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Symmetric: if v is connected to w, then w is connected to v.</a:t>
            </a:r>
          </a:p>
          <a:p>
            <a:pPr marL="468406" lvl="1"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Transitive: if v connected to w and w connected to x, then v connected to x.</a:t>
            </a:r>
          </a:p>
          <a:p>
            <a:pPr marL="11206" indent="-285750">
              <a:buClr>
                <a:schemeClr val="accent1"/>
              </a:buClr>
              <a:buFont typeface="Wingdings" pitchFamily="2" charset="2"/>
              <a:buChar char="§"/>
            </a:pPr>
            <a:r>
              <a:rPr lang="en-US" dirty="0">
                <a:solidFill>
                  <a:schemeClr val="accent1"/>
                </a:solidFill>
              </a:rPr>
              <a:t>Goal. </a:t>
            </a:r>
            <a:r>
              <a:rPr lang="en-US" dirty="0"/>
              <a:t>Preprocess </a:t>
            </a:r>
            <a:r>
              <a:rPr lang="en-US" dirty="0">
                <a:solidFill>
                  <a:srgbClr val="C00000"/>
                </a:solidFill>
              </a:rPr>
              <a:t>undirected</a:t>
            </a:r>
            <a:r>
              <a:rPr lang="en-US" dirty="0"/>
              <a:t> graph to answer queries of the form </a:t>
            </a:r>
            <a:r>
              <a:rPr lang="en-US" i="1" dirty="0"/>
              <a:t>is v connected to w?</a:t>
            </a:r>
            <a:r>
              <a:rPr lang="en-US" dirty="0"/>
              <a:t> in </a:t>
            </a:r>
            <a:r>
              <a:rPr lang="en-US" dirty="0">
                <a:solidFill>
                  <a:srgbClr val="C00000"/>
                </a:solidFill>
              </a:rPr>
              <a:t>constant time </a:t>
            </a:r>
            <a:r>
              <a:rPr lang="en-US" dirty="0"/>
              <a:t>while using adjacency list.</a:t>
            </a:r>
            <a:endParaRPr lang="en-US" sz="1600" dirty="0">
              <a:solidFill>
                <a:srgbClr val="C00000"/>
              </a:solidFill>
              <a:latin typeface="Arial" panose="020B0604020202020204" pitchFamily="34" charset="0"/>
              <a:cs typeface="Arial" panose="020B0604020202020204" pitchFamily="34" charset="0"/>
            </a:endParaRPr>
          </a:p>
          <a:p>
            <a:pPr marL="11206" lvl="1"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A </a:t>
            </a:r>
            <a:r>
              <a:rPr lang="en-US" sz="1600" dirty="0">
                <a:solidFill>
                  <a:schemeClr val="accent1"/>
                </a:solidFill>
                <a:latin typeface="Arial" panose="020B0604020202020204" pitchFamily="34" charset="0"/>
                <a:cs typeface="Arial" panose="020B0604020202020204" pitchFamily="34" charset="0"/>
              </a:rPr>
              <a:t>connected component </a:t>
            </a:r>
            <a:r>
              <a:rPr lang="en-US" sz="1600" dirty="0">
                <a:latin typeface="Arial" panose="020B0604020202020204" pitchFamily="34" charset="0"/>
                <a:cs typeface="Arial" panose="020B0604020202020204" pitchFamily="34" charset="0"/>
              </a:rPr>
              <a:t>is a maximal set of connected vertices.</a:t>
            </a:r>
          </a:p>
          <a:p>
            <a:pPr marL="11206" lvl="1"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Given connected components, can answer queries in </a:t>
            </a:r>
            <a:r>
              <a:rPr lang="en-US" sz="1600" dirty="0">
                <a:solidFill>
                  <a:srgbClr val="C00000"/>
                </a:solidFill>
                <a:latin typeface="Arial" panose="020B0604020202020204" pitchFamily="34" charset="0"/>
                <a:cs typeface="Arial" panose="020B0604020202020204" pitchFamily="34" charset="0"/>
              </a:rPr>
              <a:t>constant time</a:t>
            </a:r>
            <a:r>
              <a:rPr lang="en-US" sz="1600" dirty="0">
                <a:latin typeface="Arial" panose="020B0604020202020204" pitchFamily="34" charset="0"/>
                <a:cs typeface="Arial" panose="020B0604020202020204" pitchFamily="34" charset="0"/>
              </a:rPr>
              <a:t>.</a:t>
            </a:r>
          </a:p>
        </p:txBody>
      </p:sp>
      <p:graphicFrame>
        <p:nvGraphicFramePr>
          <p:cNvPr id="6" name="Table 5">
            <a:extLst>
              <a:ext uri="{FF2B5EF4-FFF2-40B4-BE49-F238E27FC236}">
                <a16:creationId xmlns:a16="http://schemas.microsoft.com/office/drawing/2014/main" id="{2FB600F4-E67F-C646-A92F-48861134F71F}"/>
              </a:ext>
            </a:extLst>
          </p:cNvPr>
          <p:cNvGraphicFramePr>
            <a:graphicFrameLocks noGrp="1"/>
          </p:cNvGraphicFramePr>
          <p:nvPr>
            <p:extLst>
              <p:ext uri="{D42A27DB-BD31-4B8C-83A1-F6EECF244321}">
                <p14:modId xmlns:p14="http://schemas.microsoft.com/office/powerpoint/2010/main" val="1467782410"/>
              </p:ext>
            </p:extLst>
          </p:nvPr>
        </p:nvGraphicFramePr>
        <p:xfrm>
          <a:off x="164636" y="4480333"/>
          <a:ext cx="5016617" cy="1438021"/>
        </p:xfrm>
        <a:graphic>
          <a:graphicData uri="http://schemas.openxmlformats.org/drawingml/2006/table">
            <a:tbl>
              <a:tblPr firstRow="1" bandRow="1">
                <a:tableStyleId>{5C22544A-7EE6-4342-B048-85BDC9FD1C3A}</a:tableStyleId>
              </a:tblPr>
              <a:tblGrid>
                <a:gridCol w="1087674">
                  <a:extLst>
                    <a:ext uri="{9D8B030D-6E8A-4147-A177-3AD203B41FA5}">
                      <a16:colId xmlns:a16="http://schemas.microsoft.com/office/drawing/2014/main" val="3923761975"/>
                    </a:ext>
                  </a:extLst>
                </a:gridCol>
                <a:gridCol w="1832960">
                  <a:extLst>
                    <a:ext uri="{9D8B030D-6E8A-4147-A177-3AD203B41FA5}">
                      <a16:colId xmlns:a16="http://schemas.microsoft.com/office/drawing/2014/main" val="4213478809"/>
                    </a:ext>
                  </a:extLst>
                </a:gridCol>
                <a:gridCol w="2095983">
                  <a:extLst>
                    <a:ext uri="{9D8B030D-6E8A-4147-A177-3AD203B41FA5}">
                      <a16:colId xmlns:a16="http://schemas.microsoft.com/office/drawing/2014/main" val="1433641283"/>
                    </a:ext>
                  </a:extLst>
                </a:gridCol>
              </a:tblGrid>
              <a:tr h="370840">
                <a:tc>
                  <a:txBody>
                    <a:bodyPr/>
                    <a:lstStyle/>
                    <a:p>
                      <a:pPr algn="r">
                        <a:lnSpc>
                          <a:spcPct val="150000"/>
                        </a:lnSpc>
                        <a:spcBef>
                          <a:spcPts val="0"/>
                        </a:spcBef>
                        <a:spcAft>
                          <a:spcPts val="0"/>
                        </a:spcAft>
                      </a:pPr>
                      <a:r>
                        <a:rPr lang="en-US" sz="1100" b="0" kern="1200" dirty="0">
                          <a:solidFill>
                            <a:schemeClr val="tx1"/>
                          </a:solidFill>
                          <a:latin typeface="DejaVu Sans Mono"/>
                          <a:ea typeface="+mn-ea"/>
                        </a:rPr>
                        <a:t>public class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0"/>
                        </a:spcBef>
                        <a:spcAft>
                          <a:spcPts val="0"/>
                        </a:spcAft>
                      </a:pPr>
                      <a:r>
                        <a:rPr lang="en-US" sz="1100" b="0" kern="1200" dirty="0">
                          <a:solidFill>
                            <a:srgbClr val="C00000"/>
                          </a:solidFill>
                          <a:latin typeface="DejaVu Sans Mono"/>
                          <a:ea typeface="+mn-ea"/>
                        </a:rPr>
                        <a:t>CC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194115"/>
                  </a:ext>
                </a:extLst>
              </a:tr>
              <a:tr h="370840">
                <a:tc>
                  <a:txBody>
                    <a:bodyPr/>
                    <a:lstStyle/>
                    <a:p>
                      <a:pPr algn="r">
                        <a:lnSpc>
                          <a:spcPct val="150000"/>
                        </a:lnSpc>
                        <a:spcBef>
                          <a:spcPts val="0"/>
                        </a:spcBef>
                        <a:spcAft>
                          <a:spcPts val="0"/>
                        </a:spcAft>
                      </a:pPr>
                      <a:endParaRPr lang="en-US" sz="1100" b="0" kern="1200" dirty="0">
                        <a:solidFill>
                          <a:schemeClr val="tx1"/>
                        </a:solidFill>
                        <a:latin typeface="DejaVu Sans Mono"/>
                        <a:ea typeface="+mn-ea"/>
                      </a:endParaRPr>
                    </a:p>
                    <a:p>
                      <a:pPr algn="r">
                        <a:lnSpc>
                          <a:spcPct val="150000"/>
                        </a:lnSpc>
                        <a:spcBef>
                          <a:spcPts val="0"/>
                        </a:spcBef>
                        <a:spcAft>
                          <a:spcPts val="0"/>
                        </a:spcAft>
                      </a:pPr>
                      <a:r>
                        <a:rPr lang="en-US" sz="1100" b="0" kern="1200" dirty="0" err="1">
                          <a:solidFill>
                            <a:schemeClr val="tx1"/>
                          </a:solidFill>
                          <a:latin typeface="DejaVu Sans Mono"/>
                          <a:ea typeface="+mn-ea"/>
                        </a:rPr>
                        <a:t>boolean</a:t>
                      </a:r>
                      <a:r>
                        <a:rPr lang="en-US" sz="1100" b="0" kern="1200" dirty="0">
                          <a:solidFill>
                            <a:schemeClr val="tx1"/>
                          </a:solidFill>
                          <a:latin typeface="DejaVu Sans Mono"/>
                          <a:ea typeface="+mn-ea"/>
                        </a:rPr>
                        <a:t> </a:t>
                      </a:r>
                    </a:p>
                    <a:p>
                      <a:pPr algn="r">
                        <a:lnSpc>
                          <a:spcPct val="150000"/>
                        </a:lnSpc>
                        <a:spcBef>
                          <a:spcPts val="0"/>
                        </a:spcBef>
                        <a:spcAft>
                          <a:spcPts val="0"/>
                        </a:spcAft>
                      </a:pPr>
                      <a:r>
                        <a:rPr lang="en-US" sz="1100" b="0" kern="1200" dirty="0" err="1">
                          <a:solidFill>
                            <a:schemeClr val="tx1"/>
                          </a:solidFill>
                          <a:latin typeface="DejaVu Sans Mono"/>
                          <a:ea typeface="+mn-ea"/>
                        </a:rPr>
                        <a:t>int</a:t>
                      </a:r>
                      <a:r>
                        <a:rPr lang="en-US" sz="1100" b="0" kern="1200" dirty="0">
                          <a:solidFill>
                            <a:schemeClr val="tx1"/>
                          </a:solidFill>
                          <a:latin typeface="DejaVu Sans Mono"/>
                          <a:ea typeface="+mn-ea"/>
                        </a:rPr>
                        <a:t> </a:t>
                      </a:r>
                    </a:p>
                    <a:p>
                      <a:pPr algn="r">
                        <a:lnSpc>
                          <a:spcPct val="150000"/>
                        </a:lnSpc>
                        <a:spcBef>
                          <a:spcPts val="0"/>
                        </a:spcBef>
                        <a:spcAft>
                          <a:spcPts val="0"/>
                        </a:spcAft>
                      </a:pPr>
                      <a:r>
                        <a:rPr lang="en-US" sz="1100" b="0" kern="1200" dirty="0" err="1">
                          <a:solidFill>
                            <a:schemeClr val="tx1"/>
                          </a:solidFill>
                          <a:latin typeface="DejaVu Sans Mono"/>
                          <a:ea typeface="+mn-ea"/>
                        </a:rPr>
                        <a:t>int</a:t>
                      </a:r>
                      <a:endParaRPr lang="en-US" sz="1100" b="0" kern="1200" dirty="0">
                        <a:solidFill>
                          <a:schemeClr val="tx1"/>
                        </a:solidFill>
                        <a:latin typeface="DejaVu Sans Mono"/>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50000"/>
                        </a:lnSpc>
                        <a:spcBef>
                          <a:spcPts val="0"/>
                        </a:spcBef>
                        <a:spcAft>
                          <a:spcPts val="0"/>
                        </a:spcAft>
                      </a:pPr>
                      <a:r>
                        <a:rPr lang="en-US" sz="1100" b="0" kern="1200" dirty="0">
                          <a:solidFill>
                            <a:schemeClr val="tx1"/>
                          </a:solidFill>
                          <a:latin typeface="DejaVu Sans Mono"/>
                          <a:ea typeface="+mn-ea"/>
                        </a:rPr>
                        <a:t>CC(Graph G) </a:t>
                      </a:r>
                    </a:p>
                    <a:p>
                      <a:pPr>
                        <a:lnSpc>
                          <a:spcPct val="150000"/>
                        </a:lnSpc>
                        <a:spcBef>
                          <a:spcPts val="0"/>
                        </a:spcBef>
                        <a:spcAft>
                          <a:spcPts val="0"/>
                        </a:spcAft>
                      </a:pPr>
                      <a:r>
                        <a:rPr lang="en-US" sz="1100" b="0" kern="1200" dirty="0">
                          <a:solidFill>
                            <a:schemeClr val="tx1"/>
                          </a:solidFill>
                          <a:latin typeface="DejaVu Sans Mono"/>
                          <a:ea typeface="+mn-ea"/>
                        </a:rPr>
                        <a:t>connected(</a:t>
                      </a:r>
                      <a:r>
                        <a:rPr lang="en-US" sz="1100" b="0" kern="1200" dirty="0" err="1">
                          <a:solidFill>
                            <a:schemeClr val="tx1"/>
                          </a:solidFill>
                          <a:latin typeface="DejaVu Sans Mono"/>
                          <a:ea typeface="+mn-ea"/>
                        </a:rPr>
                        <a:t>int</a:t>
                      </a:r>
                      <a:r>
                        <a:rPr lang="en-US" sz="1100" b="0" kern="1200" dirty="0">
                          <a:solidFill>
                            <a:schemeClr val="tx1"/>
                          </a:solidFill>
                          <a:latin typeface="DejaVu Sans Mono"/>
                          <a:ea typeface="+mn-ea"/>
                        </a:rPr>
                        <a:t> v, </a:t>
                      </a:r>
                      <a:r>
                        <a:rPr lang="en-US" sz="1100" b="0" kern="1200" dirty="0" err="1">
                          <a:solidFill>
                            <a:schemeClr val="tx1"/>
                          </a:solidFill>
                          <a:latin typeface="DejaVu Sans Mono"/>
                          <a:ea typeface="+mn-ea"/>
                        </a:rPr>
                        <a:t>int</a:t>
                      </a:r>
                      <a:r>
                        <a:rPr lang="en-US" sz="1100" b="0" kern="1200" dirty="0">
                          <a:solidFill>
                            <a:schemeClr val="tx1"/>
                          </a:solidFill>
                          <a:latin typeface="DejaVu Sans Mono"/>
                          <a:ea typeface="+mn-ea"/>
                        </a:rPr>
                        <a:t> w) </a:t>
                      </a:r>
                    </a:p>
                    <a:p>
                      <a:pPr>
                        <a:lnSpc>
                          <a:spcPct val="150000"/>
                        </a:lnSpc>
                        <a:spcBef>
                          <a:spcPts val="0"/>
                        </a:spcBef>
                        <a:spcAft>
                          <a:spcPts val="0"/>
                        </a:spcAft>
                      </a:pPr>
                      <a:r>
                        <a:rPr lang="en-US" sz="1100" b="0" kern="1200" dirty="0">
                          <a:solidFill>
                            <a:schemeClr val="tx1"/>
                          </a:solidFill>
                          <a:latin typeface="DejaVu Sans Mono"/>
                          <a:ea typeface="+mn-ea"/>
                        </a:rPr>
                        <a:t>count() </a:t>
                      </a:r>
                    </a:p>
                    <a:p>
                      <a:pPr>
                        <a:lnSpc>
                          <a:spcPct val="150000"/>
                        </a:lnSpc>
                        <a:spcBef>
                          <a:spcPts val="0"/>
                        </a:spcBef>
                        <a:spcAft>
                          <a:spcPts val="0"/>
                        </a:spcAft>
                      </a:pPr>
                      <a:r>
                        <a:rPr lang="en-US" sz="1100" b="0" kern="1200" dirty="0">
                          <a:solidFill>
                            <a:schemeClr val="tx1"/>
                          </a:solidFill>
                          <a:latin typeface="DejaVu Sans Mono"/>
                          <a:ea typeface="+mn-ea"/>
                        </a:rPr>
                        <a:t>id(</a:t>
                      </a:r>
                      <a:r>
                        <a:rPr lang="en-US" sz="1100" b="0" kern="1200" dirty="0" err="1">
                          <a:solidFill>
                            <a:schemeClr val="tx1"/>
                          </a:solidFill>
                          <a:latin typeface="DejaVu Sans Mono"/>
                          <a:ea typeface="+mn-ea"/>
                        </a:rPr>
                        <a:t>int</a:t>
                      </a:r>
                      <a:r>
                        <a:rPr lang="en-US" sz="1100" b="0" kern="1200" dirty="0">
                          <a:solidFill>
                            <a:schemeClr val="tx1"/>
                          </a:solidFill>
                          <a:latin typeface="DejaVu Sans Mono"/>
                          <a:ea typeface="+mn-ea"/>
                        </a:rPr>
                        <a:t> 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50000"/>
                        </a:lnSpc>
                        <a:spcBef>
                          <a:spcPts val="0"/>
                        </a:spcBef>
                        <a:spcAft>
                          <a:spcPts val="0"/>
                        </a:spcAft>
                      </a:pPr>
                      <a:r>
                        <a:rPr lang="en-US" sz="1100" b="0" i="1" kern="0" spc="0" baseline="0" dirty="0">
                          <a:solidFill>
                            <a:srgbClr val="8D3124"/>
                          </a:solidFill>
                          <a:latin typeface="Times New Roman"/>
                          <a:ea typeface="+mn-ea"/>
                          <a:cs typeface="Times New Roman"/>
                        </a:rPr>
                        <a:t>find connected components in G </a:t>
                      </a:r>
                    </a:p>
                    <a:p>
                      <a:pPr>
                        <a:lnSpc>
                          <a:spcPct val="150000"/>
                        </a:lnSpc>
                        <a:spcBef>
                          <a:spcPts val="0"/>
                        </a:spcBef>
                        <a:spcAft>
                          <a:spcPts val="0"/>
                        </a:spcAft>
                      </a:pPr>
                      <a:r>
                        <a:rPr lang="en-US" sz="1100" b="0" i="1" kern="0" spc="0" baseline="0" dirty="0">
                          <a:solidFill>
                            <a:srgbClr val="8D3124"/>
                          </a:solidFill>
                          <a:latin typeface="Times New Roman"/>
                          <a:ea typeface="+mn-ea"/>
                          <a:cs typeface="Times New Roman"/>
                        </a:rPr>
                        <a:t>are v and w connected? </a:t>
                      </a:r>
                    </a:p>
                    <a:p>
                      <a:pPr>
                        <a:lnSpc>
                          <a:spcPct val="150000"/>
                        </a:lnSpc>
                        <a:spcBef>
                          <a:spcPts val="0"/>
                        </a:spcBef>
                        <a:spcAft>
                          <a:spcPts val="0"/>
                        </a:spcAft>
                      </a:pPr>
                      <a:r>
                        <a:rPr lang="en-US" sz="1100" b="0" i="1" kern="0" spc="0" baseline="0" dirty="0">
                          <a:solidFill>
                            <a:srgbClr val="8D3124"/>
                          </a:solidFill>
                          <a:latin typeface="Times New Roman"/>
                          <a:ea typeface="+mn-ea"/>
                          <a:cs typeface="Times New Roman"/>
                        </a:rPr>
                        <a:t>number of connected components </a:t>
                      </a:r>
                    </a:p>
                    <a:p>
                      <a:pPr>
                        <a:lnSpc>
                          <a:spcPct val="150000"/>
                        </a:lnSpc>
                        <a:spcBef>
                          <a:spcPts val="0"/>
                        </a:spcBef>
                        <a:spcAft>
                          <a:spcPts val="0"/>
                        </a:spcAft>
                      </a:pPr>
                      <a:r>
                        <a:rPr lang="en-US" sz="1100" b="0" i="1" kern="0" spc="0" baseline="0" dirty="0">
                          <a:solidFill>
                            <a:srgbClr val="8D3124"/>
                          </a:solidFill>
                          <a:latin typeface="Times New Roman"/>
                          <a:ea typeface="+mn-ea"/>
                          <a:cs typeface="Times New Roman"/>
                        </a:rPr>
                        <a:t>component identifier for 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43962346"/>
                  </a:ext>
                </a:extLst>
              </a:tr>
            </a:tbl>
          </a:graphicData>
        </a:graphic>
      </p:graphicFrame>
      <p:sp>
        <p:nvSpPr>
          <p:cNvPr id="95" name="object 5">
            <a:extLst>
              <a:ext uri="{FF2B5EF4-FFF2-40B4-BE49-F238E27FC236}">
                <a16:creationId xmlns:a16="http://schemas.microsoft.com/office/drawing/2014/main" id="{562459EF-B443-2D47-A366-B1140027AE10}"/>
              </a:ext>
            </a:extLst>
          </p:cNvPr>
          <p:cNvSpPr/>
          <p:nvPr/>
        </p:nvSpPr>
        <p:spPr>
          <a:xfrm>
            <a:off x="8488995" y="5475267"/>
            <a:ext cx="7844" cy="610721"/>
          </a:xfrm>
          <a:custGeom>
            <a:avLst/>
            <a:gdLst/>
            <a:ahLst/>
            <a:cxnLst/>
            <a:rect l="l" t="t" r="r" b="b"/>
            <a:pathLst>
              <a:path w="8889" h="692150">
                <a:moveTo>
                  <a:pt x="8545" y="0"/>
                </a:moveTo>
                <a:lnTo>
                  <a:pt x="0" y="691671"/>
                </a:lnTo>
              </a:path>
            </a:pathLst>
          </a:custGeom>
          <a:ln w="19074">
            <a:solidFill>
              <a:srgbClr val="000000"/>
            </a:solidFill>
          </a:ln>
        </p:spPr>
        <p:txBody>
          <a:bodyPr wrap="square" lIns="0" tIns="0" rIns="0" bIns="0" rtlCol="0"/>
          <a:lstStyle/>
          <a:p>
            <a:endParaRPr sz="1588"/>
          </a:p>
        </p:txBody>
      </p:sp>
      <p:sp>
        <p:nvSpPr>
          <p:cNvPr id="96" name="object 7">
            <a:extLst>
              <a:ext uri="{FF2B5EF4-FFF2-40B4-BE49-F238E27FC236}">
                <a16:creationId xmlns:a16="http://schemas.microsoft.com/office/drawing/2014/main" id="{AA39CA39-4C95-CC44-B27A-C784012BA372}"/>
              </a:ext>
            </a:extLst>
          </p:cNvPr>
          <p:cNvSpPr/>
          <p:nvPr/>
        </p:nvSpPr>
        <p:spPr>
          <a:xfrm>
            <a:off x="7956132" y="4491214"/>
            <a:ext cx="399490" cy="1681"/>
          </a:xfrm>
          <a:custGeom>
            <a:avLst/>
            <a:gdLst/>
            <a:ahLst/>
            <a:cxnLst/>
            <a:rect l="l" t="t" r="r" b="b"/>
            <a:pathLst>
              <a:path w="452754" h="1904">
                <a:moveTo>
                  <a:pt x="0" y="0"/>
                </a:moveTo>
                <a:lnTo>
                  <a:pt x="452578" y="1535"/>
                </a:lnTo>
              </a:path>
            </a:pathLst>
          </a:custGeom>
          <a:ln w="19074">
            <a:solidFill>
              <a:srgbClr val="000000"/>
            </a:solidFill>
          </a:ln>
        </p:spPr>
        <p:txBody>
          <a:bodyPr wrap="square" lIns="0" tIns="0" rIns="0" bIns="0" rtlCol="0"/>
          <a:lstStyle/>
          <a:p>
            <a:endParaRPr sz="1588"/>
          </a:p>
        </p:txBody>
      </p:sp>
      <p:sp>
        <p:nvSpPr>
          <p:cNvPr id="97" name="object 8">
            <a:extLst>
              <a:ext uri="{FF2B5EF4-FFF2-40B4-BE49-F238E27FC236}">
                <a16:creationId xmlns:a16="http://schemas.microsoft.com/office/drawing/2014/main" id="{0555C059-4A08-894C-899E-3A1B617D3782}"/>
              </a:ext>
            </a:extLst>
          </p:cNvPr>
          <p:cNvSpPr/>
          <p:nvPr/>
        </p:nvSpPr>
        <p:spPr>
          <a:xfrm>
            <a:off x="8309748" y="4351917"/>
            <a:ext cx="286871" cy="286310"/>
          </a:xfrm>
          <a:custGeom>
            <a:avLst/>
            <a:gdLst/>
            <a:ahLst/>
            <a:cxnLst/>
            <a:rect l="l" t="t" r="r" b="b"/>
            <a:pathLst>
              <a:path w="325120" h="324485">
                <a:moveTo>
                  <a:pt x="162245" y="0"/>
                </a:moveTo>
                <a:lnTo>
                  <a:pt x="121087" y="5280"/>
                </a:lnTo>
                <a:lnTo>
                  <a:pt x="82116" y="21120"/>
                </a:lnTo>
                <a:lnTo>
                  <a:pt x="47520" y="47520"/>
                </a:lnTo>
                <a:lnTo>
                  <a:pt x="21120" y="82115"/>
                </a:lnTo>
                <a:lnTo>
                  <a:pt x="5280" y="121084"/>
                </a:lnTo>
                <a:lnTo>
                  <a:pt x="0" y="162239"/>
                </a:lnTo>
                <a:lnTo>
                  <a:pt x="5280" y="203394"/>
                </a:lnTo>
                <a:lnTo>
                  <a:pt x="21120" y="242362"/>
                </a:lnTo>
                <a:lnTo>
                  <a:pt x="47520" y="276958"/>
                </a:lnTo>
                <a:lnTo>
                  <a:pt x="82116" y="303358"/>
                </a:lnTo>
                <a:lnTo>
                  <a:pt x="121087" y="319198"/>
                </a:lnTo>
                <a:lnTo>
                  <a:pt x="162245" y="324478"/>
                </a:lnTo>
                <a:lnTo>
                  <a:pt x="203403" y="319198"/>
                </a:lnTo>
                <a:lnTo>
                  <a:pt x="242374" y="303358"/>
                </a:lnTo>
                <a:lnTo>
                  <a:pt x="276971" y="276958"/>
                </a:lnTo>
                <a:lnTo>
                  <a:pt x="303371" y="242362"/>
                </a:lnTo>
                <a:lnTo>
                  <a:pt x="319211" y="203394"/>
                </a:lnTo>
                <a:lnTo>
                  <a:pt x="324491" y="162239"/>
                </a:lnTo>
                <a:lnTo>
                  <a:pt x="319211" y="121084"/>
                </a:lnTo>
                <a:lnTo>
                  <a:pt x="303371" y="82115"/>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98" name="object 9">
            <a:extLst>
              <a:ext uri="{FF2B5EF4-FFF2-40B4-BE49-F238E27FC236}">
                <a16:creationId xmlns:a16="http://schemas.microsoft.com/office/drawing/2014/main" id="{12B8949C-6EF2-2943-B90E-673C5C87AA30}"/>
              </a:ext>
            </a:extLst>
          </p:cNvPr>
          <p:cNvSpPr/>
          <p:nvPr/>
        </p:nvSpPr>
        <p:spPr>
          <a:xfrm>
            <a:off x="8309754" y="4351912"/>
            <a:ext cx="286310" cy="286310"/>
          </a:xfrm>
          <a:custGeom>
            <a:avLst/>
            <a:gdLst/>
            <a:ahLst/>
            <a:cxnLst/>
            <a:rect l="l" t="t" r="r" b="b"/>
            <a:pathLst>
              <a:path w="324485" h="324485">
                <a:moveTo>
                  <a:pt x="276966" y="47517"/>
                </a:moveTo>
                <a:lnTo>
                  <a:pt x="303369" y="82116"/>
                </a:lnTo>
                <a:lnTo>
                  <a:pt x="319210" y="121088"/>
                </a:lnTo>
                <a:lnTo>
                  <a:pt x="324491" y="162246"/>
                </a:lnTo>
                <a:lnTo>
                  <a:pt x="319210" y="203404"/>
                </a:lnTo>
                <a:lnTo>
                  <a:pt x="303369" y="242373"/>
                </a:lnTo>
                <a:lnTo>
                  <a:pt x="276966" y="276968"/>
                </a:lnTo>
                <a:lnTo>
                  <a:pt x="242371" y="303367"/>
                </a:lnTo>
                <a:lnTo>
                  <a:pt x="203402" y="319206"/>
                </a:lnTo>
                <a:lnTo>
                  <a:pt x="162245" y="324486"/>
                </a:lnTo>
                <a:lnTo>
                  <a:pt x="121089" y="319206"/>
                </a:lnTo>
                <a:lnTo>
                  <a:pt x="82119" y="303367"/>
                </a:lnTo>
                <a:lnTo>
                  <a:pt x="47524" y="276968"/>
                </a:lnTo>
                <a:lnTo>
                  <a:pt x="21122" y="242373"/>
                </a:lnTo>
                <a:lnTo>
                  <a:pt x="5280" y="203404"/>
                </a:lnTo>
                <a:lnTo>
                  <a:pt x="0" y="162246"/>
                </a:lnTo>
                <a:lnTo>
                  <a:pt x="5280" y="121088"/>
                </a:lnTo>
                <a:lnTo>
                  <a:pt x="21122" y="82116"/>
                </a:lnTo>
                <a:lnTo>
                  <a:pt x="47524" y="47517"/>
                </a:lnTo>
                <a:lnTo>
                  <a:pt x="82119" y="21118"/>
                </a:lnTo>
                <a:lnTo>
                  <a:pt x="121089" y="5279"/>
                </a:lnTo>
                <a:lnTo>
                  <a:pt x="162245" y="0"/>
                </a:lnTo>
                <a:lnTo>
                  <a:pt x="203402" y="5279"/>
                </a:lnTo>
                <a:lnTo>
                  <a:pt x="242371" y="21118"/>
                </a:lnTo>
                <a:lnTo>
                  <a:pt x="276966" y="47517"/>
                </a:lnTo>
              </a:path>
            </a:pathLst>
          </a:custGeom>
          <a:ln w="9537">
            <a:solidFill>
              <a:srgbClr val="000000"/>
            </a:solidFill>
          </a:ln>
        </p:spPr>
        <p:txBody>
          <a:bodyPr wrap="square" lIns="0" tIns="0" rIns="0" bIns="0" rtlCol="0"/>
          <a:lstStyle/>
          <a:p>
            <a:endParaRPr sz="1588"/>
          </a:p>
        </p:txBody>
      </p:sp>
      <p:sp>
        <p:nvSpPr>
          <p:cNvPr id="99" name="object 10">
            <a:extLst>
              <a:ext uri="{FF2B5EF4-FFF2-40B4-BE49-F238E27FC236}">
                <a16:creationId xmlns:a16="http://schemas.microsoft.com/office/drawing/2014/main" id="{E17200DE-9A37-174B-9158-5D78C9EAC3BE}"/>
              </a:ext>
            </a:extLst>
          </p:cNvPr>
          <p:cNvSpPr txBox="1"/>
          <p:nvPr/>
        </p:nvSpPr>
        <p:spPr>
          <a:xfrm>
            <a:off x="8399090" y="4382785"/>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8</a:t>
            </a:r>
            <a:endParaRPr sz="1059">
              <a:latin typeface="Trebuchet MS"/>
              <a:cs typeface="Trebuchet MS"/>
            </a:endParaRPr>
          </a:p>
        </p:txBody>
      </p:sp>
      <p:sp>
        <p:nvSpPr>
          <p:cNvPr id="100" name="object 11">
            <a:extLst>
              <a:ext uri="{FF2B5EF4-FFF2-40B4-BE49-F238E27FC236}">
                <a16:creationId xmlns:a16="http://schemas.microsoft.com/office/drawing/2014/main" id="{D70BFF90-EDEB-A445-B40E-55E91DD94E1A}"/>
              </a:ext>
            </a:extLst>
          </p:cNvPr>
          <p:cNvSpPr/>
          <p:nvPr/>
        </p:nvSpPr>
        <p:spPr>
          <a:xfrm>
            <a:off x="7720386" y="4351917"/>
            <a:ext cx="286871" cy="286310"/>
          </a:xfrm>
          <a:custGeom>
            <a:avLst/>
            <a:gdLst/>
            <a:ahLst/>
            <a:cxnLst/>
            <a:rect l="l" t="t" r="r" b="b"/>
            <a:pathLst>
              <a:path w="325120" h="324485">
                <a:moveTo>
                  <a:pt x="162245" y="0"/>
                </a:moveTo>
                <a:lnTo>
                  <a:pt x="121087" y="5280"/>
                </a:lnTo>
                <a:lnTo>
                  <a:pt x="82116" y="21120"/>
                </a:lnTo>
                <a:lnTo>
                  <a:pt x="47520" y="47520"/>
                </a:lnTo>
                <a:lnTo>
                  <a:pt x="21120" y="82115"/>
                </a:lnTo>
                <a:lnTo>
                  <a:pt x="5280" y="121084"/>
                </a:lnTo>
                <a:lnTo>
                  <a:pt x="0" y="162239"/>
                </a:lnTo>
                <a:lnTo>
                  <a:pt x="5280" y="203394"/>
                </a:lnTo>
                <a:lnTo>
                  <a:pt x="21120" y="242362"/>
                </a:lnTo>
                <a:lnTo>
                  <a:pt x="47520" y="276958"/>
                </a:lnTo>
                <a:lnTo>
                  <a:pt x="82116" y="303358"/>
                </a:lnTo>
                <a:lnTo>
                  <a:pt x="121087" y="319198"/>
                </a:lnTo>
                <a:lnTo>
                  <a:pt x="162245" y="324478"/>
                </a:lnTo>
                <a:lnTo>
                  <a:pt x="203403" y="319198"/>
                </a:lnTo>
                <a:lnTo>
                  <a:pt x="242374" y="303358"/>
                </a:lnTo>
                <a:lnTo>
                  <a:pt x="276971" y="276958"/>
                </a:lnTo>
                <a:lnTo>
                  <a:pt x="303371" y="242362"/>
                </a:lnTo>
                <a:lnTo>
                  <a:pt x="319211" y="203394"/>
                </a:lnTo>
                <a:lnTo>
                  <a:pt x="324491" y="162239"/>
                </a:lnTo>
                <a:lnTo>
                  <a:pt x="319211" y="121084"/>
                </a:lnTo>
                <a:lnTo>
                  <a:pt x="303371" y="82115"/>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01" name="object 12">
            <a:extLst>
              <a:ext uri="{FF2B5EF4-FFF2-40B4-BE49-F238E27FC236}">
                <a16:creationId xmlns:a16="http://schemas.microsoft.com/office/drawing/2014/main" id="{53265092-9745-DD4E-85B7-1E7C0A23BB3A}"/>
              </a:ext>
            </a:extLst>
          </p:cNvPr>
          <p:cNvSpPr/>
          <p:nvPr/>
        </p:nvSpPr>
        <p:spPr>
          <a:xfrm>
            <a:off x="7720391" y="4351912"/>
            <a:ext cx="286310" cy="286310"/>
          </a:xfrm>
          <a:custGeom>
            <a:avLst/>
            <a:gdLst/>
            <a:ahLst/>
            <a:cxnLst/>
            <a:rect l="l" t="t" r="r" b="b"/>
            <a:pathLst>
              <a:path w="324485" h="324485">
                <a:moveTo>
                  <a:pt x="276968" y="47517"/>
                </a:moveTo>
                <a:lnTo>
                  <a:pt x="303367" y="82116"/>
                </a:lnTo>
                <a:lnTo>
                  <a:pt x="319206" y="121088"/>
                </a:lnTo>
                <a:lnTo>
                  <a:pt x="324486" y="162246"/>
                </a:lnTo>
                <a:lnTo>
                  <a:pt x="319206" y="203404"/>
                </a:lnTo>
                <a:lnTo>
                  <a:pt x="303367" y="242373"/>
                </a:lnTo>
                <a:lnTo>
                  <a:pt x="276968" y="276968"/>
                </a:lnTo>
                <a:lnTo>
                  <a:pt x="242370" y="303367"/>
                </a:lnTo>
                <a:lnTo>
                  <a:pt x="203399" y="319206"/>
                </a:lnTo>
                <a:lnTo>
                  <a:pt x="162243" y="324486"/>
                </a:lnTo>
                <a:lnTo>
                  <a:pt x="121086" y="319206"/>
                </a:lnTo>
                <a:lnTo>
                  <a:pt x="82115" y="303367"/>
                </a:lnTo>
                <a:lnTo>
                  <a:pt x="47517" y="276968"/>
                </a:lnTo>
                <a:lnTo>
                  <a:pt x="21118" y="242373"/>
                </a:lnTo>
                <a:lnTo>
                  <a:pt x="5279" y="203404"/>
                </a:lnTo>
                <a:lnTo>
                  <a:pt x="0" y="162246"/>
                </a:lnTo>
                <a:lnTo>
                  <a:pt x="5279" y="121088"/>
                </a:lnTo>
                <a:lnTo>
                  <a:pt x="21118" y="82116"/>
                </a:lnTo>
                <a:lnTo>
                  <a:pt x="47517" y="47517"/>
                </a:lnTo>
                <a:lnTo>
                  <a:pt x="82115" y="21118"/>
                </a:lnTo>
                <a:lnTo>
                  <a:pt x="121086" y="5279"/>
                </a:lnTo>
                <a:lnTo>
                  <a:pt x="162243" y="0"/>
                </a:lnTo>
                <a:lnTo>
                  <a:pt x="203399" y="5279"/>
                </a:lnTo>
                <a:lnTo>
                  <a:pt x="242370" y="21118"/>
                </a:lnTo>
                <a:lnTo>
                  <a:pt x="276968" y="47517"/>
                </a:lnTo>
              </a:path>
            </a:pathLst>
          </a:custGeom>
          <a:ln w="9537">
            <a:solidFill>
              <a:srgbClr val="000000"/>
            </a:solidFill>
          </a:ln>
        </p:spPr>
        <p:txBody>
          <a:bodyPr wrap="square" lIns="0" tIns="0" rIns="0" bIns="0" rtlCol="0"/>
          <a:lstStyle/>
          <a:p>
            <a:endParaRPr sz="1588"/>
          </a:p>
        </p:txBody>
      </p:sp>
      <p:sp>
        <p:nvSpPr>
          <p:cNvPr id="102" name="object 13">
            <a:extLst>
              <a:ext uri="{FF2B5EF4-FFF2-40B4-BE49-F238E27FC236}">
                <a16:creationId xmlns:a16="http://schemas.microsoft.com/office/drawing/2014/main" id="{D8920AAC-B3D4-E146-9E7B-6C3882C8B4E4}"/>
              </a:ext>
            </a:extLst>
          </p:cNvPr>
          <p:cNvSpPr txBox="1"/>
          <p:nvPr/>
        </p:nvSpPr>
        <p:spPr>
          <a:xfrm>
            <a:off x="7809717" y="4382785"/>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7</a:t>
            </a:r>
            <a:endParaRPr sz="1059">
              <a:latin typeface="Trebuchet MS"/>
              <a:cs typeface="Trebuchet MS"/>
            </a:endParaRPr>
          </a:p>
        </p:txBody>
      </p:sp>
      <p:sp>
        <p:nvSpPr>
          <p:cNvPr id="103" name="object 14">
            <a:extLst>
              <a:ext uri="{FF2B5EF4-FFF2-40B4-BE49-F238E27FC236}">
                <a16:creationId xmlns:a16="http://schemas.microsoft.com/office/drawing/2014/main" id="{11EB32AD-5678-1944-817B-6EA02D3E9B2F}"/>
              </a:ext>
            </a:extLst>
          </p:cNvPr>
          <p:cNvSpPr/>
          <p:nvPr/>
        </p:nvSpPr>
        <p:spPr>
          <a:xfrm flipV="1">
            <a:off x="8001114" y="5369348"/>
            <a:ext cx="399490" cy="509612"/>
          </a:xfrm>
          <a:custGeom>
            <a:avLst/>
            <a:gdLst/>
            <a:ahLst/>
            <a:cxnLst/>
            <a:rect l="l" t="t" r="r" b="b"/>
            <a:pathLst>
              <a:path w="452754" h="1904">
                <a:moveTo>
                  <a:pt x="0" y="0"/>
                </a:moveTo>
                <a:lnTo>
                  <a:pt x="452569" y="1535"/>
                </a:lnTo>
              </a:path>
            </a:pathLst>
          </a:custGeom>
          <a:ln w="19074">
            <a:solidFill>
              <a:srgbClr val="000000"/>
            </a:solidFill>
          </a:ln>
        </p:spPr>
        <p:txBody>
          <a:bodyPr wrap="square" lIns="0" tIns="0" rIns="0" bIns="0" rtlCol="0"/>
          <a:lstStyle/>
          <a:p>
            <a:endParaRPr sz="1588"/>
          </a:p>
        </p:txBody>
      </p:sp>
      <p:sp>
        <p:nvSpPr>
          <p:cNvPr id="104" name="object 15">
            <a:extLst>
              <a:ext uri="{FF2B5EF4-FFF2-40B4-BE49-F238E27FC236}">
                <a16:creationId xmlns:a16="http://schemas.microsoft.com/office/drawing/2014/main" id="{4D70B8AD-F26E-4A4D-8B23-AA428D98EFA0}"/>
              </a:ext>
            </a:extLst>
          </p:cNvPr>
          <p:cNvSpPr/>
          <p:nvPr/>
        </p:nvSpPr>
        <p:spPr>
          <a:xfrm>
            <a:off x="8354726" y="5228359"/>
            <a:ext cx="286310" cy="286871"/>
          </a:xfrm>
          <a:custGeom>
            <a:avLst/>
            <a:gdLst/>
            <a:ahLst/>
            <a:cxnLst/>
            <a:rect l="l" t="t" r="r" b="b"/>
            <a:pathLst>
              <a:path w="324485" h="325120">
                <a:moveTo>
                  <a:pt x="162245"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5" y="324491"/>
                </a:lnTo>
                <a:lnTo>
                  <a:pt x="203403" y="319211"/>
                </a:lnTo>
                <a:lnTo>
                  <a:pt x="242374" y="303371"/>
                </a:lnTo>
                <a:lnTo>
                  <a:pt x="276971" y="276971"/>
                </a:lnTo>
                <a:lnTo>
                  <a:pt x="303371" y="242374"/>
                </a:lnTo>
                <a:lnTo>
                  <a:pt x="319211" y="203403"/>
                </a:lnTo>
                <a:lnTo>
                  <a:pt x="324491" y="162245"/>
                </a:lnTo>
                <a:lnTo>
                  <a:pt x="319211" y="121087"/>
                </a:lnTo>
                <a:lnTo>
                  <a:pt x="303371" y="82116"/>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05" name="object 16">
            <a:extLst>
              <a:ext uri="{FF2B5EF4-FFF2-40B4-BE49-F238E27FC236}">
                <a16:creationId xmlns:a16="http://schemas.microsoft.com/office/drawing/2014/main" id="{F26213E1-C1E7-F94A-931F-FAFCC0B9E020}"/>
              </a:ext>
            </a:extLst>
          </p:cNvPr>
          <p:cNvSpPr/>
          <p:nvPr/>
        </p:nvSpPr>
        <p:spPr>
          <a:xfrm>
            <a:off x="8354734" y="5228365"/>
            <a:ext cx="286310" cy="286310"/>
          </a:xfrm>
          <a:custGeom>
            <a:avLst/>
            <a:gdLst/>
            <a:ahLst/>
            <a:cxnLst/>
            <a:rect l="l" t="t" r="r" b="b"/>
            <a:pathLst>
              <a:path w="324485" h="324485">
                <a:moveTo>
                  <a:pt x="276959" y="47517"/>
                </a:moveTo>
                <a:lnTo>
                  <a:pt x="303361" y="82112"/>
                </a:lnTo>
                <a:lnTo>
                  <a:pt x="319203" y="121082"/>
                </a:lnTo>
                <a:lnTo>
                  <a:pt x="324484" y="162239"/>
                </a:lnTo>
                <a:lnTo>
                  <a:pt x="319203" y="203397"/>
                </a:lnTo>
                <a:lnTo>
                  <a:pt x="303361" y="242369"/>
                </a:lnTo>
                <a:lnTo>
                  <a:pt x="276959" y="276968"/>
                </a:lnTo>
                <a:lnTo>
                  <a:pt x="242364" y="303367"/>
                </a:lnTo>
                <a:lnTo>
                  <a:pt x="203395" y="319206"/>
                </a:lnTo>
                <a:lnTo>
                  <a:pt x="162238" y="324486"/>
                </a:lnTo>
                <a:lnTo>
                  <a:pt x="121081" y="319206"/>
                </a:lnTo>
                <a:lnTo>
                  <a:pt x="82112" y="303367"/>
                </a:lnTo>
                <a:lnTo>
                  <a:pt x="47517" y="276968"/>
                </a:lnTo>
                <a:lnTo>
                  <a:pt x="21118" y="242369"/>
                </a:lnTo>
                <a:lnTo>
                  <a:pt x="5279" y="203397"/>
                </a:lnTo>
                <a:lnTo>
                  <a:pt x="0" y="162239"/>
                </a:lnTo>
                <a:lnTo>
                  <a:pt x="5279" y="121082"/>
                </a:lnTo>
                <a:lnTo>
                  <a:pt x="21118" y="82112"/>
                </a:lnTo>
                <a:lnTo>
                  <a:pt x="47517" y="47517"/>
                </a:lnTo>
                <a:lnTo>
                  <a:pt x="82112" y="21118"/>
                </a:lnTo>
                <a:lnTo>
                  <a:pt x="121081" y="5279"/>
                </a:lnTo>
                <a:lnTo>
                  <a:pt x="162238" y="0"/>
                </a:lnTo>
                <a:lnTo>
                  <a:pt x="203395" y="5279"/>
                </a:lnTo>
                <a:lnTo>
                  <a:pt x="242364" y="21118"/>
                </a:lnTo>
                <a:lnTo>
                  <a:pt x="276959" y="47517"/>
                </a:lnTo>
              </a:path>
            </a:pathLst>
          </a:custGeom>
          <a:ln w="9537">
            <a:solidFill>
              <a:srgbClr val="000000"/>
            </a:solidFill>
          </a:ln>
        </p:spPr>
        <p:txBody>
          <a:bodyPr wrap="square" lIns="0" tIns="0" rIns="0" bIns="0" rtlCol="0"/>
          <a:lstStyle/>
          <a:p>
            <a:endParaRPr sz="1588"/>
          </a:p>
        </p:txBody>
      </p:sp>
      <p:sp>
        <p:nvSpPr>
          <p:cNvPr id="106" name="object 17">
            <a:extLst>
              <a:ext uri="{FF2B5EF4-FFF2-40B4-BE49-F238E27FC236}">
                <a16:creationId xmlns:a16="http://schemas.microsoft.com/office/drawing/2014/main" id="{8619B48E-6B2D-B248-9013-A81D7C19BFC7}"/>
              </a:ext>
            </a:extLst>
          </p:cNvPr>
          <p:cNvSpPr txBox="1"/>
          <p:nvPr/>
        </p:nvSpPr>
        <p:spPr>
          <a:xfrm>
            <a:off x="8460177" y="5276017"/>
            <a:ext cx="193301" cy="174309"/>
          </a:xfrm>
          <a:prstGeom prst="rect">
            <a:avLst/>
          </a:prstGeom>
        </p:spPr>
        <p:txBody>
          <a:bodyPr vert="horz" wrap="square" lIns="0" tIns="11206" rIns="0" bIns="0" rtlCol="0">
            <a:spAutoFit/>
          </a:bodyPr>
          <a:lstStyle/>
          <a:p>
            <a:pPr marL="11206">
              <a:spcBef>
                <a:spcPts val="88"/>
              </a:spcBef>
            </a:pPr>
            <a:r>
              <a:rPr lang="en-US" sz="1059" spc="115" dirty="0">
                <a:latin typeface="Trebuchet MS"/>
                <a:cs typeface="Trebuchet MS"/>
              </a:rPr>
              <a:t>9</a:t>
            </a:r>
            <a:endParaRPr sz="1059" dirty="0">
              <a:latin typeface="Trebuchet MS"/>
              <a:cs typeface="Trebuchet MS"/>
            </a:endParaRPr>
          </a:p>
        </p:txBody>
      </p:sp>
      <p:sp>
        <p:nvSpPr>
          <p:cNvPr id="107" name="object 21">
            <a:extLst>
              <a:ext uri="{FF2B5EF4-FFF2-40B4-BE49-F238E27FC236}">
                <a16:creationId xmlns:a16="http://schemas.microsoft.com/office/drawing/2014/main" id="{936FDF0B-76F0-F143-BD87-9AB42316D022}"/>
              </a:ext>
            </a:extLst>
          </p:cNvPr>
          <p:cNvSpPr/>
          <p:nvPr/>
        </p:nvSpPr>
        <p:spPr>
          <a:xfrm>
            <a:off x="8001114" y="5989184"/>
            <a:ext cx="399490" cy="1681"/>
          </a:xfrm>
          <a:custGeom>
            <a:avLst/>
            <a:gdLst/>
            <a:ahLst/>
            <a:cxnLst/>
            <a:rect l="l" t="t" r="r" b="b"/>
            <a:pathLst>
              <a:path w="452754" h="1904">
                <a:moveTo>
                  <a:pt x="0" y="0"/>
                </a:moveTo>
                <a:lnTo>
                  <a:pt x="452569" y="1525"/>
                </a:lnTo>
              </a:path>
            </a:pathLst>
          </a:custGeom>
          <a:ln w="19074">
            <a:solidFill>
              <a:srgbClr val="000000"/>
            </a:solidFill>
          </a:ln>
        </p:spPr>
        <p:txBody>
          <a:bodyPr wrap="square" lIns="0" tIns="0" rIns="0" bIns="0" rtlCol="0"/>
          <a:lstStyle/>
          <a:p>
            <a:endParaRPr sz="1588"/>
          </a:p>
        </p:txBody>
      </p:sp>
      <p:sp>
        <p:nvSpPr>
          <p:cNvPr id="108" name="object 22">
            <a:extLst>
              <a:ext uri="{FF2B5EF4-FFF2-40B4-BE49-F238E27FC236}">
                <a16:creationId xmlns:a16="http://schemas.microsoft.com/office/drawing/2014/main" id="{10BDC205-669D-0048-8E2D-8F46E29E22E8}"/>
              </a:ext>
            </a:extLst>
          </p:cNvPr>
          <p:cNvSpPr/>
          <p:nvPr/>
        </p:nvSpPr>
        <p:spPr>
          <a:xfrm>
            <a:off x="8354726" y="5849871"/>
            <a:ext cx="286310" cy="286871"/>
          </a:xfrm>
          <a:custGeom>
            <a:avLst/>
            <a:gdLst/>
            <a:ahLst/>
            <a:cxnLst/>
            <a:rect l="l" t="t" r="r" b="b"/>
            <a:pathLst>
              <a:path w="324485" h="325120">
                <a:moveTo>
                  <a:pt x="162245"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5" y="324491"/>
                </a:lnTo>
                <a:lnTo>
                  <a:pt x="203403" y="319211"/>
                </a:lnTo>
                <a:lnTo>
                  <a:pt x="242374" y="303371"/>
                </a:lnTo>
                <a:lnTo>
                  <a:pt x="276971" y="276971"/>
                </a:lnTo>
                <a:lnTo>
                  <a:pt x="303371" y="242374"/>
                </a:lnTo>
                <a:lnTo>
                  <a:pt x="319211" y="203403"/>
                </a:lnTo>
                <a:lnTo>
                  <a:pt x="324491" y="162245"/>
                </a:lnTo>
                <a:lnTo>
                  <a:pt x="319211" y="121087"/>
                </a:lnTo>
                <a:lnTo>
                  <a:pt x="303371" y="82116"/>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09" name="object 23">
            <a:extLst>
              <a:ext uri="{FF2B5EF4-FFF2-40B4-BE49-F238E27FC236}">
                <a16:creationId xmlns:a16="http://schemas.microsoft.com/office/drawing/2014/main" id="{E1C6B688-634D-1F49-98F9-0BB4AA428C8C}"/>
              </a:ext>
            </a:extLst>
          </p:cNvPr>
          <p:cNvSpPr/>
          <p:nvPr/>
        </p:nvSpPr>
        <p:spPr>
          <a:xfrm>
            <a:off x="8354734" y="5849881"/>
            <a:ext cx="286310" cy="286310"/>
          </a:xfrm>
          <a:custGeom>
            <a:avLst/>
            <a:gdLst/>
            <a:ahLst/>
            <a:cxnLst/>
            <a:rect l="l" t="t" r="r" b="b"/>
            <a:pathLst>
              <a:path w="324485" h="324485">
                <a:moveTo>
                  <a:pt x="276959" y="47517"/>
                </a:moveTo>
                <a:lnTo>
                  <a:pt x="303361" y="82112"/>
                </a:lnTo>
                <a:lnTo>
                  <a:pt x="319203" y="121081"/>
                </a:lnTo>
                <a:lnTo>
                  <a:pt x="324484" y="162238"/>
                </a:lnTo>
                <a:lnTo>
                  <a:pt x="319203" y="203395"/>
                </a:lnTo>
                <a:lnTo>
                  <a:pt x="303361" y="242364"/>
                </a:lnTo>
                <a:lnTo>
                  <a:pt x="276959" y="276959"/>
                </a:lnTo>
                <a:lnTo>
                  <a:pt x="242364" y="303361"/>
                </a:lnTo>
                <a:lnTo>
                  <a:pt x="203395" y="319203"/>
                </a:lnTo>
                <a:lnTo>
                  <a:pt x="162238" y="324484"/>
                </a:lnTo>
                <a:lnTo>
                  <a:pt x="121081" y="319203"/>
                </a:lnTo>
                <a:lnTo>
                  <a:pt x="82112" y="303361"/>
                </a:lnTo>
                <a:lnTo>
                  <a:pt x="47517" y="276959"/>
                </a:lnTo>
                <a:lnTo>
                  <a:pt x="21118" y="242364"/>
                </a:lnTo>
                <a:lnTo>
                  <a:pt x="5279" y="203395"/>
                </a:lnTo>
                <a:lnTo>
                  <a:pt x="0" y="162238"/>
                </a:lnTo>
                <a:lnTo>
                  <a:pt x="5279" y="121081"/>
                </a:lnTo>
                <a:lnTo>
                  <a:pt x="21118" y="82112"/>
                </a:lnTo>
                <a:lnTo>
                  <a:pt x="47517" y="47517"/>
                </a:lnTo>
                <a:lnTo>
                  <a:pt x="82112" y="21118"/>
                </a:lnTo>
                <a:lnTo>
                  <a:pt x="121081" y="5279"/>
                </a:lnTo>
                <a:lnTo>
                  <a:pt x="162238" y="0"/>
                </a:lnTo>
                <a:lnTo>
                  <a:pt x="203395" y="5279"/>
                </a:lnTo>
                <a:lnTo>
                  <a:pt x="242364" y="21118"/>
                </a:lnTo>
                <a:lnTo>
                  <a:pt x="276959" y="47517"/>
                </a:lnTo>
              </a:path>
            </a:pathLst>
          </a:custGeom>
          <a:ln w="9537">
            <a:solidFill>
              <a:srgbClr val="000000"/>
            </a:solidFill>
          </a:ln>
        </p:spPr>
        <p:txBody>
          <a:bodyPr wrap="square" lIns="0" tIns="0" rIns="0" bIns="0" rtlCol="0"/>
          <a:lstStyle/>
          <a:p>
            <a:endParaRPr sz="1588"/>
          </a:p>
        </p:txBody>
      </p:sp>
      <p:sp>
        <p:nvSpPr>
          <p:cNvPr id="110" name="object 24">
            <a:extLst>
              <a:ext uri="{FF2B5EF4-FFF2-40B4-BE49-F238E27FC236}">
                <a16:creationId xmlns:a16="http://schemas.microsoft.com/office/drawing/2014/main" id="{1F9C882D-C270-3446-A273-518E2F824E1C}"/>
              </a:ext>
            </a:extLst>
          </p:cNvPr>
          <p:cNvSpPr txBox="1"/>
          <p:nvPr/>
        </p:nvSpPr>
        <p:spPr>
          <a:xfrm>
            <a:off x="8401454" y="5905918"/>
            <a:ext cx="193301" cy="174309"/>
          </a:xfrm>
          <a:prstGeom prst="rect">
            <a:avLst/>
          </a:prstGeom>
        </p:spPr>
        <p:txBody>
          <a:bodyPr vert="horz" wrap="square" lIns="0" tIns="11206" rIns="0" bIns="0" rtlCol="0">
            <a:spAutoFit/>
          </a:bodyPr>
          <a:lstStyle/>
          <a:p>
            <a:pPr marL="11206">
              <a:spcBef>
                <a:spcPts val="88"/>
              </a:spcBef>
            </a:pPr>
            <a:r>
              <a:rPr lang="en-US" sz="1059" spc="115" dirty="0">
                <a:latin typeface="Trebuchet MS"/>
                <a:cs typeface="Trebuchet MS"/>
              </a:rPr>
              <a:t>11</a:t>
            </a:r>
            <a:endParaRPr sz="1059" dirty="0">
              <a:latin typeface="Trebuchet MS"/>
              <a:cs typeface="Trebuchet MS"/>
            </a:endParaRPr>
          </a:p>
        </p:txBody>
      </p:sp>
      <p:sp>
        <p:nvSpPr>
          <p:cNvPr id="111" name="object 25">
            <a:extLst>
              <a:ext uri="{FF2B5EF4-FFF2-40B4-BE49-F238E27FC236}">
                <a16:creationId xmlns:a16="http://schemas.microsoft.com/office/drawing/2014/main" id="{49BA6F54-9F3B-0946-9093-3D6C2DF6E726}"/>
              </a:ext>
            </a:extLst>
          </p:cNvPr>
          <p:cNvSpPr/>
          <p:nvPr/>
        </p:nvSpPr>
        <p:spPr>
          <a:xfrm>
            <a:off x="7765363" y="5849871"/>
            <a:ext cx="286871" cy="286871"/>
          </a:xfrm>
          <a:custGeom>
            <a:avLst/>
            <a:gdLst/>
            <a:ahLst/>
            <a:cxnLst/>
            <a:rect l="l" t="t" r="r" b="b"/>
            <a:pathLst>
              <a:path w="325120" h="325120">
                <a:moveTo>
                  <a:pt x="162245"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5" y="324491"/>
                </a:lnTo>
                <a:lnTo>
                  <a:pt x="203403" y="319211"/>
                </a:lnTo>
                <a:lnTo>
                  <a:pt x="242374" y="303371"/>
                </a:lnTo>
                <a:lnTo>
                  <a:pt x="276971" y="276971"/>
                </a:lnTo>
                <a:lnTo>
                  <a:pt x="303371" y="242374"/>
                </a:lnTo>
                <a:lnTo>
                  <a:pt x="319211" y="203403"/>
                </a:lnTo>
                <a:lnTo>
                  <a:pt x="324491" y="162245"/>
                </a:lnTo>
                <a:lnTo>
                  <a:pt x="319211" y="121087"/>
                </a:lnTo>
                <a:lnTo>
                  <a:pt x="303371" y="82116"/>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12" name="object 26">
            <a:extLst>
              <a:ext uri="{FF2B5EF4-FFF2-40B4-BE49-F238E27FC236}">
                <a16:creationId xmlns:a16="http://schemas.microsoft.com/office/drawing/2014/main" id="{720704D2-CEB7-EB49-A968-5E50DD8E7232}"/>
              </a:ext>
            </a:extLst>
          </p:cNvPr>
          <p:cNvSpPr/>
          <p:nvPr/>
        </p:nvSpPr>
        <p:spPr>
          <a:xfrm>
            <a:off x="7765366" y="5849881"/>
            <a:ext cx="286310" cy="286310"/>
          </a:xfrm>
          <a:custGeom>
            <a:avLst/>
            <a:gdLst/>
            <a:ahLst/>
            <a:cxnLst/>
            <a:rect l="l" t="t" r="r" b="b"/>
            <a:pathLst>
              <a:path w="324485" h="324485">
                <a:moveTo>
                  <a:pt x="276966" y="47517"/>
                </a:moveTo>
                <a:lnTo>
                  <a:pt x="303365" y="82112"/>
                </a:lnTo>
                <a:lnTo>
                  <a:pt x="319204" y="121081"/>
                </a:lnTo>
                <a:lnTo>
                  <a:pt x="324484" y="162238"/>
                </a:lnTo>
                <a:lnTo>
                  <a:pt x="319204" y="203395"/>
                </a:lnTo>
                <a:lnTo>
                  <a:pt x="303365" y="242364"/>
                </a:lnTo>
                <a:lnTo>
                  <a:pt x="276966" y="276959"/>
                </a:lnTo>
                <a:lnTo>
                  <a:pt x="242371" y="303361"/>
                </a:lnTo>
                <a:lnTo>
                  <a:pt x="203402" y="319203"/>
                </a:lnTo>
                <a:lnTo>
                  <a:pt x="162245" y="324484"/>
                </a:lnTo>
                <a:lnTo>
                  <a:pt x="121089" y="319203"/>
                </a:lnTo>
                <a:lnTo>
                  <a:pt x="82119" y="303361"/>
                </a:lnTo>
                <a:lnTo>
                  <a:pt x="47524" y="276959"/>
                </a:lnTo>
                <a:lnTo>
                  <a:pt x="21122" y="242364"/>
                </a:lnTo>
                <a:lnTo>
                  <a:pt x="5280" y="203395"/>
                </a:lnTo>
                <a:lnTo>
                  <a:pt x="0" y="162238"/>
                </a:lnTo>
                <a:lnTo>
                  <a:pt x="5280" y="121081"/>
                </a:lnTo>
                <a:lnTo>
                  <a:pt x="21122" y="82112"/>
                </a:lnTo>
                <a:lnTo>
                  <a:pt x="47524" y="47517"/>
                </a:lnTo>
                <a:lnTo>
                  <a:pt x="82119" y="21118"/>
                </a:lnTo>
                <a:lnTo>
                  <a:pt x="121089" y="5279"/>
                </a:lnTo>
                <a:lnTo>
                  <a:pt x="162245" y="0"/>
                </a:lnTo>
                <a:lnTo>
                  <a:pt x="203402" y="5279"/>
                </a:lnTo>
                <a:lnTo>
                  <a:pt x="242371" y="21118"/>
                </a:lnTo>
                <a:lnTo>
                  <a:pt x="276966" y="47517"/>
                </a:lnTo>
              </a:path>
            </a:pathLst>
          </a:custGeom>
          <a:ln w="9537">
            <a:solidFill>
              <a:srgbClr val="000000"/>
            </a:solidFill>
          </a:ln>
        </p:spPr>
        <p:txBody>
          <a:bodyPr wrap="square" lIns="0" tIns="0" rIns="0" bIns="0" rtlCol="0"/>
          <a:lstStyle/>
          <a:p>
            <a:endParaRPr sz="1588"/>
          </a:p>
        </p:txBody>
      </p:sp>
      <p:sp>
        <p:nvSpPr>
          <p:cNvPr id="113" name="object 27">
            <a:extLst>
              <a:ext uri="{FF2B5EF4-FFF2-40B4-BE49-F238E27FC236}">
                <a16:creationId xmlns:a16="http://schemas.microsoft.com/office/drawing/2014/main" id="{4095144F-98A9-AB4C-97EE-AE846AD3E892}"/>
              </a:ext>
            </a:extLst>
          </p:cNvPr>
          <p:cNvSpPr txBox="1"/>
          <p:nvPr/>
        </p:nvSpPr>
        <p:spPr>
          <a:xfrm>
            <a:off x="7828859" y="5897529"/>
            <a:ext cx="193301" cy="174309"/>
          </a:xfrm>
          <a:prstGeom prst="rect">
            <a:avLst/>
          </a:prstGeom>
        </p:spPr>
        <p:txBody>
          <a:bodyPr vert="horz" wrap="square" lIns="0" tIns="11206" rIns="0" bIns="0" rtlCol="0">
            <a:spAutoFit/>
          </a:bodyPr>
          <a:lstStyle/>
          <a:p>
            <a:pPr marL="11206">
              <a:spcBef>
                <a:spcPts val="88"/>
              </a:spcBef>
            </a:pPr>
            <a:r>
              <a:rPr lang="en-US" sz="1059" spc="115" dirty="0">
                <a:latin typeface="Trebuchet MS"/>
                <a:cs typeface="Trebuchet MS"/>
              </a:rPr>
              <a:t>10</a:t>
            </a:r>
            <a:endParaRPr sz="1059" dirty="0">
              <a:latin typeface="Trebuchet MS"/>
              <a:cs typeface="Trebuchet MS"/>
            </a:endParaRPr>
          </a:p>
        </p:txBody>
      </p:sp>
      <p:sp>
        <p:nvSpPr>
          <p:cNvPr id="114" name="object 28">
            <a:extLst>
              <a:ext uri="{FF2B5EF4-FFF2-40B4-BE49-F238E27FC236}">
                <a16:creationId xmlns:a16="http://schemas.microsoft.com/office/drawing/2014/main" id="{EF24EF4F-2E0D-104B-B063-66F21F64497B}"/>
              </a:ext>
            </a:extLst>
          </p:cNvPr>
          <p:cNvSpPr/>
          <p:nvPr/>
        </p:nvSpPr>
        <p:spPr>
          <a:xfrm>
            <a:off x="5838851" y="4545637"/>
            <a:ext cx="723340" cy="522754"/>
          </a:xfrm>
          <a:custGeom>
            <a:avLst/>
            <a:gdLst/>
            <a:ahLst/>
            <a:cxnLst/>
            <a:rect l="l" t="t" r="r" b="b"/>
            <a:pathLst>
              <a:path w="819785" h="592454">
                <a:moveTo>
                  <a:pt x="0" y="0"/>
                </a:moveTo>
                <a:lnTo>
                  <a:pt x="819759" y="592044"/>
                </a:lnTo>
              </a:path>
            </a:pathLst>
          </a:custGeom>
          <a:ln w="19074">
            <a:solidFill>
              <a:srgbClr val="000000"/>
            </a:solidFill>
          </a:ln>
        </p:spPr>
        <p:txBody>
          <a:bodyPr wrap="square" lIns="0" tIns="0" rIns="0" bIns="0" rtlCol="0"/>
          <a:lstStyle/>
          <a:p>
            <a:endParaRPr sz="1588"/>
          </a:p>
        </p:txBody>
      </p:sp>
      <p:sp>
        <p:nvSpPr>
          <p:cNvPr id="115" name="object 29">
            <a:extLst>
              <a:ext uri="{FF2B5EF4-FFF2-40B4-BE49-F238E27FC236}">
                <a16:creationId xmlns:a16="http://schemas.microsoft.com/office/drawing/2014/main" id="{622D9AE7-EBA0-6342-9D04-D9FF4120B376}"/>
              </a:ext>
            </a:extLst>
          </p:cNvPr>
          <p:cNvSpPr/>
          <p:nvPr/>
        </p:nvSpPr>
        <p:spPr>
          <a:xfrm>
            <a:off x="5811897" y="4616964"/>
            <a:ext cx="229160" cy="426383"/>
          </a:xfrm>
          <a:custGeom>
            <a:avLst/>
            <a:gdLst/>
            <a:ahLst/>
            <a:cxnLst/>
            <a:rect l="l" t="t" r="r" b="b"/>
            <a:pathLst>
              <a:path w="259714" h="483235">
                <a:moveTo>
                  <a:pt x="0" y="0"/>
                </a:moveTo>
                <a:lnTo>
                  <a:pt x="259589" y="482735"/>
                </a:lnTo>
              </a:path>
            </a:pathLst>
          </a:custGeom>
          <a:ln w="19074">
            <a:solidFill>
              <a:srgbClr val="000000"/>
            </a:solidFill>
          </a:ln>
        </p:spPr>
        <p:txBody>
          <a:bodyPr wrap="square" lIns="0" tIns="0" rIns="0" bIns="0" rtlCol="0"/>
          <a:lstStyle/>
          <a:p>
            <a:endParaRPr sz="1588"/>
          </a:p>
        </p:txBody>
      </p:sp>
      <p:sp>
        <p:nvSpPr>
          <p:cNvPr id="116" name="object 30">
            <a:extLst>
              <a:ext uri="{FF2B5EF4-FFF2-40B4-BE49-F238E27FC236}">
                <a16:creationId xmlns:a16="http://schemas.microsoft.com/office/drawing/2014/main" id="{3D489D6F-C429-C04B-83F9-8C4B56C0357C}"/>
              </a:ext>
            </a:extLst>
          </p:cNvPr>
          <p:cNvSpPr/>
          <p:nvPr/>
        </p:nvSpPr>
        <p:spPr>
          <a:xfrm>
            <a:off x="5740905" y="4643581"/>
            <a:ext cx="1681" cy="1363756"/>
          </a:xfrm>
          <a:custGeom>
            <a:avLst/>
            <a:gdLst/>
            <a:ahLst/>
            <a:cxnLst/>
            <a:rect l="l" t="t" r="r" b="b"/>
            <a:pathLst>
              <a:path w="1905" h="1545589">
                <a:moveTo>
                  <a:pt x="0" y="0"/>
                </a:moveTo>
                <a:lnTo>
                  <a:pt x="1516" y="1545393"/>
                </a:lnTo>
              </a:path>
            </a:pathLst>
          </a:custGeom>
          <a:ln w="19074">
            <a:solidFill>
              <a:srgbClr val="000000"/>
            </a:solidFill>
          </a:ln>
        </p:spPr>
        <p:txBody>
          <a:bodyPr wrap="square" lIns="0" tIns="0" rIns="0" bIns="0" rtlCol="0"/>
          <a:lstStyle/>
          <a:p>
            <a:endParaRPr sz="1588"/>
          </a:p>
        </p:txBody>
      </p:sp>
      <p:sp>
        <p:nvSpPr>
          <p:cNvPr id="117" name="object 31">
            <a:extLst>
              <a:ext uri="{FF2B5EF4-FFF2-40B4-BE49-F238E27FC236}">
                <a16:creationId xmlns:a16="http://schemas.microsoft.com/office/drawing/2014/main" id="{D944FA79-4063-C247-B824-46CBCEC55389}"/>
              </a:ext>
            </a:extLst>
          </p:cNvPr>
          <p:cNvSpPr/>
          <p:nvPr/>
        </p:nvSpPr>
        <p:spPr>
          <a:xfrm>
            <a:off x="6991966" y="5235796"/>
            <a:ext cx="180974" cy="360829"/>
          </a:xfrm>
          <a:custGeom>
            <a:avLst/>
            <a:gdLst/>
            <a:ahLst/>
            <a:cxnLst/>
            <a:rect l="l" t="t" r="r" b="b"/>
            <a:pathLst>
              <a:path w="205104" h="408939">
                <a:moveTo>
                  <a:pt x="0" y="408363"/>
                </a:moveTo>
                <a:lnTo>
                  <a:pt x="204939" y="0"/>
                </a:lnTo>
              </a:path>
            </a:pathLst>
          </a:custGeom>
          <a:ln w="19074">
            <a:solidFill>
              <a:srgbClr val="000000"/>
            </a:solidFill>
          </a:ln>
        </p:spPr>
        <p:txBody>
          <a:bodyPr wrap="square" lIns="0" tIns="0" rIns="0" bIns="0" rtlCol="0"/>
          <a:lstStyle/>
          <a:p>
            <a:endParaRPr sz="1588"/>
          </a:p>
        </p:txBody>
      </p:sp>
      <p:sp>
        <p:nvSpPr>
          <p:cNvPr id="118" name="object 32">
            <a:extLst>
              <a:ext uri="{FF2B5EF4-FFF2-40B4-BE49-F238E27FC236}">
                <a16:creationId xmlns:a16="http://schemas.microsoft.com/office/drawing/2014/main" id="{8D9B5CC6-AA7F-D244-9249-9AEA43153E9B}"/>
              </a:ext>
            </a:extLst>
          </p:cNvPr>
          <p:cNvSpPr/>
          <p:nvPr/>
        </p:nvSpPr>
        <p:spPr>
          <a:xfrm>
            <a:off x="6430728" y="5664425"/>
            <a:ext cx="399490" cy="1681"/>
          </a:xfrm>
          <a:custGeom>
            <a:avLst/>
            <a:gdLst/>
            <a:ahLst/>
            <a:cxnLst/>
            <a:rect l="l" t="t" r="r" b="b"/>
            <a:pathLst>
              <a:path w="452754" h="1904">
                <a:moveTo>
                  <a:pt x="0" y="0"/>
                </a:moveTo>
                <a:lnTo>
                  <a:pt x="452569" y="1525"/>
                </a:lnTo>
              </a:path>
            </a:pathLst>
          </a:custGeom>
          <a:ln w="19074">
            <a:solidFill>
              <a:srgbClr val="000000"/>
            </a:solidFill>
          </a:ln>
        </p:spPr>
        <p:txBody>
          <a:bodyPr wrap="square" lIns="0" tIns="0" rIns="0" bIns="0" rtlCol="0"/>
          <a:lstStyle/>
          <a:p>
            <a:endParaRPr sz="1588"/>
          </a:p>
        </p:txBody>
      </p:sp>
      <p:sp>
        <p:nvSpPr>
          <p:cNvPr id="119" name="object 33">
            <a:extLst>
              <a:ext uri="{FF2B5EF4-FFF2-40B4-BE49-F238E27FC236}">
                <a16:creationId xmlns:a16="http://schemas.microsoft.com/office/drawing/2014/main" id="{4CCA4124-7044-BB47-87BB-4035D670DB08}"/>
              </a:ext>
            </a:extLst>
          </p:cNvPr>
          <p:cNvSpPr/>
          <p:nvPr/>
        </p:nvSpPr>
        <p:spPr>
          <a:xfrm>
            <a:off x="5813235" y="5732741"/>
            <a:ext cx="453278" cy="304240"/>
          </a:xfrm>
          <a:custGeom>
            <a:avLst/>
            <a:gdLst/>
            <a:ahLst/>
            <a:cxnLst/>
            <a:rect l="l" t="t" r="r" b="b"/>
            <a:pathLst>
              <a:path w="513714" h="344804">
                <a:moveTo>
                  <a:pt x="0" y="344596"/>
                </a:moveTo>
                <a:lnTo>
                  <a:pt x="513102" y="0"/>
                </a:lnTo>
              </a:path>
            </a:pathLst>
          </a:custGeom>
          <a:ln w="19074">
            <a:solidFill>
              <a:srgbClr val="000000"/>
            </a:solidFill>
          </a:ln>
        </p:spPr>
        <p:txBody>
          <a:bodyPr wrap="square" lIns="0" tIns="0" rIns="0" bIns="0" rtlCol="0"/>
          <a:lstStyle/>
          <a:p>
            <a:endParaRPr sz="1588"/>
          </a:p>
        </p:txBody>
      </p:sp>
      <p:sp>
        <p:nvSpPr>
          <p:cNvPr id="120" name="object 34">
            <a:extLst>
              <a:ext uri="{FF2B5EF4-FFF2-40B4-BE49-F238E27FC236}">
                <a16:creationId xmlns:a16="http://schemas.microsoft.com/office/drawing/2014/main" id="{34DF0D00-AF4F-7C45-B6FF-0F7E3E5968B9}"/>
              </a:ext>
            </a:extLst>
          </p:cNvPr>
          <p:cNvSpPr/>
          <p:nvPr/>
        </p:nvSpPr>
        <p:spPr>
          <a:xfrm>
            <a:off x="5811896" y="4480333"/>
            <a:ext cx="1292599" cy="591110"/>
          </a:xfrm>
          <a:custGeom>
            <a:avLst/>
            <a:gdLst/>
            <a:ahLst/>
            <a:cxnLst/>
            <a:rect l="l" t="t" r="r" b="b"/>
            <a:pathLst>
              <a:path w="1464945" h="669925">
                <a:moveTo>
                  <a:pt x="0" y="0"/>
                </a:moveTo>
                <a:lnTo>
                  <a:pt x="1464926" y="669468"/>
                </a:lnTo>
              </a:path>
            </a:pathLst>
          </a:custGeom>
          <a:ln w="19074">
            <a:solidFill>
              <a:srgbClr val="000000"/>
            </a:solidFill>
          </a:ln>
        </p:spPr>
        <p:txBody>
          <a:bodyPr wrap="square" lIns="0" tIns="0" rIns="0" bIns="0" rtlCol="0"/>
          <a:lstStyle/>
          <a:p>
            <a:endParaRPr sz="1588"/>
          </a:p>
        </p:txBody>
      </p:sp>
      <p:sp>
        <p:nvSpPr>
          <p:cNvPr id="121" name="object 35">
            <a:extLst>
              <a:ext uri="{FF2B5EF4-FFF2-40B4-BE49-F238E27FC236}">
                <a16:creationId xmlns:a16="http://schemas.microsoft.com/office/drawing/2014/main" id="{50A0D5E7-C7CA-A641-8254-E2BE8AC53F72}"/>
              </a:ext>
            </a:extLst>
          </p:cNvPr>
          <p:cNvSpPr/>
          <p:nvPr/>
        </p:nvSpPr>
        <p:spPr>
          <a:xfrm>
            <a:off x="5813235" y="5732741"/>
            <a:ext cx="1042147" cy="440951"/>
          </a:xfrm>
          <a:custGeom>
            <a:avLst/>
            <a:gdLst/>
            <a:ahLst/>
            <a:cxnLst/>
            <a:rect l="l" t="t" r="r" b="b"/>
            <a:pathLst>
              <a:path w="1181100" h="499745">
                <a:moveTo>
                  <a:pt x="0" y="499435"/>
                </a:moveTo>
                <a:lnTo>
                  <a:pt x="1181055" y="0"/>
                </a:lnTo>
              </a:path>
            </a:pathLst>
          </a:custGeom>
          <a:ln w="19074">
            <a:solidFill>
              <a:srgbClr val="000000"/>
            </a:solidFill>
          </a:ln>
        </p:spPr>
        <p:txBody>
          <a:bodyPr wrap="square" lIns="0" tIns="0" rIns="0" bIns="0" rtlCol="0"/>
          <a:lstStyle/>
          <a:p>
            <a:endParaRPr sz="1588"/>
          </a:p>
        </p:txBody>
      </p:sp>
      <p:sp>
        <p:nvSpPr>
          <p:cNvPr id="122" name="object 36">
            <a:extLst>
              <a:ext uri="{FF2B5EF4-FFF2-40B4-BE49-F238E27FC236}">
                <a16:creationId xmlns:a16="http://schemas.microsoft.com/office/drawing/2014/main" id="{75D72E0F-8985-3B40-8CFA-150D56B3C096}"/>
              </a:ext>
            </a:extLst>
          </p:cNvPr>
          <p:cNvSpPr/>
          <p:nvPr/>
        </p:nvSpPr>
        <p:spPr>
          <a:xfrm>
            <a:off x="5605284" y="4410008"/>
            <a:ext cx="286310" cy="286871"/>
          </a:xfrm>
          <a:custGeom>
            <a:avLst/>
            <a:gdLst/>
            <a:ahLst/>
            <a:cxnLst/>
            <a:rect l="l" t="t" r="r" b="b"/>
            <a:pathLst>
              <a:path w="324485" h="325120">
                <a:moveTo>
                  <a:pt x="162236" y="0"/>
                </a:moveTo>
                <a:lnTo>
                  <a:pt x="121078" y="5280"/>
                </a:lnTo>
                <a:lnTo>
                  <a:pt x="82107" y="21120"/>
                </a:lnTo>
                <a:lnTo>
                  <a:pt x="47510" y="47520"/>
                </a:lnTo>
                <a:lnTo>
                  <a:pt x="21115" y="82116"/>
                </a:lnTo>
                <a:lnTo>
                  <a:pt x="5278" y="121087"/>
                </a:lnTo>
                <a:lnTo>
                  <a:pt x="0" y="162245"/>
                </a:lnTo>
                <a:lnTo>
                  <a:pt x="5278" y="203403"/>
                </a:lnTo>
                <a:lnTo>
                  <a:pt x="21115" y="242374"/>
                </a:lnTo>
                <a:lnTo>
                  <a:pt x="47510" y="276971"/>
                </a:lnTo>
                <a:lnTo>
                  <a:pt x="82107" y="303371"/>
                </a:lnTo>
                <a:lnTo>
                  <a:pt x="121078" y="319211"/>
                </a:lnTo>
                <a:lnTo>
                  <a:pt x="162236" y="324491"/>
                </a:lnTo>
                <a:lnTo>
                  <a:pt x="203394" y="319211"/>
                </a:lnTo>
                <a:lnTo>
                  <a:pt x="242365" y="303371"/>
                </a:lnTo>
                <a:lnTo>
                  <a:pt x="276961" y="276971"/>
                </a:lnTo>
                <a:lnTo>
                  <a:pt x="303361" y="242374"/>
                </a:lnTo>
                <a:lnTo>
                  <a:pt x="319201" y="203403"/>
                </a:lnTo>
                <a:lnTo>
                  <a:pt x="324481" y="162245"/>
                </a:lnTo>
                <a:lnTo>
                  <a:pt x="319201" y="121087"/>
                </a:lnTo>
                <a:lnTo>
                  <a:pt x="303361" y="82116"/>
                </a:lnTo>
                <a:lnTo>
                  <a:pt x="276961" y="47520"/>
                </a:lnTo>
                <a:lnTo>
                  <a:pt x="242365" y="21120"/>
                </a:lnTo>
                <a:lnTo>
                  <a:pt x="203394" y="5280"/>
                </a:lnTo>
                <a:lnTo>
                  <a:pt x="162236" y="0"/>
                </a:lnTo>
                <a:close/>
              </a:path>
            </a:pathLst>
          </a:custGeom>
          <a:solidFill>
            <a:srgbClr val="FFFFFF"/>
          </a:solidFill>
        </p:spPr>
        <p:txBody>
          <a:bodyPr wrap="square" lIns="0" tIns="0" rIns="0" bIns="0" rtlCol="0"/>
          <a:lstStyle/>
          <a:p>
            <a:endParaRPr sz="1588"/>
          </a:p>
        </p:txBody>
      </p:sp>
      <p:sp>
        <p:nvSpPr>
          <p:cNvPr id="123" name="object 37">
            <a:extLst>
              <a:ext uri="{FF2B5EF4-FFF2-40B4-BE49-F238E27FC236}">
                <a16:creationId xmlns:a16="http://schemas.microsoft.com/office/drawing/2014/main" id="{FCC80840-8F58-8B42-82BC-322A056C6941}"/>
              </a:ext>
            </a:extLst>
          </p:cNvPr>
          <p:cNvSpPr/>
          <p:nvPr/>
        </p:nvSpPr>
        <p:spPr>
          <a:xfrm>
            <a:off x="5605281" y="4410012"/>
            <a:ext cx="286310" cy="286310"/>
          </a:xfrm>
          <a:custGeom>
            <a:avLst/>
            <a:gdLst/>
            <a:ahLst/>
            <a:cxnLst/>
            <a:rect l="l" t="t" r="r" b="b"/>
            <a:pathLst>
              <a:path w="324485" h="324485">
                <a:moveTo>
                  <a:pt x="276968" y="47517"/>
                </a:moveTo>
                <a:lnTo>
                  <a:pt x="303367" y="82115"/>
                </a:lnTo>
                <a:lnTo>
                  <a:pt x="319206" y="121086"/>
                </a:lnTo>
                <a:lnTo>
                  <a:pt x="324486" y="162243"/>
                </a:lnTo>
                <a:lnTo>
                  <a:pt x="319206" y="203399"/>
                </a:lnTo>
                <a:lnTo>
                  <a:pt x="303367" y="242370"/>
                </a:lnTo>
                <a:lnTo>
                  <a:pt x="276968" y="276968"/>
                </a:lnTo>
                <a:lnTo>
                  <a:pt x="242373" y="303367"/>
                </a:lnTo>
                <a:lnTo>
                  <a:pt x="203404" y="319206"/>
                </a:lnTo>
                <a:lnTo>
                  <a:pt x="162246" y="324486"/>
                </a:lnTo>
                <a:lnTo>
                  <a:pt x="121088" y="319206"/>
                </a:lnTo>
                <a:lnTo>
                  <a:pt x="82116" y="303367"/>
                </a:lnTo>
                <a:lnTo>
                  <a:pt x="47517" y="276968"/>
                </a:lnTo>
                <a:lnTo>
                  <a:pt x="21118" y="242370"/>
                </a:lnTo>
                <a:lnTo>
                  <a:pt x="5279" y="203399"/>
                </a:lnTo>
                <a:lnTo>
                  <a:pt x="0" y="162243"/>
                </a:lnTo>
                <a:lnTo>
                  <a:pt x="5279" y="121086"/>
                </a:lnTo>
                <a:lnTo>
                  <a:pt x="21118" y="82115"/>
                </a:lnTo>
                <a:lnTo>
                  <a:pt x="47517" y="47517"/>
                </a:lnTo>
                <a:lnTo>
                  <a:pt x="82116" y="21118"/>
                </a:lnTo>
                <a:lnTo>
                  <a:pt x="121088" y="5279"/>
                </a:lnTo>
                <a:lnTo>
                  <a:pt x="162246" y="0"/>
                </a:lnTo>
                <a:lnTo>
                  <a:pt x="203404" y="5279"/>
                </a:lnTo>
                <a:lnTo>
                  <a:pt x="242373" y="21118"/>
                </a:lnTo>
                <a:lnTo>
                  <a:pt x="276968" y="47517"/>
                </a:lnTo>
              </a:path>
            </a:pathLst>
          </a:custGeom>
          <a:ln w="9537">
            <a:solidFill>
              <a:srgbClr val="000000"/>
            </a:solidFill>
          </a:ln>
        </p:spPr>
        <p:txBody>
          <a:bodyPr wrap="square" lIns="0" tIns="0" rIns="0" bIns="0" rtlCol="0"/>
          <a:lstStyle/>
          <a:p>
            <a:endParaRPr sz="1588"/>
          </a:p>
        </p:txBody>
      </p:sp>
      <p:sp>
        <p:nvSpPr>
          <p:cNvPr id="124" name="object 38">
            <a:extLst>
              <a:ext uri="{FF2B5EF4-FFF2-40B4-BE49-F238E27FC236}">
                <a16:creationId xmlns:a16="http://schemas.microsoft.com/office/drawing/2014/main" id="{10D7DA13-D738-744F-A72C-7FB328E7A6B3}"/>
              </a:ext>
            </a:extLst>
          </p:cNvPr>
          <p:cNvSpPr txBox="1"/>
          <p:nvPr/>
        </p:nvSpPr>
        <p:spPr>
          <a:xfrm>
            <a:off x="5694618" y="4440888"/>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0</a:t>
            </a:r>
            <a:endParaRPr sz="1059">
              <a:latin typeface="Trebuchet MS"/>
              <a:cs typeface="Trebuchet MS"/>
            </a:endParaRPr>
          </a:p>
        </p:txBody>
      </p:sp>
      <p:sp>
        <p:nvSpPr>
          <p:cNvPr id="125" name="object 39">
            <a:extLst>
              <a:ext uri="{FF2B5EF4-FFF2-40B4-BE49-F238E27FC236}">
                <a16:creationId xmlns:a16="http://schemas.microsoft.com/office/drawing/2014/main" id="{313C693B-A53A-1940-B088-47868A682D5E}"/>
              </a:ext>
            </a:extLst>
          </p:cNvPr>
          <p:cNvSpPr/>
          <p:nvPr/>
        </p:nvSpPr>
        <p:spPr>
          <a:xfrm>
            <a:off x="7033487" y="5000042"/>
            <a:ext cx="286871" cy="286871"/>
          </a:xfrm>
          <a:custGeom>
            <a:avLst/>
            <a:gdLst/>
            <a:ahLst/>
            <a:cxnLst/>
            <a:rect l="l" t="t" r="r" b="b"/>
            <a:pathLst>
              <a:path w="325120" h="325120">
                <a:moveTo>
                  <a:pt x="162245"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5" y="324491"/>
                </a:lnTo>
                <a:lnTo>
                  <a:pt x="203403" y="319211"/>
                </a:lnTo>
                <a:lnTo>
                  <a:pt x="242374" y="303371"/>
                </a:lnTo>
                <a:lnTo>
                  <a:pt x="276971" y="276971"/>
                </a:lnTo>
                <a:lnTo>
                  <a:pt x="303371" y="242374"/>
                </a:lnTo>
                <a:lnTo>
                  <a:pt x="319211" y="203403"/>
                </a:lnTo>
                <a:lnTo>
                  <a:pt x="324491" y="162245"/>
                </a:lnTo>
                <a:lnTo>
                  <a:pt x="319211" y="121087"/>
                </a:lnTo>
                <a:lnTo>
                  <a:pt x="303371" y="82116"/>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26" name="object 40">
            <a:extLst>
              <a:ext uri="{FF2B5EF4-FFF2-40B4-BE49-F238E27FC236}">
                <a16:creationId xmlns:a16="http://schemas.microsoft.com/office/drawing/2014/main" id="{F132BDBA-F4E4-CD4E-8B96-E9DC9EEB69B7}"/>
              </a:ext>
            </a:extLst>
          </p:cNvPr>
          <p:cNvSpPr/>
          <p:nvPr/>
        </p:nvSpPr>
        <p:spPr>
          <a:xfrm>
            <a:off x="7033494" y="5000047"/>
            <a:ext cx="286310" cy="286310"/>
          </a:xfrm>
          <a:custGeom>
            <a:avLst/>
            <a:gdLst/>
            <a:ahLst/>
            <a:cxnLst/>
            <a:rect l="l" t="t" r="r" b="b"/>
            <a:pathLst>
              <a:path w="324485" h="324485">
                <a:moveTo>
                  <a:pt x="276968" y="47517"/>
                </a:moveTo>
                <a:lnTo>
                  <a:pt x="303367" y="82116"/>
                </a:lnTo>
                <a:lnTo>
                  <a:pt x="319206" y="121088"/>
                </a:lnTo>
                <a:lnTo>
                  <a:pt x="324486" y="162246"/>
                </a:lnTo>
                <a:lnTo>
                  <a:pt x="319206" y="203404"/>
                </a:lnTo>
                <a:lnTo>
                  <a:pt x="303367" y="242373"/>
                </a:lnTo>
                <a:lnTo>
                  <a:pt x="276968" y="276968"/>
                </a:lnTo>
                <a:lnTo>
                  <a:pt x="242369" y="303367"/>
                </a:lnTo>
                <a:lnTo>
                  <a:pt x="203397" y="319206"/>
                </a:lnTo>
                <a:lnTo>
                  <a:pt x="162239" y="324486"/>
                </a:lnTo>
                <a:lnTo>
                  <a:pt x="121082" y="319206"/>
                </a:lnTo>
                <a:lnTo>
                  <a:pt x="82112" y="303367"/>
                </a:lnTo>
                <a:lnTo>
                  <a:pt x="47517" y="276968"/>
                </a:lnTo>
                <a:lnTo>
                  <a:pt x="21118" y="242373"/>
                </a:lnTo>
                <a:lnTo>
                  <a:pt x="5279" y="203404"/>
                </a:lnTo>
                <a:lnTo>
                  <a:pt x="0" y="162246"/>
                </a:lnTo>
                <a:lnTo>
                  <a:pt x="5279" y="121088"/>
                </a:lnTo>
                <a:lnTo>
                  <a:pt x="21118" y="82116"/>
                </a:lnTo>
                <a:lnTo>
                  <a:pt x="47517" y="47517"/>
                </a:lnTo>
                <a:lnTo>
                  <a:pt x="82112" y="21118"/>
                </a:lnTo>
                <a:lnTo>
                  <a:pt x="121082" y="5279"/>
                </a:lnTo>
                <a:lnTo>
                  <a:pt x="162239" y="0"/>
                </a:lnTo>
                <a:lnTo>
                  <a:pt x="203397" y="5279"/>
                </a:lnTo>
                <a:lnTo>
                  <a:pt x="242369" y="21118"/>
                </a:lnTo>
                <a:lnTo>
                  <a:pt x="276968" y="47517"/>
                </a:lnTo>
              </a:path>
            </a:pathLst>
          </a:custGeom>
          <a:ln w="9537">
            <a:solidFill>
              <a:srgbClr val="000000"/>
            </a:solidFill>
          </a:ln>
        </p:spPr>
        <p:txBody>
          <a:bodyPr wrap="square" lIns="0" tIns="0" rIns="0" bIns="0" rtlCol="0"/>
          <a:lstStyle/>
          <a:p>
            <a:endParaRPr sz="1588"/>
          </a:p>
        </p:txBody>
      </p:sp>
      <p:sp>
        <p:nvSpPr>
          <p:cNvPr id="127" name="object 41">
            <a:extLst>
              <a:ext uri="{FF2B5EF4-FFF2-40B4-BE49-F238E27FC236}">
                <a16:creationId xmlns:a16="http://schemas.microsoft.com/office/drawing/2014/main" id="{CC252C74-6497-0B43-AB9B-1F1342DC36AB}"/>
              </a:ext>
            </a:extLst>
          </p:cNvPr>
          <p:cNvSpPr txBox="1"/>
          <p:nvPr/>
        </p:nvSpPr>
        <p:spPr>
          <a:xfrm>
            <a:off x="7122820" y="5030922"/>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6</a:t>
            </a:r>
            <a:endParaRPr sz="1059">
              <a:latin typeface="Trebuchet MS"/>
              <a:cs typeface="Trebuchet MS"/>
            </a:endParaRPr>
          </a:p>
        </p:txBody>
      </p:sp>
      <p:sp>
        <p:nvSpPr>
          <p:cNvPr id="128" name="object 42">
            <a:extLst>
              <a:ext uri="{FF2B5EF4-FFF2-40B4-BE49-F238E27FC236}">
                <a16:creationId xmlns:a16="http://schemas.microsoft.com/office/drawing/2014/main" id="{F7638B9E-5AAC-E641-B2D0-F32D771B06D1}"/>
              </a:ext>
            </a:extLst>
          </p:cNvPr>
          <p:cNvSpPr/>
          <p:nvPr/>
        </p:nvSpPr>
        <p:spPr>
          <a:xfrm>
            <a:off x="6784347" y="5525116"/>
            <a:ext cx="286871" cy="286871"/>
          </a:xfrm>
          <a:custGeom>
            <a:avLst/>
            <a:gdLst/>
            <a:ahLst/>
            <a:cxnLst/>
            <a:rect l="l" t="t" r="r" b="b"/>
            <a:pathLst>
              <a:path w="325120" h="325120">
                <a:moveTo>
                  <a:pt x="162245"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5" y="324491"/>
                </a:lnTo>
                <a:lnTo>
                  <a:pt x="203403" y="319211"/>
                </a:lnTo>
                <a:lnTo>
                  <a:pt x="242374" y="303371"/>
                </a:lnTo>
                <a:lnTo>
                  <a:pt x="276971" y="276971"/>
                </a:lnTo>
                <a:lnTo>
                  <a:pt x="303371" y="242374"/>
                </a:lnTo>
                <a:lnTo>
                  <a:pt x="319211" y="203403"/>
                </a:lnTo>
                <a:lnTo>
                  <a:pt x="324491" y="162245"/>
                </a:lnTo>
                <a:lnTo>
                  <a:pt x="319211" y="121087"/>
                </a:lnTo>
                <a:lnTo>
                  <a:pt x="303371" y="82116"/>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29" name="object 43">
            <a:extLst>
              <a:ext uri="{FF2B5EF4-FFF2-40B4-BE49-F238E27FC236}">
                <a16:creationId xmlns:a16="http://schemas.microsoft.com/office/drawing/2014/main" id="{FCA0536A-6BBC-304A-BDA5-D58842E6E445}"/>
              </a:ext>
            </a:extLst>
          </p:cNvPr>
          <p:cNvSpPr/>
          <p:nvPr/>
        </p:nvSpPr>
        <p:spPr>
          <a:xfrm>
            <a:off x="6784348" y="5525123"/>
            <a:ext cx="286310" cy="286310"/>
          </a:xfrm>
          <a:custGeom>
            <a:avLst/>
            <a:gdLst/>
            <a:ahLst/>
            <a:cxnLst/>
            <a:rect l="l" t="t" r="r" b="b"/>
            <a:pathLst>
              <a:path w="324485" h="324485">
                <a:moveTo>
                  <a:pt x="276968" y="47517"/>
                </a:moveTo>
                <a:lnTo>
                  <a:pt x="303367" y="82112"/>
                </a:lnTo>
                <a:lnTo>
                  <a:pt x="319206" y="121082"/>
                </a:lnTo>
                <a:lnTo>
                  <a:pt x="324486" y="162239"/>
                </a:lnTo>
                <a:lnTo>
                  <a:pt x="319206" y="203397"/>
                </a:lnTo>
                <a:lnTo>
                  <a:pt x="303367" y="242369"/>
                </a:lnTo>
                <a:lnTo>
                  <a:pt x="276968" y="276968"/>
                </a:lnTo>
                <a:lnTo>
                  <a:pt x="242373" y="303367"/>
                </a:lnTo>
                <a:lnTo>
                  <a:pt x="203404" y="319206"/>
                </a:lnTo>
                <a:lnTo>
                  <a:pt x="162246" y="324486"/>
                </a:lnTo>
                <a:lnTo>
                  <a:pt x="121088" y="319206"/>
                </a:lnTo>
                <a:lnTo>
                  <a:pt x="82116" y="303367"/>
                </a:lnTo>
                <a:lnTo>
                  <a:pt x="47517" y="276968"/>
                </a:lnTo>
                <a:lnTo>
                  <a:pt x="21118" y="242369"/>
                </a:lnTo>
                <a:lnTo>
                  <a:pt x="5279" y="203397"/>
                </a:lnTo>
                <a:lnTo>
                  <a:pt x="0" y="162239"/>
                </a:lnTo>
                <a:lnTo>
                  <a:pt x="5279" y="121082"/>
                </a:lnTo>
                <a:lnTo>
                  <a:pt x="21118" y="82112"/>
                </a:lnTo>
                <a:lnTo>
                  <a:pt x="47517" y="47517"/>
                </a:lnTo>
                <a:lnTo>
                  <a:pt x="82116" y="21118"/>
                </a:lnTo>
                <a:lnTo>
                  <a:pt x="121088" y="5279"/>
                </a:lnTo>
                <a:lnTo>
                  <a:pt x="162246" y="0"/>
                </a:lnTo>
                <a:lnTo>
                  <a:pt x="203404" y="5279"/>
                </a:lnTo>
                <a:lnTo>
                  <a:pt x="242373" y="21118"/>
                </a:lnTo>
                <a:lnTo>
                  <a:pt x="276968" y="47517"/>
                </a:lnTo>
              </a:path>
            </a:pathLst>
          </a:custGeom>
          <a:ln w="9537">
            <a:solidFill>
              <a:srgbClr val="000000"/>
            </a:solidFill>
          </a:ln>
        </p:spPr>
        <p:txBody>
          <a:bodyPr wrap="square" lIns="0" tIns="0" rIns="0" bIns="0" rtlCol="0"/>
          <a:lstStyle/>
          <a:p>
            <a:endParaRPr sz="1588"/>
          </a:p>
        </p:txBody>
      </p:sp>
      <p:sp>
        <p:nvSpPr>
          <p:cNvPr id="130" name="object 44">
            <a:extLst>
              <a:ext uri="{FF2B5EF4-FFF2-40B4-BE49-F238E27FC236}">
                <a16:creationId xmlns:a16="http://schemas.microsoft.com/office/drawing/2014/main" id="{5474FC49-88B5-134A-A01F-B659B4ED78ED}"/>
              </a:ext>
            </a:extLst>
          </p:cNvPr>
          <p:cNvSpPr txBox="1"/>
          <p:nvPr/>
        </p:nvSpPr>
        <p:spPr>
          <a:xfrm>
            <a:off x="6873678" y="5555985"/>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4</a:t>
            </a:r>
            <a:endParaRPr sz="1059">
              <a:latin typeface="Trebuchet MS"/>
              <a:cs typeface="Trebuchet MS"/>
            </a:endParaRPr>
          </a:p>
        </p:txBody>
      </p:sp>
      <p:sp>
        <p:nvSpPr>
          <p:cNvPr id="131" name="object 45">
            <a:extLst>
              <a:ext uri="{FF2B5EF4-FFF2-40B4-BE49-F238E27FC236}">
                <a16:creationId xmlns:a16="http://schemas.microsoft.com/office/drawing/2014/main" id="{46CFE8BB-2EFE-904C-85E3-55AF955E7D7C}"/>
              </a:ext>
            </a:extLst>
          </p:cNvPr>
          <p:cNvSpPr/>
          <p:nvPr/>
        </p:nvSpPr>
        <p:spPr>
          <a:xfrm>
            <a:off x="6492345" y="5000042"/>
            <a:ext cx="286310" cy="286871"/>
          </a:xfrm>
          <a:custGeom>
            <a:avLst/>
            <a:gdLst/>
            <a:ahLst/>
            <a:cxnLst/>
            <a:rect l="l" t="t" r="r" b="b"/>
            <a:pathLst>
              <a:path w="324485" h="325120">
                <a:moveTo>
                  <a:pt x="162244"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4" y="324491"/>
                </a:lnTo>
                <a:lnTo>
                  <a:pt x="203400" y="319211"/>
                </a:lnTo>
                <a:lnTo>
                  <a:pt x="242367" y="303371"/>
                </a:lnTo>
                <a:lnTo>
                  <a:pt x="276958" y="276971"/>
                </a:lnTo>
                <a:lnTo>
                  <a:pt x="303358" y="242374"/>
                </a:lnTo>
                <a:lnTo>
                  <a:pt x="319198" y="203403"/>
                </a:lnTo>
                <a:lnTo>
                  <a:pt x="324478" y="162245"/>
                </a:lnTo>
                <a:lnTo>
                  <a:pt x="319198" y="121087"/>
                </a:lnTo>
                <a:lnTo>
                  <a:pt x="303358" y="82116"/>
                </a:lnTo>
                <a:lnTo>
                  <a:pt x="276958" y="47520"/>
                </a:lnTo>
                <a:lnTo>
                  <a:pt x="242367" y="21120"/>
                </a:lnTo>
                <a:lnTo>
                  <a:pt x="203400" y="5280"/>
                </a:lnTo>
                <a:lnTo>
                  <a:pt x="162244" y="0"/>
                </a:lnTo>
                <a:close/>
              </a:path>
            </a:pathLst>
          </a:custGeom>
          <a:solidFill>
            <a:srgbClr val="FFFFFF"/>
          </a:solidFill>
        </p:spPr>
        <p:txBody>
          <a:bodyPr wrap="square" lIns="0" tIns="0" rIns="0" bIns="0" rtlCol="0"/>
          <a:lstStyle/>
          <a:p>
            <a:endParaRPr sz="1588"/>
          </a:p>
        </p:txBody>
      </p:sp>
      <p:sp>
        <p:nvSpPr>
          <p:cNvPr id="132" name="object 46">
            <a:extLst>
              <a:ext uri="{FF2B5EF4-FFF2-40B4-BE49-F238E27FC236}">
                <a16:creationId xmlns:a16="http://schemas.microsoft.com/office/drawing/2014/main" id="{0B04D91A-5EEE-B048-8777-1786C8BE7D92}"/>
              </a:ext>
            </a:extLst>
          </p:cNvPr>
          <p:cNvSpPr/>
          <p:nvPr/>
        </p:nvSpPr>
        <p:spPr>
          <a:xfrm>
            <a:off x="6492344" y="5000047"/>
            <a:ext cx="286310" cy="286310"/>
          </a:xfrm>
          <a:custGeom>
            <a:avLst/>
            <a:gdLst/>
            <a:ahLst/>
            <a:cxnLst/>
            <a:rect l="l" t="t" r="r" b="b"/>
            <a:pathLst>
              <a:path w="324485" h="324485">
                <a:moveTo>
                  <a:pt x="276968" y="47517"/>
                </a:moveTo>
                <a:lnTo>
                  <a:pt x="303367" y="82116"/>
                </a:lnTo>
                <a:lnTo>
                  <a:pt x="319206" y="121088"/>
                </a:lnTo>
                <a:lnTo>
                  <a:pt x="324486" y="162246"/>
                </a:lnTo>
                <a:lnTo>
                  <a:pt x="319206" y="203404"/>
                </a:lnTo>
                <a:lnTo>
                  <a:pt x="303367" y="242373"/>
                </a:lnTo>
                <a:lnTo>
                  <a:pt x="276968" y="276968"/>
                </a:lnTo>
                <a:lnTo>
                  <a:pt x="242373" y="303367"/>
                </a:lnTo>
                <a:lnTo>
                  <a:pt x="203404" y="319206"/>
                </a:lnTo>
                <a:lnTo>
                  <a:pt x="162246" y="324486"/>
                </a:lnTo>
                <a:lnTo>
                  <a:pt x="121088" y="319206"/>
                </a:lnTo>
                <a:lnTo>
                  <a:pt x="82116" y="303367"/>
                </a:lnTo>
                <a:lnTo>
                  <a:pt x="47517" y="276968"/>
                </a:lnTo>
                <a:lnTo>
                  <a:pt x="21118" y="242373"/>
                </a:lnTo>
                <a:lnTo>
                  <a:pt x="5279" y="203404"/>
                </a:lnTo>
                <a:lnTo>
                  <a:pt x="0" y="162246"/>
                </a:lnTo>
                <a:lnTo>
                  <a:pt x="5279" y="121088"/>
                </a:lnTo>
                <a:lnTo>
                  <a:pt x="21118" y="82116"/>
                </a:lnTo>
                <a:lnTo>
                  <a:pt x="47517" y="47517"/>
                </a:lnTo>
                <a:lnTo>
                  <a:pt x="82116" y="21118"/>
                </a:lnTo>
                <a:lnTo>
                  <a:pt x="121088" y="5279"/>
                </a:lnTo>
                <a:lnTo>
                  <a:pt x="162246" y="0"/>
                </a:lnTo>
                <a:lnTo>
                  <a:pt x="203404" y="5279"/>
                </a:lnTo>
                <a:lnTo>
                  <a:pt x="242373" y="21118"/>
                </a:lnTo>
                <a:lnTo>
                  <a:pt x="276968" y="47517"/>
                </a:lnTo>
              </a:path>
            </a:pathLst>
          </a:custGeom>
          <a:ln w="9537">
            <a:solidFill>
              <a:srgbClr val="000000"/>
            </a:solidFill>
          </a:ln>
        </p:spPr>
        <p:txBody>
          <a:bodyPr wrap="square" lIns="0" tIns="0" rIns="0" bIns="0" rtlCol="0"/>
          <a:lstStyle/>
          <a:p>
            <a:endParaRPr sz="1588"/>
          </a:p>
        </p:txBody>
      </p:sp>
      <p:sp>
        <p:nvSpPr>
          <p:cNvPr id="133" name="object 47">
            <a:extLst>
              <a:ext uri="{FF2B5EF4-FFF2-40B4-BE49-F238E27FC236}">
                <a16:creationId xmlns:a16="http://schemas.microsoft.com/office/drawing/2014/main" id="{D3C86522-7DE6-484F-8E13-66A2875BB2A2}"/>
              </a:ext>
            </a:extLst>
          </p:cNvPr>
          <p:cNvSpPr txBox="1"/>
          <p:nvPr/>
        </p:nvSpPr>
        <p:spPr>
          <a:xfrm>
            <a:off x="6581676" y="5030922"/>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2</a:t>
            </a:r>
            <a:endParaRPr sz="1059">
              <a:latin typeface="Trebuchet MS"/>
              <a:cs typeface="Trebuchet MS"/>
            </a:endParaRPr>
          </a:p>
        </p:txBody>
      </p:sp>
      <p:sp>
        <p:nvSpPr>
          <p:cNvPr id="134" name="object 48">
            <a:extLst>
              <a:ext uri="{FF2B5EF4-FFF2-40B4-BE49-F238E27FC236}">
                <a16:creationId xmlns:a16="http://schemas.microsoft.com/office/drawing/2014/main" id="{9EE13C22-378B-8B40-8A6B-5CEFEB89D864}"/>
              </a:ext>
            </a:extLst>
          </p:cNvPr>
          <p:cNvSpPr/>
          <p:nvPr/>
        </p:nvSpPr>
        <p:spPr>
          <a:xfrm>
            <a:off x="5901637" y="5000042"/>
            <a:ext cx="286871" cy="286871"/>
          </a:xfrm>
          <a:custGeom>
            <a:avLst/>
            <a:gdLst/>
            <a:ahLst/>
            <a:cxnLst/>
            <a:rect l="l" t="t" r="r" b="b"/>
            <a:pathLst>
              <a:path w="325119" h="325120">
                <a:moveTo>
                  <a:pt x="162245"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5" y="324491"/>
                </a:lnTo>
                <a:lnTo>
                  <a:pt x="203403" y="319211"/>
                </a:lnTo>
                <a:lnTo>
                  <a:pt x="242374" y="303371"/>
                </a:lnTo>
                <a:lnTo>
                  <a:pt x="276971" y="276971"/>
                </a:lnTo>
                <a:lnTo>
                  <a:pt x="303371" y="242374"/>
                </a:lnTo>
                <a:lnTo>
                  <a:pt x="319211" y="203403"/>
                </a:lnTo>
                <a:lnTo>
                  <a:pt x="324491" y="162245"/>
                </a:lnTo>
                <a:lnTo>
                  <a:pt x="319211" y="121087"/>
                </a:lnTo>
                <a:lnTo>
                  <a:pt x="303371" y="82116"/>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35" name="object 49">
            <a:extLst>
              <a:ext uri="{FF2B5EF4-FFF2-40B4-BE49-F238E27FC236}">
                <a16:creationId xmlns:a16="http://schemas.microsoft.com/office/drawing/2014/main" id="{49F4F106-FEDF-E542-8FEF-31C3890C176D}"/>
              </a:ext>
            </a:extLst>
          </p:cNvPr>
          <p:cNvSpPr/>
          <p:nvPr/>
        </p:nvSpPr>
        <p:spPr>
          <a:xfrm>
            <a:off x="5901638" y="5000047"/>
            <a:ext cx="286310" cy="286310"/>
          </a:xfrm>
          <a:custGeom>
            <a:avLst/>
            <a:gdLst/>
            <a:ahLst/>
            <a:cxnLst/>
            <a:rect l="l" t="t" r="r" b="b"/>
            <a:pathLst>
              <a:path w="324485" h="324485">
                <a:moveTo>
                  <a:pt x="276966" y="47517"/>
                </a:moveTo>
                <a:lnTo>
                  <a:pt x="303369" y="82116"/>
                </a:lnTo>
                <a:lnTo>
                  <a:pt x="319210" y="121088"/>
                </a:lnTo>
                <a:lnTo>
                  <a:pt x="324491" y="162246"/>
                </a:lnTo>
                <a:lnTo>
                  <a:pt x="319210" y="203404"/>
                </a:lnTo>
                <a:lnTo>
                  <a:pt x="303369" y="242373"/>
                </a:lnTo>
                <a:lnTo>
                  <a:pt x="276966" y="276968"/>
                </a:lnTo>
                <a:lnTo>
                  <a:pt x="242371" y="303367"/>
                </a:lnTo>
                <a:lnTo>
                  <a:pt x="203402" y="319206"/>
                </a:lnTo>
                <a:lnTo>
                  <a:pt x="162245" y="324486"/>
                </a:lnTo>
                <a:lnTo>
                  <a:pt x="121089" y="319206"/>
                </a:lnTo>
                <a:lnTo>
                  <a:pt x="82119" y="303367"/>
                </a:lnTo>
                <a:lnTo>
                  <a:pt x="47524" y="276968"/>
                </a:lnTo>
                <a:lnTo>
                  <a:pt x="21122" y="242373"/>
                </a:lnTo>
                <a:lnTo>
                  <a:pt x="5280" y="203404"/>
                </a:lnTo>
                <a:lnTo>
                  <a:pt x="0" y="162246"/>
                </a:lnTo>
                <a:lnTo>
                  <a:pt x="5280" y="121088"/>
                </a:lnTo>
                <a:lnTo>
                  <a:pt x="21122" y="82116"/>
                </a:lnTo>
                <a:lnTo>
                  <a:pt x="47524" y="47517"/>
                </a:lnTo>
                <a:lnTo>
                  <a:pt x="82119" y="21118"/>
                </a:lnTo>
                <a:lnTo>
                  <a:pt x="121089" y="5279"/>
                </a:lnTo>
                <a:lnTo>
                  <a:pt x="162245" y="0"/>
                </a:lnTo>
                <a:lnTo>
                  <a:pt x="203402" y="5279"/>
                </a:lnTo>
                <a:lnTo>
                  <a:pt x="242371" y="21118"/>
                </a:lnTo>
                <a:lnTo>
                  <a:pt x="276966" y="47517"/>
                </a:lnTo>
              </a:path>
            </a:pathLst>
          </a:custGeom>
          <a:ln w="9537">
            <a:solidFill>
              <a:srgbClr val="000000"/>
            </a:solidFill>
          </a:ln>
        </p:spPr>
        <p:txBody>
          <a:bodyPr wrap="square" lIns="0" tIns="0" rIns="0" bIns="0" rtlCol="0"/>
          <a:lstStyle/>
          <a:p>
            <a:endParaRPr sz="1588"/>
          </a:p>
        </p:txBody>
      </p:sp>
      <p:sp>
        <p:nvSpPr>
          <p:cNvPr id="136" name="object 50">
            <a:extLst>
              <a:ext uri="{FF2B5EF4-FFF2-40B4-BE49-F238E27FC236}">
                <a16:creationId xmlns:a16="http://schemas.microsoft.com/office/drawing/2014/main" id="{1EC9AAB2-61B0-E745-BBB0-A6CF74B8D20E}"/>
              </a:ext>
            </a:extLst>
          </p:cNvPr>
          <p:cNvSpPr txBox="1"/>
          <p:nvPr/>
        </p:nvSpPr>
        <p:spPr>
          <a:xfrm>
            <a:off x="5990969" y="5030922"/>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1</a:t>
            </a:r>
            <a:endParaRPr sz="1059">
              <a:latin typeface="Trebuchet MS"/>
              <a:cs typeface="Trebuchet MS"/>
            </a:endParaRPr>
          </a:p>
        </p:txBody>
      </p:sp>
      <p:sp>
        <p:nvSpPr>
          <p:cNvPr id="137" name="object 51">
            <a:extLst>
              <a:ext uri="{FF2B5EF4-FFF2-40B4-BE49-F238E27FC236}">
                <a16:creationId xmlns:a16="http://schemas.microsoft.com/office/drawing/2014/main" id="{4EC4D603-A126-A849-B05D-CC4E601B607B}"/>
              </a:ext>
            </a:extLst>
          </p:cNvPr>
          <p:cNvSpPr/>
          <p:nvPr/>
        </p:nvSpPr>
        <p:spPr>
          <a:xfrm>
            <a:off x="5605611" y="5965799"/>
            <a:ext cx="286871" cy="286871"/>
          </a:xfrm>
          <a:custGeom>
            <a:avLst/>
            <a:gdLst/>
            <a:ahLst/>
            <a:cxnLst/>
            <a:rect l="l" t="t" r="r" b="b"/>
            <a:pathLst>
              <a:path w="325119" h="325120">
                <a:moveTo>
                  <a:pt x="162245" y="0"/>
                </a:moveTo>
                <a:lnTo>
                  <a:pt x="121087" y="5280"/>
                </a:lnTo>
                <a:lnTo>
                  <a:pt x="82116" y="21120"/>
                </a:lnTo>
                <a:lnTo>
                  <a:pt x="47520" y="47520"/>
                </a:lnTo>
                <a:lnTo>
                  <a:pt x="21120" y="82116"/>
                </a:lnTo>
                <a:lnTo>
                  <a:pt x="5280" y="121087"/>
                </a:lnTo>
                <a:lnTo>
                  <a:pt x="0" y="162245"/>
                </a:lnTo>
                <a:lnTo>
                  <a:pt x="5280" y="203403"/>
                </a:lnTo>
                <a:lnTo>
                  <a:pt x="21120" y="242374"/>
                </a:lnTo>
                <a:lnTo>
                  <a:pt x="47520" y="276971"/>
                </a:lnTo>
                <a:lnTo>
                  <a:pt x="82116" y="303371"/>
                </a:lnTo>
                <a:lnTo>
                  <a:pt x="121087" y="319211"/>
                </a:lnTo>
                <a:lnTo>
                  <a:pt x="162245" y="324491"/>
                </a:lnTo>
                <a:lnTo>
                  <a:pt x="203403" y="319211"/>
                </a:lnTo>
                <a:lnTo>
                  <a:pt x="242374" y="303371"/>
                </a:lnTo>
                <a:lnTo>
                  <a:pt x="276971" y="276971"/>
                </a:lnTo>
                <a:lnTo>
                  <a:pt x="303371" y="242374"/>
                </a:lnTo>
                <a:lnTo>
                  <a:pt x="319211" y="203403"/>
                </a:lnTo>
                <a:lnTo>
                  <a:pt x="324491" y="162245"/>
                </a:lnTo>
                <a:lnTo>
                  <a:pt x="319211" y="121087"/>
                </a:lnTo>
                <a:lnTo>
                  <a:pt x="303371" y="82116"/>
                </a:lnTo>
                <a:lnTo>
                  <a:pt x="276971" y="47520"/>
                </a:lnTo>
                <a:lnTo>
                  <a:pt x="242374" y="21120"/>
                </a:lnTo>
                <a:lnTo>
                  <a:pt x="203403" y="5280"/>
                </a:lnTo>
                <a:lnTo>
                  <a:pt x="162245" y="0"/>
                </a:lnTo>
                <a:close/>
              </a:path>
            </a:pathLst>
          </a:custGeom>
          <a:solidFill>
            <a:srgbClr val="FFFFFF"/>
          </a:solidFill>
        </p:spPr>
        <p:txBody>
          <a:bodyPr wrap="square" lIns="0" tIns="0" rIns="0" bIns="0" rtlCol="0"/>
          <a:lstStyle/>
          <a:p>
            <a:endParaRPr sz="1588"/>
          </a:p>
        </p:txBody>
      </p:sp>
      <p:sp>
        <p:nvSpPr>
          <p:cNvPr id="138" name="object 52">
            <a:extLst>
              <a:ext uri="{FF2B5EF4-FFF2-40B4-BE49-F238E27FC236}">
                <a16:creationId xmlns:a16="http://schemas.microsoft.com/office/drawing/2014/main" id="{7F5290DA-0719-6141-B4F8-48D64C030CB9}"/>
              </a:ext>
            </a:extLst>
          </p:cNvPr>
          <p:cNvSpPr/>
          <p:nvPr/>
        </p:nvSpPr>
        <p:spPr>
          <a:xfrm>
            <a:off x="5605618" y="5965804"/>
            <a:ext cx="286310" cy="286310"/>
          </a:xfrm>
          <a:custGeom>
            <a:avLst/>
            <a:gdLst/>
            <a:ahLst/>
            <a:cxnLst/>
            <a:rect l="l" t="t" r="r" b="b"/>
            <a:pathLst>
              <a:path w="324485" h="324485">
                <a:moveTo>
                  <a:pt x="276968" y="47524"/>
                </a:moveTo>
                <a:lnTo>
                  <a:pt x="303367" y="82119"/>
                </a:lnTo>
                <a:lnTo>
                  <a:pt x="319206" y="121089"/>
                </a:lnTo>
                <a:lnTo>
                  <a:pt x="324486" y="162245"/>
                </a:lnTo>
                <a:lnTo>
                  <a:pt x="319206" y="203402"/>
                </a:lnTo>
                <a:lnTo>
                  <a:pt x="303367" y="242371"/>
                </a:lnTo>
                <a:lnTo>
                  <a:pt x="276968" y="276966"/>
                </a:lnTo>
                <a:lnTo>
                  <a:pt x="242369" y="303369"/>
                </a:lnTo>
                <a:lnTo>
                  <a:pt x="203397" y="319210"/>
                </a:lnTo>
                <a:lnTo>
                  <a:pt x="162239" y="324491"/>
                </a:lnTo>
                <a:lnTo>
                  <a:pt x="121082" y="319210"/>
                </a:lnTo>
                <a:lnTo>
                  <a:pt x="82112" y="303369"/>
                </a:lnTo>
                <a:lnTo>
                  <a:pt x="47517" y="276966"/>
                </a:lnTo>
                <a:lnTo>
                  <a:pt x="21118" y="242371"/>
                </a:lnTo>
                <a:lnTo>
                  <a:pt x="5279" y="203402"/>
                </a:lnTo>
                <a:lnTo>
                  <a:pt x="0" y="162245"/>
                </a:lnTo>
                <a:lnTo>
                  <a:pt x="5279" y="121089"/>
                </a:lnTo>
                <a:lnTo>
                  <a:pt x="21118" y="82119"/>
                </a:lnTo>
                <a:lnTo>
                  <a:pt x="47517" y="47524"/>
                </a:lnTo>
                <a:lnTo>
                  <a:pt x="82112" y="21122"/>
                </a:lnTo>
                <a:lnTo>
                  <a:pt x="121082" y="5280"/>
                </a:lnTo>
                <a:lnTo>
                  <a:pt x="162239" y="0"/>
                </a:lnTo>
                <a:lnTo>
                  <a:pt x="203397" y="5280"/>
                </a:lnTo>
                <a:lnTo>
                  <a:pt x="242369" y="21122"/>
                </a:lnTo>
                <a:lnTo>
                  <a:pt x="276968" y="47524"/>
                </a:lnTo>
              </a:path>
            </a:pathLst>
          </a:custGeom>
          <a:ln w="9537">
            <a:solidFill>
              <a:srgbClr val="000000"/>
            </a:solidFill>
          </a:ln>
        </p:spPr>
        <p:txBody>
          <a:bodyPr wrap="square" lIns="0" tIns="0" rIns="0" bIns="0" rtlCol="0"/>
          <a:lstStyle/>
          <a:p>
            <a:endParaRPr sz="1588"/>
          </a:p>
        </p:txBody>
      </p:sp>
      <p:sp>
        <p:nvSpPr>
          <p:cNvPr id="139" name="object 53">
            <a:extLst>
              <a:ext uri="{FF2B5EF4-FFF2-40B4-BE49-F238E27FC236}">
                <a16:creationId xmlns:a16="http://schemas.microsoft.com/office/drawing/2014/main" id="{BEB5399B-5F3E-6B48-ADC2-4802B70B6F64}"/>
              </a:ext>
            </a:extLst>
          </p:cNvPr>
          <p:cNvSpPr txBox="1"/>
          <p:nvPr/>
        </p:nvSpPr>
        <p:spPr>
          <a:xfrm>
            <a:off x="5694955" y="5996679"/>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5</a:t>
            </a:r>
            <a:endParaRPr sz="1059">
              <a:latin typeface="Trebuchet MS"/>
              <a:cs typeface="Trebuchet MS"/>
            </a:endParaRPr>
          </a:p>
        </p:txBody>
      </p:sp>
      <p:sp>
        <p:nvSpPr>
          <p:cNvPr id="140" name="object 54">
            <a:extLst>
              <a:ext uri="{FF2B5EF4-FFF2-40B4-BE49-F238E27FC236}">
                <a16:creationId xmlns:a16="http://schemas.microsoft.com/office/drawing/2014/main" id="{BF507953-423A-1642-8D2B-98A7A73F8C5B}"/>
              </a:ext>
            </a:extLst>
          </p:cNvPr>
          <p:cNvSpPr/>
          <p:nvPr/>
        </p:nvSpPr>
        <p:spPr>
          <a:xfrm>
            <a:off x="6194985" y="5525116"/>
            <a:ext cx="286310" cy="286871"/>
          </a:xfrm>
          <a:custGeom>
            <a:avLst/>
            <a:gdLst/>
            <a:ahLst/>
            <a:cxnLst/>
            <a:rect l="l" t="t" r="r" b="b"/>
            <a:pathLst>
              <a:path w="324485" h="325120">
                <a:moveTo>
                  <a:pt x="162239" y="0"/>
                </a:moveTo>
                <a:lnTo>
                  <a:pt x="121084" y="5280"/>
                </a:lnTo>
                <a:lnTo>
                  <a:pt x="82115" y="21120"/>
                </a:lnTo>
                <a:lnTo>
                  <a:pt x="47520" y="47520"/>
                </a:lnTo>
                <a:lnTo>
                  <a:pt x="21120" y="82116"/>
                </a:lnTo>
                <a:lnTo>
                  <a:pt x="5280" y="121087"/>
                </a:lnTo>
                <a:lnTo>
                  <a:pt x="0" y="162245"/>
                </a:lnTo>
                <a:lnTo>
                  <a:pt x="5280" y="203403"/>
                </a:lnTo>
                <a:lnTo>
                  <a:pt x="21120" y="242374"/>
                </a:lnTo>
                <a:lnTo>
                  <a:pt x="47520" y="276971"/>
                </a:lnTo>
                <a:lnTo>
                  <a:pt x="82115" y="303371"/>
                </a:lnTo>
                <a:lnTo>
                  <a:pt x="121084" y="319211"/>
                </a:lnTo>
                <a:lnTo>
                  <a:pt x="162239" y="324491"/>
                </a:lnTo>
                <a:lnTo>
                  <a:pt x="203394" y="319211"/>
                </a:lnTo>
                <a:lnTo>
                  <a:pt x="242362" y="303371"/>
                </a:lnTo>
                <a:lnTo>
                  <a:pt x="276958" y="276971"/>
                </a:lnTo>
                <a:lnTo>
                  <a:pt x="303358" y="242374"/>
                </a:lnTo>
                <a:lnTo>
                  <a:pt x="319198" y="203403"/>
                </a:lnTo>
                <a:lnTo>
                  <a:pt x="324478" y="162245"/>
                </a:lnTo>
                <a:lnTo>
                  <a:pt x="319198" y="121087"/>
                </a:lnTo>
                <a:lnTo>
                  <a:pt x="303358" y="82116"/>
                </a:lnTo>
                <a:lnTo>
                  <a:pt x="276958" y="47520"/>
                </a:lnTo>
                <a:lnTo>
                  <a:pt x="242362" y="21120"/>
                </a:lnTo>
                <a:lnTo>
                  <a:pt x="203394" y="5280"/>
                </a:lnTo>
                <a:lnTo>
                  <a:pt x="162239" y="0"/>
                </a:lnTo>
                <a:close/>
              </a:path>
            </a:pathLst>
          </a:custGeom>
          <a:solidFill>
            <a:srgbClr val="FFFFFF"/>
          </a:solidFill>
        </p:spPr>
        <p:txBody>
          <a:bodyPr wrap="square" lIns="0" tIns="0" rIns="0" bIns="0" rtlCol="0"/>
          <a:lstStyle/>
          <a:p>
            <a:endParaRPr sz="1588"/>
          </a:p>
        </p:txBody>
      </p:sp>
      <p:sp>
        <p:nvSpPr>
          <p:cNvPr id="141" name="object 55">
            <a:extLst>
              <a:ext uri="{FF2B5EF4-FFF2-40B4-BE49-F238E27FC236}">
                <a16:creationId xmlns:a16="http://schemas.microsoft.com/office/drawing/2014/main" id="{C575088D-AEF5-CF4B-9A10-F2522D9098D0}"/>
              </a:ext>
            </a:extLst>
          </p:cNvPr>
          <p:cNvSpPr/>
          <p:nvPr/>
        </p:nvSpPr>
        <p:spPr>
          <a:xfrm>
            <a:off x="6194987" y="5525123"/>
            <a:ext cx="286310" cy="286310"/>
          </a:xfrm>
          <a:custGeom>
            <a:avLst/>
            <a:gdLst/>
            <a:ahLst/>
            <a:cxnLst/>
            <a:rect l="l" t="t" r="r" b="b"/>
            <a:pathLst>
              <a:path w="324485" h="324485">
                <a:moveTo>
                  <a:pt x="276959" y="47517"/>
                </a:moveTo>
                <a:lnTo>
                  <a:pt x="303361" y="82112"/>
                </a:lnTo>
                <a:lnTo>
                  <a:pt x="319203" y="121082"/>
                </a:lnTo>
                <a:lnTo>
                  <a:pt x="324484" y="162239"/>
                </a:lnTo>
                <a:lnTo>
                  <a:pt x="319203" y="203397"/>
                </a:lnTo>
                <a:lnTo>
                  <a:pt x="303361" y="242369"/>
                </a:lnTo>
                <a:lnTo>
                  <a:pt x="276959" y="276968"/>
                </a:lnTo>
                <a:lnTo>
                  <a:pt x="242364" y="303367"/>
                </a:lnTo>
                <a:lnTo>
                  <a:pt x="203395" y="319206"/>
                </a:lnTo>
                <a:lnTo>
                  <a:pt x="162238" y="324486"/>
                </a:lnTo>
                <a:lnTo>
                  <a:pt x="121081" y="319206"/>
                </a:lnTo>
                <a:lnTo>
                  <a:pt x="82112" y="303367"/>
                </a:lnTo>
                <a:lnTo>
                  <a:pt x="47517" y="276968"/>
                </a:lnTo>
                <a:lnTo>
                  <a:pt x="21118" y="242369"/>
                </a:lnTo>
                <a:lnTo>
                  <a:pt x="5279" y="203397"/>
                </a:lnTo>
                <a:lnTo>
                  <a:pt x="0" y="162239"/>
                </a:lnTo>
                <a:lnTo>
                  <a:pt x="5279" y="121082"/>
                </a:lnTo>
                <a:lnTo>
                  <a:pt x="21118" y="82112"/>
                </a:lnTo>
                <a:lnTo>
                  <a:pt x="47517" y="47517"/>
                </a:lnTo>
                <a:lnTo>
                  <a:pt x="82112" y="21118"/>
                </a:lnTo>
                <a:lnTo>
                  <a:pt x="121081" y="5279"/>
                </a:lnTo>
                <a:lnTo>
                  <a:pt x="162238" y="0"/>
                </a:lnTo>
                <a:lnTo>
                  <a:pt x="203395" y="5279"/>
                </a:lnTo>
                <a:lnTo>
                  <a:pt x="242364" y="21118"/>
                </a:lnTo>
                <a:lnTo>
                  <a:pt x="276959" y="47517"/>
                </a:lnTo>
              </a:path>
            </a:pathLst>
          </a:custGeom>
          <a:ln w="9537">
            <a:solidFill>
              <a:srgbClr val="000000"/>
            </a:solidFill>
          </a:ln>
        </p:spPr>
        <p:txBody>
          <a:bodyPr wrap="square" lIns="0" tIns="0" rIns="0" bIns="0" rtlCol="0"/>
          <a:lstStyle/>
          <a:p>
            <a:endParaRPr sz="1588"/>
          </a:p>
        </p:txBody>
      </p:sp>
      <p:sp>
        <p:nvSpPr>
          <p:cNvPr id="142" name="object 56">
            <a:extLst>
              <a:ext uri="{FF2B5EF4-FFF2-40B4-BE49-F238E27FC236}">
                <a16:creationId xmlns:a16="http://schemas.microsoft.com/office/drawing/2014/main" id="{0518C45F-C904-FA4B-BD01-48DF0F9B9D9A}"/>
              </a:ext>
            </a:extLst>
          </p:cNvPr>
          <p:cNvSpPr txBox="1"/>
          <p:nvPr/>
        </p:nvSpPr>
        <p:spPr>
          <a:xfrm>
            <a:off x="6284317" y="5555985"/>
            <a:ext cx="108137" cy="174309"/>
          </a:xfrm>
          <a:prstGeom prst="rect">
            <a:avLst/>
          </a:prstGeom>
        </p:spPr>
        <p:txBody>
          <a:bodyPr vert="horz" wrap="square" lIns="0" tIns="11206" rIns="0" bIns="0" rtlCol="0">
            <a:spAutoFit/>
          </a:bodyPr>
          <a:lstStyle/>
          <a:p>
            <a:pPr marL="11206">
              <a:spcBef>
                <a:spcPts val="88"/>
              </a:spcBef>
            </a:pPr>
            <a:r>
              <a:rPr sz="1059" spc="115" dirty="0">
                <a:latin typeface="Trebuchet MS"/>
                <a:cs typeface="Trebuchet MS"/>
              </a:rPr>
              <a:t>3</a:t>
            </a:r>
            <a:endParaRPr sz="1059">
              <a:latin typeface="Trebuchet MS"/>
              <a:cs typeface="Trebuchet MS"/>
            </a:endParaRPr>
          </a:p>
        </p:txBody>
      </p:sp>
      <p:sp>
        <p:nvSpPr>
          <p:cNvPr id="143" name="object 58">
            <a:extLst>
              <a:ext uri="{FF2B5EF4-FFF2-40B4-BE49-F238E27FC236}">
                <a16:creationId xmlns:a16="http://schemas.microsoft.com/office/drawing/2014/main" id="{CB5E19B9-A7C9-9C49-8A28-27429A15F1C3}"/>
              </a:ext>
            </a:extLst>
          </p:cNvPr>
          <p:cNvSpPr/>
          <p:nvPr/>
        </p:nvSpPr>
        <p:spPr>
          <a:xfrm>
            <a:off x="5302385" y="4305402"/>
            <a:ext cx="2087096" cy="2120713"/>
          </a:xfrm>
          <a:custGeom>
            <a:avLst/>
            <a:gdLst/>
            <a:ahLst/>
            <a:cxnLst/>
            <a:rect l="l" t="t" r="r" b="b"/>
            <a:pathLst>
              <a:path w="2365375" h="2403475">
                <a:moveTo>
                  <a:pt x="658691" y="0"/>
                </a:moveTo>
                <a:lnTo>
                  <a:pt x="607952" y="1905"/>
                </a:lnTo>
                <a:lnTo>
                  <a:pt x="554963" y="6681"/>
                </a:lnTo>
                <a:lnTo>
                  <a:pt x="499571" y="14557"/>
                </a:lnTo>
                <a:lnTo>
                  <a:pt x="441624" y="25764"/>
                </a:lnTo>
                <a:lnTo>
                  <a:pt x="380969" y="40530"/>
                </a:lnTo>
                <a:lnTo>
                  <a:pt x="317454" y="59085"/>
                </a:lnTo>
                <a:lnTo>
                  <a:pt x="250926" y="81658"/>
                </a:lnTo>
                <a:lnTo>
                  <a:pt x="181233" y="108480"/>
                </a:lnTo>
                <a:lnTo>
                  <a:pt x="155277" y="152407"/>
                </a:lnTo>
                <a:lnTo>
                  <a:pt x="133276" y="197382"/>
                </a:lnTo>
                <a:lnTo>
                  <a:pt x="114626" y="243331"/>
                </a:lnTo>
                <a:lnTo>
                  <a:pt x="98722" y="290180"/>
                </a:lnTo>
                <a:lnTo>
                  <a:pt x="84961" y="337854"/>
                </a:lnTo>
                <a:lnTo>
                  <a:pt x="72738" y="386280"/>
                </a:lnTo>
                <a:lnTo>
                  <a:pt x="61448" y="435382"/>
                </a:lnTo>
                <a:lnTo>
                  <a:pt x="50488" y="485088"/>
                </a:lnTo>
                <a:lnTo>
                  <a:pt x="39254" y="535322"/>
                </a:lnTo>
                <a:lnTo>
                  <a:pt x="27140" y="586010"/>
                </a:lnTo>
                <a:lnTo>
                  <a:pt x="13542" y="637079"/>
                </a:lnTo>
                <a:lnTo>
                  <a:pt x="4519" y="682416"/>
                </a:lnTo>
                <a:lnTo>
                  <a:pt x="448" y="731207"/>
                </a:lnTo>
                <a:lnTo>
                  <a:pt x="251" y="756769"/>
                </a:lnTo>
                <a:lnTo>
                  <a:pt x="161" y="785126"/>
                </a:lnTo>
                <a:lnTo>
                  <a:pt x="2062" y="834643"/>
                </a:lnTo>
                <a:lnTo>
                  <a:pt x="5196" y="887034"/>
                </a:lnTo>
                <a:lnTo>
                  <a:pt x="8181" y="938370"/>
                </a:lnTo>
                <a:lnTo>
                  <a:pt x="9742" y="987525"/>
                </a:lnTo>
                <a:lnTo>
                  <a:pt x="8602" y="1033370"/>
                </a:lnTo>
                <a:lnTo>
                  <a:pt x="10599" y="1088900"/>
                </a:lnTo>
                <a:lnTo>
                  <a:pt x="11257" y="1142604"/>
                </a:lnTo>
                <a:lnTo>
                  <a:pt x="10839" y="1194656"/>
                </a:lnTo>
                <a:lnTo>
                  <a:pt x="9611" y="1245228"/>
                </a:lnTo>
                <a:lnTo>
                  <a:pt x="7835" y="1294495"/>
                </a:lnTo>
                <a:lnTo>
                  <a:pt x="5777" y="1342629"/>
                </a:lnTo>
                <a:lnTo>
                  <a:pt x="3700" y="1389804"/>
                </a:lnTo>
                <a:lnTo>
                  <a:pt x="1869" y="1436192"/>
                </a:lnTo>
                <a:lnTo>
                  <a:pt x="547" y="1481968"/>
                </a:lnTo>
                <a:lnTo>
                  <a:pt x="0" y="1527305"/>
                </a:lnTo>
                <a:lnTo>
                  <a:pt x="490" y="1572375"/>
                </a:lnTo>
                <a:lnTo>
                  <a:pt x="2282" y="1617351"/>
                </a:lnTo>
                <a:lnTo>
                  <a:pt x="5640" y="1662408"/>
                </a:lnTo>
                <a:lnTo>
                  <a:pt x="10829" y="1707719"/>
                </a:lnTo>
                <a:lnTo>
                  <a:pt x="18112" y="1753456"/>
                </a:lnTo>
                <a:lnTo>
                  <a:pt x="27754" y="1799793"/>
                </a:lnTo>
                <a:lnTo>
                  <a:pt x="40019" y="1846904"/>
                </a:lnTo>
                <a:lnTo>
                  <a:pt x="55170" y="1894961"/>
                </a:lnTo>
                <a:lnTo>
                  <a:pt x="73473" y="1944138"/>
                </a:lnTo>
                <a:lnTo>
                  <a:pt x="95191" y="1994607"/>
                </a:lnTo>
                <a:lnTo>
                  <a:pt x="114855" y="2041377"/>
                </a:lnTo>
                <a:lnTo>
                  <a:pt x="132139" y="2088778"/>
                </a:lnTo>
                <a:lnTo>
                  <a:pt x="151321" y="2132326"/>
                </a:lnTo>
                <a:lnTo>
                  <a:pt x="176682" y="2167535"/>
                </a:lnTo>
                <a:lnTo>
                  <a:pt x="212501" y="2189921"/>
                </a:lnTo>
                <a:lnTo>
                  <a:pt x="255435" y="2218899"/>
                </a:lnTo>
                <a:lnTo>
                  <a:pt x="300063" y="2244785"/>
                </a:lnTo>
                <a:lnTo>
                  <a:pt x="346140" y="2267835"/>
                </a:lnTo>
                <a:lnTo>
                  <a:pt x="393423" y="2288304"/>
                </a:lnTo>
                <a:lnTo>
                  <a:pt x="441668" y="2306447"/>
                </a:lnTo>
                <a:lnTo>
                  <a:pt x="490633" y="2322519"/>
                </a:lnTo>
                <a:lnTo>
                  <a:pt x="540073" y="2336776"/>
                </a:lnTo>
                <a:lnTo>
                  <a:pt x="589745" y="2349474"/>
                </a:lnTo>
                <a:lnTo>
                  <a:pt x="639405" y="2360866"/>
                </a:lnTo>
                <a:lnTo>
                  <a:pt x="688810" y="2371209"/>
                </a:lnTo>
                <a:lnTo>
                  <a:pt x="833061" y="2398493"/>
                </a:lnTo>
                <a:lnTo>
                  <a:pt x="878732" y="2403145"/>
                </a:lnTo>
                <a:lnTo>
                  <a:pt x="924719" y="2402663"/>
                </a:lnTo>
                <a:lnTo>
                  <a:pt x="970851" y="2397573"/>
                </a:lnTo>
                <a:lnTo>
                  <a:pt x="1016960" y="2388402"/>
                </a:lnTo>
                <a:lnTo>
                  <a:pt x="1062874" y="2375676"/>
                </a:lnTo>
                <a:lnTo>
                  <a:pt x="1108424" y="2359922"/>
                </a:lnTo>
                <a:lnTo>
                  <a:pt x="1153440" y="2341666"/>
                </a:lnTo>
                <a:lnTo>
                  <a:pt x="1197752" y="2321435"/>
                </a:lnTo>
                <a:lnTo>
                  <a:pt x="1241191" y="2299756"/>
                </a:lnTo>
                <a:lnTo>
                  <a:pt x="1283586" y="2277154"/>
                </a:lnTo>
                <a:lnTo>
                  <a:pt x="1324767" y="2254157"/>
                </a:lnTo>
                <a:lnTo>
                  <a:pt x="1466829" y="2231681"/>
                </a:lnTo>
                <a:lnTo>
                  <a:pt x="1718505" y="2187393"/>
                </a:lnTo>
                <a:lnTo>
                  <a:pt x="1762960" y="2164345"/>
                </a:lnTo>
                <a:lnTo>
                  <a:pt x="1804751" y="2141244"/>
                </a:lnTo>
                <a:lnTo>
                  <a:pt x="1845294" y="2119323"/>
                </a:lnTo>
                <a:lnTo>
                  <a:pt x="1886005" y="2099811"/>
                </a:lnTo>
                <a:lnTo>
                  <a:pt x="1928300" y="2083940"/>
                </a:lnTo>
                <a:lnTo>
                  <a:pt x="1973597" y="2072941"/>
                </a:lnTo>
                <a:lnTo>
                  <a:pt x="2018936" y="2052433"/>
                </a:lnTo>
                <a:lnTo>
                  <a:pt x="2067288" y="2033438"/>
                </a:lnTo>
                <a:lnTo>
                  <a:pt x="2114025" y="2012737"/>
                </a:lnTo>
                <a:lnTo>
                  <a:pt x="2154521" y="1987114"/>
                </a:lnTo>
                <a:lnTo>
                  <a:pt x="2181848" y="1909297"/>
                </a:lnTo>
                <a:lnTo>
                  <a:pt x="2196379" y="1858518"/>
                </a:lnTo>
                <a:lnTo>
                  <a:pt x="2211528" y="1804034"/>
                </a:lnTo>
                <a:lnTo>
                  <a:pt x="2227325" y="1749003"/>
                </a:lnTo>
                <a:lnTo>
                  <a:pt x="2243799" y="1696582"/>
                </a:lnTo>
                <a:lnTo>
                  <a:pt x="2260981" y="1649927"/>
                </a:lnTo>
                <a:lnTo>
                  <a:pt x="2278900" y="1612195"/>
                </a:lnTo>
                <a:lnTo>
                  <a:pt x="2297587" y="1586544"/>
                </a:lnTo>
                <a:lnTo>
                  <a:pt x="2319284" y="1532614"/>
                </a:lnTo>
                <a:lnTo>
                  <a:pt x="2333700" y="1481419"/>
                </a:lnTo>
                <a:lnTo>
                  <a:pt x="2343943" y="1430483"/>
                </a:lnTo>
                <a:lnTo>
                  <a:pt x="2353120" y="1377331"/>
                </a:lnTo>
                <a:lnTo>
                  <a:pt x="2364338" y="1319488"/>
                </a:lnTo>
                <a:lnTo>
                  <a:pt x="2364136" y="1263518"/>
                </a:lnTo>
                <a:lnTo>
                  <a:pt x="2363742" y="1219433"/>
                </a:lnTo>
                <a:lnTo>
                  <a:pt x="2362622" y="1158530"/>
                </a:lnTo>
                <a:lnTo>
                  <a:pt x="2361472" y="1119994"/>
                </a:lnTo>
                <a:lnTo>
                  <a:pt x="2361040" y="1103868"/>
                </a:lnTo>
                <a:lnTo>
                  <a:pt x="2360814" y="1088900"/>
                </a:lnTo>
                <a:lnTo>
                  <a:pt x="2360771" y="1067409"/>
                </a:lnTo>
                <a:lnTo>
                  <a:pt x="2361057" y="1042880"/>
                </a:lnTo>
                <a:lnTo>
                  <a:pt x="2361705" y="1011354"/>
                </a:lnTo>
                <a:lnTo>
                  <a:pt x="2362779" y="970733"/>
                </a:lnTo>
                <a:lnTo>
                  <a:pt x="2364338" y="918917"/>
                </a:lnTo>
                <a:lnTo>
                  <a:pt x="2364773" y="876345"/>
                </a:lnTo>
                <a:lnTo>
                  <a:pt x="2365036" y="842910"/>
                </a:lnTo>
                <a:lnTo>
                  <a:pt x="2365045" y="817381"/>
                </a:lnTo>
                <a:lnTo>
                  <a:pt x="2364717" y="798530"/>
                </a:lnTo>
                <a:lnTo>
                  <a:pt x="2355134" y="761385"/>
                </a:lnTo>
                <a:lnTo>
                  <a:pt x="2351050" y="756769"/>
                </a:lnTo>
                <a:lnTo>
                  <a:pt x="2346052" y="750220"/>
                </a:lnTo>
                <a:lnTo>
                  <a:pt x="2324742" y="706680"/>
                </a:lnTo>
                <a:lnTo>
                  <a:pt x="2304448" y="645444"/>
                </a:lnTo>
                <a:lnTo>
                  <a:pt x="2292226" y="601473"/>
                </a:lnTo>
                <a:lnTo>
                  <a:pt x="2278511" y="546960"/>
                </a:lnTo>
                <a:lnTo>
                  <a:pt x="2218389" y="516715"/>
                </a:lnTo>
                <a:lnTo>
                  <a:pt x="2168356" y="489954"/>
                </a:lnTo>
                <a:lnTo>
                  <a:pt x="2127295" y="466405"/>
                </a:lnTo>
                <a:lnTo>
                  <a:pt x="2094086" y="445793"/>
                </a:lnTo>
                <a:lnTo>
                  <a:pt x="2046748" y="412292"/>
                </a:lnTo>
                <a:lnTo>
                  <a:pt x="2017392" y="387267"/>
                </a:lnTo>
                <a:lnTo>
                  <a:pt x="2006660" y="377250"/>
                </a:lnTo>
                <a:lnTo>
                  <a:pt x="1997066" y="368532"/>
                </a:lnTo>
                <a:lnTo>
                  <a:pt x="1963928" y="347447"/>
                </a:lnTo>
                <a:lnTo>
                  <a:pt x="1927016" y="334882"/>
                </a:lnTo>
                <a:lnTo>
                  <a:pt x="1867804" y="320961"/>
                </a:lnTo>
                <a:lnTo>
                  <a:pt x="1827039" y="312810"/>
                </a:lnTo>
                <a:lnTo>
                  <a:pt x="1598538" y="251962"/>
                </a:lnTo>
                <a:lnTo>
                  <a:pt x="1547047" y="237509"/>
                </a:lnTo>
                <a:lnTo>
                  <a:pt x="1519714" y="228397"/>
                </a:lnTo>
                <a:lnTo>
                  <a:pt x="1521184" y="228395"/>
                </a:lnTo>
                <a:lnTo>
                  <a:pt x="1324767" y="184540"/>
                </a:lnTo>
                <a:lnTo>
                  <a:pt x="1288946" y="172744"/>
                </a:lnTo>
                <a:lnTo>
                  <a:pt x="1253468" y="159919"/>
                </a:lnTo>
                <a:lnTo>
                  <a:pt x="1218180" y="146293"/>
                </a:lnTo>
                <a:lnTo>
                  <a:pt x="1075878" y="88376"/>
                </a:lnTo>
                <a:lnTo>
                  <a:pt x="1039252" y="74191"/>
                </a:lnTo>
                <a:lnTo>
                  <a:pt x="1001901" y="60582"/>
                </a:lnTo>
                <a:lnTo>
                  <a:pt x="963673" y="47779"/>
                </a:lnTo>
                <a:lnTo>
                  <a:pt x="924414" y="36012"/>
                </a:lnTo>
                <a:lnTo>
                  <a:pt x="883973" y="25509"/>
                </a:lnTo>
                <a:lnTo>
                  <a:pt x="842197" y="16501"/>
                </a:lnTo>
                <a:lnTo>
                  <a:pt x="798933" y="9216"/>
                </a:lnTo>
                <a:lnTo>
                  <a:pt x="754029" y="3885"/>
                </a:lnTo>
                <a:lnTo>
                  <a:pt x="707333" y="736"/>
                </a:lnTo>
                <a:lnTo>
                  <a:pt x="658691" y="0"/>
                </a:lnTo>
                <a:close/>
              </a:path>
              <a:path w="2365375" h="2403475">
                <a:moveTo>
                  <a:pt x="1522005" y="228565"/>
                </a:moveTo>
                <a:lnTo>
                  <a:pt x="1525662" y="229296"/>
                </a:lnTo>
                <a:lnTo>
                  <a:pt x="1526751" y="229487"/>
                </a:lnTo>
                <a:lnTo>
                  <a:pt x="1526577" y="229421"/>
                </a:lnTo>
                <a:lnTo>
                  <a:pt x="1525511" y="229190"/>
                </a:lnTo>
                <a:lnTo>
                  <a:pt x="1523923" y="228881"/>
                </a:lnTo>
                <a:lnTo>
                  <a:pt x="1522005" y="228565"/>
                </a:lnTo>
                <a:close/>
              </a:path>
              <a:path w="2365375" h="2403475">
                <a:moveTo>
                  <a:pt x="1521184" y="228395"/>
                </a:moveTo>
                <a:lnTo>
                  <a:pt x="1520654" y="228395"/>
                </a:lnTo>
                <a:lnTo>
                  <a:pt x="1522005" y="228565"/>
                </a:lnTo>
                <a:lnTo>
                  <a:pt x="1521184" y="228395"/>
                </a:lnTo>
                <a:close/>
              </a:path>
            </a:pathLst>
          </a:custGeom>
          <a:solidFill>
            <a:srgbClr val="606060">
              <a:alpha val="25000"/>
            </a:srgbClr>
          </a:solidFill>
        </p:spPr>
        <p:txBody>
          <a:bodyPr wrap="square" lIns="0" tIns="0" rIns="0" bIns="0" rtlCol="0"/>
          <a:lstStyle/>
          <a:p>
            <a:endParaRPr sz="1588"/>
          </a:p>
        </p:txBody>
      </p:sp>
      <p:sp>
        <p:nvSpPr>
          <p:cNvPr id="145" name="object 60">
            <a:extLst>
              <a:ext uri="{FF2B5EF4-FFF2-40B4-BE49-F238E27FC236}">
                <a16:creationId xmlns:a16="http://schemas.microsoft.com/office/drawing/2014/main" id="{E0AD37C1-6BD5-ED48-99B9-5D0907D6FB59}"/>
              </a:ext>
            </a:extLst>
          </p:cNvPr>
          <p:cNvSpPr/>
          <p:nvPr/>
        </p:nvSpPr>
        <p:spPr>
          <a:xfrm>
            <a:off x="7478815" y="4225764"/>
            <a:ext cx="1356472" cy="606238"/>
          </a:xfrm>
          <a:custGeom>
            <a:avLst/>
            <a:gdLst/>
            <a:ahLst/>
            <a:cxnLst/>
            <a:rect l="l" t="t" r="r" b="b"/>
            <a:pathLst>
              <a:path w="1537335" h="687070">
                <a:moveTo>
                  <a:pt x="444801" y="0"/>
                </a:moveTo>
                <a:lnTo>
                  <a:pt x="397021" y="1400"/>
                </a:lnTo>
                <a:lnTo>
                  <a:pt x="356440" y="4758"/>
                </a:lnTo>
                <a:lnTo>
                  <a:pt x="304527" y="10465"/>
                </a:lnTo>
                <a:lnTo>
                  <a:pt x="197248" y="24203"/>
                </a:lnTo>
                <a:lnTo>
                  <a:pt x="150947" y="55925"/>
                </a:lnTo>
                <a:lnTo>
                  <a:pt x="118649" y="89909"/>
                </a:lnTo>
                <a:lnTo>
                  <a:pt x="92212" y="125508"/>
                </a:lnTo>
                <a:lnTo>
                  <a:pt x="63492" y="162074"/>
                </a:lnTo>
                <a:lnTo>
                  <a:pt x="46099" y="180939"/>
                </a:lnTo>
                <a:lnTo>
                  <a:pt x="32450" y="195360"/>
                </a:lnTo>
                <a:lnTo>
                  <a:pt x="21729" y="209944"/>
                </a:lnTo>
                <a:lnTo>
                  <a:pt x="13123" y="229295"/>
                </a:lnTo>
                <a:lnTo>
                  <a:pt x="9235" y="272528"/>
                </a:lnTo>
                <a:lnTo>
                  <a:pt x="3919" y="315716"/>
                </a:lnTo>
                <a:lnTo>
                  <a:pt x="0" y="358709"/>
                </a:lnTo>
                <a:lnTo>
                  <a:pt x="304" y="401356"/>
                </a:lnTo>
                <a:lnTo>
                  <a:pt x="7657" y="443506"/>
                </a:lnTo>
                <a:lnTo>
                  <a:pt x="24887" y="485008"/>
                </a:lnTo>
                <a:lnTo>
                  <a:pt x="54817" y="525713"/>
                </a:lnTo>
                <a:lnTo>
                  <a:pt x="67843" y="541833"/>
                </a:lnTo>
                <a:lnTo>
                  <a:pt x="79568" y="557707"/>
                </a:lnTo>
                <a:lnTo>
                  <a:pt x="122559" y="580005"/>
                </a:lnTo>
                <a:lnTo>
                  <a:pt x="166649" y="593460"/>
                </a:lnTo>
                <a:lnTo>
                  <a:pt x="213753" y="604926"/>
                </a:lnTo>
                <a:lnTo>
                  <a:pt x="263137" y="614676"/>
                </a:lnTo>
                <a:lnTo>
                  <a:pt x="314069" y="622982"/>
                </a:lnTo>
                <a:lnTo>
                  <a:pt x="365815" y="630117"/>
                </a:lnTo>
                <a:lnTo>
                  <a:pt x="417643" y="636352"/>
                </a:lnTo>
                <a:lnTo>
                  <a:pt x="572200" y="652814"/>
                </a:lnTo>
                <a:lnTo>
                  <a:pt x="731433" y="671344"/>
                </a:lnTo>
                <a:lnTo>
                  <a:pt x="784638" y="676657"/>
                </a:lnTo>
                <a:lnTo>
                  <a:pt x="838230" y="680818"/>
                </a:lnTo>
                <a:lnTo>
                  <a:pt x="890946" y="685785"/>
                </a:lnTo>
                <a:lnTo>
                  <a:pt x="942707" y="687025"/>
                </a:lnTo>
                <a:lnTo>
                  <a:pt x="994370" y="685783"/>
                </a:lnTo>
                <a:lnTo>
                  <a:pt x="1098796" y="680818"/>
                </a:lnTo>
                <a:lnTo>
                  <a:pt x="1146782" y="674801"/>
                </a:lnTo>
                <a:lnTo>
                  <a:pt x="1196071" y="671450"/>
                </a:lnTo>
                <a:lnTo>
                  <a:pt x="1293347" y="667902"/>
                </a:lnTo>
                <a:lnTo>
                  <a:pt x="1345674" y="658529"/>
                </a:lnTo>
                <a:lnTo>
                  <a:pt x="1394096" y="647214"/>
                </a:lnTo>
                <a:lnTo>
                  <a:pt x="1427530" y="615010"/>
                </a:lnTo>
                <a:lnTo>
                  <a:pt x="1444411" y="600561"/>
                </a:lnTo>
                <a:lnTo>
                  <a:pt x="1468785" y="588616"/>
                </a:lnTo>
                <a:lnTo>
                  <a:pt x="1489251" y="569811"/>
                </a:lnTo>
                <a:lnTo>
                  <a:pt x="1503529" y="549951"/>
                </a:lnTo>
                <a:lnTo>
                  <a:pt x="1515201" y="529605"/>
                </a:lnTo>
                <a:lnTo>
                  <a:pt x="1527852" y="509343"/>
                </a:lnTo>
                <a:lnTo>
                  <a:pt x="1532445" y="467108"/>
                </a:lnTo>
                <a:lnTo>
                  <a:pt x="1530778" y="438786"/>
                </a:lnTo>
                <a:lnTo>
                  <a:pt x="1527033" y="409100"/>
                </a:lnTo>
                <a:lnTo>
                  <a:pt x="1525389" y="362772"/>
                </a:lnTo>
                <a:lnTo>
                  <a:pt x="1537059" y="325230"/>
                </a:lnTo>
                <a:lnTo>
                  <a:pt x="1535390" y="293875"/>
                </a:lnTo>
                <a:lnTo>
                  <a:pt x="1527887" y="260308"/>
                </a:lnTo>
                <a:lnTo>
                  <a:pt x="1522052" y="216130"/>
                </a:lnTo>
                <a:lnTo>
                  <a:pt x="1525389" y="152942"/>
                </a:lnTo>
                <a:lnTo>
                  <a:pt x="1524677" y="133860"/>
                </a:lnTo>
                <a:lnTo>
                  <a:pt x="1507155" y="127663"/>
                </a:lnTo>
                <a:lnTo>
                  <a:pt x="1465367" y="119799"/>
                </a:lnTo>
                <a:lnTo>
                  <a:pt x="1391861" y="95716"/>
                </a:lnTo>
                <a:lnTo>
                  <a:pt x="1327142" y="77053"/>
                </a:lnTo>
                <a:lnTo>
                  <a:pt x="1277797" y="61959"/>
                </a:lnTo>
                <a:lnTo>
                  <a:pt x="1241314" y="50035"/>
                </a:lnTo>
                <a:lnTo>
                  <a:pt x="1183908" y="29283"/>
                </a:lnTo>
                <a:lnTo>
                  <a:pt x="1173744" y="26041"/>
                </a:lnTo>
                <a:lnTo>
                  <a:pt x="1163877" y="23972"/>
                </a:lnTo>
                <a:lnTo>
                  <a:pt x="1151795" y="22675"/>
                </a:lnTo>
                <a:lnTo>
                  <a:pt x="1134985" y="21752"/>
                </a:lnTo>
                <a:lnTo>
                  <a:pt x="1081151" y="19591"/>
                </a:lnTo>
                <a:lnTo>
                  <a:pt x="1000037" y="19591"/>
                </a:lnTo>
                <a:lnTo>
                  <a:pt x="811433" y="17972"/>
                </a:lnTo>
                <a:lnTo>
                  <a:pt x="716599" y="15574"/>
                </a:lnTo>
                <a:lnTo>
                  <a:pt x="642133" y="12533"/>
                </a:lnTo>
                <a:lnTo>
                  <a:pt x="584306" y="9200"/>
                </a:lnTo>
                <a:lnTo>
                  <a:pt x="488062" y="1905"/>
                </a:lnTo>
                <a:lnTo>
                  <a:pt x="473367" y="976"/>
                </a:lnTo>
                <a:lnTo>
                  <a:pt x="459102" y="326"/>
                </a:lnTo>
                <a:lnTo>
                  <a:pt x="444801" y="0"/>
                </a:lnTo>
                <a:close/>
              </a:path>
              <a:path w="1537335" h="687070">
                <a:moveTo>
                  <a:pt x="1077129" y="19427"/>
                </a:moveTo>
                <a:lnTo>
                  <a:pt x="1000037" y="19591"/>
                </a:lnTo>
                <a:lnTo>
                  <a:pt x="1081151" y="19591"/>
                </a:lnTo>
                <a:lnTo>
                  <a:pt x="1077129" y="19427"/>
                </a:lnTo>
                <a:close/>
              </a:path>
            </a:pathLst>
          </a:custGeom>
          <a:solidFill>
            <a:srgbClr val="007819">
              <a:alpha val="25000"/>
            </a:srgbClr>
          </a:solidFill>
        </p:spPr>
        <p:txBody>
          <a:bodyPr wrap="square" lIns="0" tIns="0" rIns="0" bIns="0" rtlCol="0"/>
          <a:lstStyle/>
          <a:p>
            <a:endParaRPr sz="1588"/>
          </a:p>
        </p:txBody>
      </p:sp>
      <p:sp>
        <p:nvSpPr>
          <p:cNvPr id="146" name="object 66">
            <a:extLst>
              <a:ext uri="{FF2B5EF4-FFF2-40B4-BE49-F238E27FC236}">
                <a16:creationId xmlns:a16="http://schemas.microsoft.com/office/drawing/2014/main" id="{C4F91E1A-9EAA-8F4C-9B48-67A2260B5441}"/>
              </a:ext>
            </a:extLst>
          </p:cNvPr>
          <p:cNvSpPr/>
          <p:nvPr/>
        </p:nvSpPr>
        <p:spPr>
          <a:xfrm>
            <a:off x="7575190" y="5147382"/>
            <a:ext cx="1370108" cy="1224562"/>
          </a:xfrm>
          <a:custGeom>
            <a:avLst/>
            <a:gdLst/>
            <a:ahLst/>
            <a:cxnLst/>
            <a:rect l="l" t="t" r="r" b="b"/>
            <a:pathLst>
              <a:path w="1631314" h="1409064">
                <a:moveTo>
                  <a:pt x="363054" y="8280"/>
                </a:moveTo>
                <a:lnTo>
                  <a:pt x="307270" y="13127"/>
                </a:lnTo>
                <a:lnTo>
                  <a:pt x="257471" y="17976"/>
                </a:lnTo>
                <a:lnTo>
                  <a:pt x="212150" y="23969"/>
                </a:lnTo>
                <a:lnTo>
                  <a:pt x="169802" y="32251"/>
                </a:lnTo>
                <a:lnTo>
                  <a:pt x="128919" y="43967"/>
                </a:lnTo>
                <a:lnTo>
                  <a:pt x="87995" y="60261"/>
                </a:lnTo>
                <a:lnTo>
                  <a:pt x="45524" y="82278"/>
                </a:lnTo>
                <a:lnTo>
                  <a:pt x="0" y="111162"/>
                </a:lnTo>
                <a:lnTo>
                  <a:pt x="3848" y="158522"/>
                </a:lnTo>
                <a:lnTo>
                  <a:pt x="13283" y="203373"/>
                </a:lnTo>
                <a:lnTo>
                  <a:pt x="25135" y="247387"/>
                </a:lnTo>
                <a:lnTo>
                  <a:pt x="36237" y="292237"/>
                </a:lnTo>
                <a:lnTo>
                  <a:pt x="43421" y="339597"/>
                </a:lnTo>
                <a:lnTo>
                  <a:pt x="47120" y="399773"/>
                </a:lnTo>
                <a:lnTo>
                  <a:pt x="49066" y="443472"/>
                </a:lnTo>
                <a:lnTo>
                  <a:pt x="49743" y="473761"/>
                </a:lnTo>
                <a:lnTo>
                  <a:pt x="49636" y="493705"/>
                </a:lnTo>
                <a:lnTo>
                  <a:pt x="49233" y="506370"/>
                </a:lnTo>
                <a:lnTo>
                  <a:pt x="49016" y="514822"/>
                </a:lnTo>
                <a:lnTo>
                  <a:pt x="49473" y="522126"/>
                </a:lnTo>
                <a:lnTo>
                  <a:pt x="51089" y="531348"/>
                </a:lnTo>
                <a:lnTo>
                  <a:pt x="54349" y="545554"/>
                </a:lnTo>
                <a:lnTo>
                  <a:pt x="59737" y="567809"/>
                </a:lnTo>
                <a:lnTo>
                  <a:pt x="67741" y="601179"/>
                </a:lnTo>
                <a:lnTo>
                  <a:pt x="85919" y="644793"/>
                </a:lnTo>
                <a:lnTo>
                  <a:pt x="97348" y="691492"/>
                </a:lnTo>
                <a:lnTo>
                  <a:pt x="103386" y="740618"/>
                </a:lnTo>
                <a:lnTo>
                  <a:pt x="105392" y="791508"/>
                </a:lnTo>
                <a:lnTo>
                  <a:pt x="104725" y="843504"/>
                </a:lnTo>
                <a:lnTo>
                  <a:pt x="102742" y="895945"/>
                </a:lnTo>
                <a:lnTo>
                  <a:pt x="100803" y="948171"/>
                </a:lnTo>
                <a:lnTo>
                  <a:pt x="100266" y="999522"/>
                </a:lnTo>
                <a:lnTo>
                  <a:pt x="102488" y="1049337"/>
                </a:lnTo>
                <a:lnTo>
                  <a:pt x="115140" y="1090347"/>
                </a:lnTo>
                <a:lnTo>
                  <a:pt x="126812" y="1131518"/>
                </a:lnTo>
                <a:lnTo>
                  <a:pt x="141090" y="1171709"/>
                </a:lnTo>
                <a:lnTo>
                  <a:pt x="161556" y="1209776"/>
                </a:lnTo>
                <a:lnTo>
                  <a:pt x="185930" y="1233939"/>
                </a:lnTo>
                <a:lnTo>
                  <a:pt x="202811" y="1263175"/>
                </a:lnTo>
                <a:lnTo>
                  <a:pt x="236245" y="1328356"/>
                </a:lnTo>
                <a:lnTo>
                  <a:pt x="284673" y="1351241"/>
                </a:lnTo>
                <a:lnTo>
                  <a:pt x="337007" y="1370202"/>
                </a:lnTo>
                <a:lnTo>
                  <a:pt x="434282" y="1377397"/>
                </a:lnTo>
                <a:lnTo>
                  <a:pt x="483571" y="1384182"/>
                </a:lnTo>
                <a:lnTo>
                  <a:pt x="531558" y="1396364"/>
                </a:lnTo>
                <a:lnTo>
                  <a:pt x="636052" y="1406407"/>
                </a:lnTo>
                <a:lnTo>
                  <a:pt x="687655" y="1408917"/>
                </a:lnTo>
                <a:lnTo>
                  <a:pt x="739524" y="1406406"/>
                </a:lnTo>
                <a:lnTo>
                  <a:pt x="792137" y="1396364"/>
                </a:lnTo>
                <a:lnTo>
                  <a:pt x="845733" y="1387933"/>
                </a:lnTo>
                <a:lnTo>
                  <a:pt x="898943" y="1377177"/>
                </a:lnTo>
                <a:lnTo>
                  <a:pt x="951958" y="1364970"/>
                </a:lnTo>
                <a:lnTo>
                  <a:pt x="1058179" y="1339687"/>
                </a:lnTo>
                <a:lnTo>
                  <a:pt x="1212744" y="1306360"/>
                </a:lnTo>
                <a:lnTo>
                  <a:pt x="1264574" y="1293739"/>
                </a:lnTo>
                <a:lnTo>
                  <a:pt x="1316323" y="1279300"/>
                </a:lnTo>
                <a:lnTo>
                  <a:pt x="1367257" y="1262492"/>
                </a:lnTo>
                <a:lnTo>
                  <a:pt x="1416644" y="1242761"/>
                </a:lnTo>
                <a:lnTo>
                  <a:pt x="1463751" y="1219556"/>
                </a:lnTo>
                <a:lnTo>
                  <a:pt x="1507845" y="1192326"/>
                </a:lnTo>
                <a:lnTo>
                  <a:pt x="1550836" y="1147209"/>
                </a:lnTo>
                <a:lnTo>
                  <a:pt x="1562561" y="1115084"/>
                </a:lnTo>
                <a:lnTo>
                  <a:pt x="1594752" y="1034634"/>
                </a:lnTo>
                <a:lnTo>
                  <a:pt x="1609195" y="986204"/>
                </a:lnTo>
                <a:lnTo>
                  <a:pt x="1619476" y="937242"/>
                </a:lnTo>
                <a:lnTo>
                  <a:pt x="1626156" y="887807"/>
                </a:lnTo>
                <a:lnTo>
                  <a:pt x="1629796" y="837961"/>
                </a:lnTo>
                <a:lnTo>
                  <a:pt x="1630957" y="787764"/>
                </a:lnTo>
                <a:lnTo>
                  <a:pt x="1630201" y="737277"/>
                </a:lnTo>
                <a:lnTo>
                  <a:pt x="1628087" y="686559"/>
                </a:lnTo>
                <a:lnTo>
                  <a:pt x="1625177" y="635672"/>
                </a:lnTo>
                <a:lnTo>
                  <a:pt x="1622032" y="584676"/>
                </a:lnTo>
                <a:lnTo>
                  <a:pt x="1619213" y="533632"/>
                </a:lnTo>
                <a:lnTo>
                  <a:pt x="1617281" y="482599"/>
                </a:lnTo>
                <a:lnTo>
                  <a:pt x="1608675" y="443439"/>
                </a:lnTo>
                <a:lnTo>
                  <a:pt x="1597953" y="413927"/>
                </a:lnTo>
                <a:lnTo>
                  <a:pt x="1584300" y="384744"/>
                </a:lnTo>
                <a:lnTo>
                  <a:pt x="1566900" y="346569"/>
                </a:lnTo>
                <a:lnTo>
                  <a:pt x="1547103" y="297084"/>
                </a:lnTo>
                <a:lnTo>
                  <a:pt x="1529524" y="248276"/>
                </a:lnTo>
                <a:lnTo>
                  <a:pt x="1511752" y="200532"/>
                </a:lnTo>
                <a:lnTo>
                  <a:pt x="1491373" y="154241"/>
                </a:lnTo>
                <a:lnTo>
                  <a:pt x="1465974" y="109789"/>
                </a:lnTo>
                <a:lnTo>
                  <a:pt x="1433144" y="67563"/>
                </a:lnTo>
                <a:lnTo>
                  <a:pt x="1345880" y="44647"/>
                </a:lnTo>
                <a:lnTo>
                  <a:pt x="1307955" y="35331"/>
                </a:lnTo>
                <a:lnTo>
                  <a:pt x="1240974" y="20551"/>
                </a:lnTo>
                <a:lnTo>
                  <a:pt x="1182424" y="10324"/>
                </a:lnTo>
                <a:lnTo>
                  <a:pt x="1171389" y="8864"/>
                </a:lnTo>
                <a:lnTo>
                  <a:pt x="528949" y="8864"/>
                </a:lnTo>
                <a:lnTo>
                  <a:pt x="363054" y="8280"/>
                </a:lnTo>
                <a:close/>
              </a:path>
              <a:path w="1631314" h="1409064">
                <a:moveTo>
                  <a:pt x="1016645" y="0"/>
                </a:moveTo>
                <a:lnTo>
                  <a:pt x="985111" y="333"/>
                </a:lnTo>
                <a:lnTo>
                  <a:pt x="726162" y="6743"/>
                </a:lnTo>
                <a:lnTo>
                  <a:pt x="528949" y="8864"/>
                </a:lnTo>
                <a:lnTo>
                  <a:pt x="1171389" y="8864"/>
                </a:lnTo>
                <a:lnTo>
                  <a:pt x="1155038" y="6700"/>
                </a:lnTo>
                <a:lnTo>
                  <a:pt x="1128234" y="3954"/>
                </a:lnTo>
                <a:lnTo>
                  <a:pt x="1101501" y="1998"/>
                </a:lnTo>
                <a:lnTo>
                  <a:pt x="1074331" y="745"/>
                </a:lnTo>
                <a:lnTo>
                  <a:pt x="1046216" y="108"/>
                </a:lnTo>
                <a:lnTo>
                  <a:pt x="1016645" y="0"/>
                </a:lnTo>
                <a:close/>
              </a:path>
            </a:pathLst>
          </a:custGeom>
          <a:solidFill>
            <a:srgbClr val="0048AA">
              <a:alpha val="25000"/>
            </a:srgbClr>
          </a:solidFill>
        </p:spPr>
        <p:txBody>
          <a:bodyPr wrap="square" lIns="0" tIns="0" rIns="0" bIns="0" rtlCol="0"/>
          <a:lstStyle/>
          <a:p>
            <a:endParaRPr sz="1588"/>
          </a:p>
        </p:txBody>
      </p:sp>
      <p:sp>
        <p:nvSpPr>
          <p:cNvPr id="148" name="TextBox 147">
            <a:extLst>
              <a:ext uri="{FF2B5EF4-FFF2-40B4-BE49-F238E27FC236}">
                <a16:creationId xmlns:a16="http://schemas.microsoft.com/office/drawing/2014/main" id="{6C644FB9-84E6-5945-A3F4-BB07AC51E41D}"/>
              </a:ext>
            </a:extLst>
          </p:cNvPr>
          <p:cNvSpPr txBox="1"/>
          <p:nvPr/>
        </p:nvSpPr>
        <p:spPr>
          <a:xfrm>
            <a:off x="6099106" y="6459322"/>
            <a:ext cx="2183611" cy="307777"/>
          </a:xfrm>
          <a:prstGeom prst="rect">
            <a:avLst/>
          </a:prstGeom>
          <a:noFill/>
        </p:spPr>
        <p:txBody>
          <a:bodyPr wrap="none" rtlCol="0">
            <a:spAutoFit/>
          </a:bodyPr>
          <a:lstStyle/>
          <a:p>
            <a:r>
              <a:rPr lang="en-US" sz="1400" dirty="0">
                <a:solidFill>
                  <a:schemeClr val="accent6"/>
                </a:solidFill>
                <a:latin typeface="Arial" panose="020B0604020202020204" pitchFamily="34" charset="0"/>
                <a:cs typeface="Arial" panose="020B0604020202020204" pitchFamily="34" charset="0"/>
              </a:rPr>
              <a:t>3 connected components</a:t>
            </a:r>
          </a:p>
        </p:txBody>
      </p:sp>
      <p:sp>
        <p:nvSpPr>
          <p:cNvPr id="149" name="object 61">
            <a:extLst>
              <a:ext uri="{FF2B5EF4-FFF2-40B4-BE49-F238E27FC236}">
                <a16:creationId xmlns:a16="http://schemas.microsoft.com/office/drawing/2014/main" id="{326FDFDF-68F5-DA44-986D-4AD30DFAA07A}"/>
              </a:ext>
            </a:extLst>
          </p:cNvPr>
          <p:cNvSpPr txBox="1"/>
          <p:nvPr/>
        </p:nvSpPr>
        <p:spPr>
          <a:xfrm>
            <a:off x="7556138" y="1456438"/>
            <a:ext cx="113740" cy="193160"/>
          </a:xfrm>
          <a:prstGeom prst="rect">
            <a:avLst/>
          </a:prstGeom>
        </p:spPr>
        <p:txBody>
          <a:bodyPr vert="horz" wrap="square" lIns="0" tIns="11206" rIns="0" bIns="0" rtlCol="0">
            <a:spAutoFit/>
          </a:bodyPr>
          <a:lstStyle/>
          <a:p>
            <a:pPr marL="11206" marR="4483">
              <a:lnSpc>
                <a:spcPct val="106600"/>
              </a:lnSpc>
              <a:spcBef>
                <a:spcPts val="88"/>
              </a:spcBef>
            </a:pPr>
            <a:r>
              <a:rPr sz="1191" dirty="0">
                <a:latin typeface="Arial" panose="020B0604020202020204" pitchFamily="34" charset="0"/>
                <a:cs typeface="Arial" panose="020B0604020202020204" pitchFamily="34" charset="0"/>
              </a:rPr>
              <a:t>0</a:t>
            </a:r>
          </a:p>
        </p:txBody>
      </p:sp>
      <p:sp>
        <p:nvSpPr>
          <p:cNvPr id="150" name="object 62">
            <a:extLst>
              <a:ext uri="{FF2B5EF4-FFF2-40B4-BE49-F238E27FC236}">
                <a16:creationId xmlns:a16="http://schemas.microsoft.com/office/drawing/2014/main" id="{BBEF9201-1DA1-BD4F-98C7-C2DE03A8DC31}"/>
              </a:ext>
            </a:extLst>
          </p:cNvPr>
          <p:cNvSpPr txBox="1"/>
          <p:nvPr/>
        </p:nvSpPr>
        <p:spPr>
          <a:xfrm>
            <a:off x="8087968" y="1155297"/>
            <a:ext cx="442314" cy="193160"/>
          </a:xfrm>
          <a:prstGeom prst="rect">
            <a:avLst/>
          </a:prstGeom>
        </p:spPr>
        <p:txBody>
          <a:bodyPr vert="horz" wrap="square" lIns="0" tIns="11206" rIns="0" bIns="0" rtlCol="0">
            <a:spAutoFit/>
          </a:bodyPr>
          <a:lstStyle/>
          <a:p>
            <a:pPr marL="192190" marR="4483" indent="-181545">
              <a:lnSpc>
                <a:spcPct val="106600"/>
              </a:lnSpc>
              <a:spcBef>
                <a:spcPts val="88"/>
              </a:spcBef>
            </a:pPr>
            <a:r>
              <a:rPr sz="1191" dirty="0">
                <a:latin typeface="Arial" panose="020B0604020202020204" pitchFamily="34" charset="0"/>
                <a:cs typeface="Arial" panose="020B0604020202020204" pitchFamily="34" charset="0"/>
              </a:rPr>
              <a:t>id[</a:t>
            </a:r>
            <a:r>
              <a:rPr lang="en-US" sz="1191" dirty="0">
                <a:latin typeface="Arial" panose="020B0604020202020204" pitchFamily="34" charset="0"/>
                <a:cs typeface="Arial" panose="020B0604020202020204" pitchFamily="34" charset="0"/>
              </a:rPr>
              <a:t> </a:t>
            </a:r>
            <a:r>
              <a:rPr sz="1191" dirty="0">
                <a:latin typeface="Arial" panose="020B0604020202020204" pitchFamily="34" charset="0"/>
                <a:cs typeface="Arial" panose="020B0604020202020204" pitchFamily="34" charset="0"/>
              </a:rPr>
              <a:t>]</a:t>
            </a:r>
          </a:p>
        </p:txBody>
      </p:sp>
      <p:sp>
        <p:nvSpPr>
          <p:cNvPr id="151" name="object 63">
            <a:extLst>
              <a:ext uri="{FF2B5EF4-FFF2-40B4-BE49-F238E27FC236}">
                <a16:creationId xmlns:a16="http://schemas.microsoft.com/office/drawing/2014/main" id="{F2D6110F-F6E4-9343-B35C-40ACD36872CB}"/>
              </a:ext>
            </a:extLst>
          </p:cNvPr>
          <p:cNvSpPr txBox="1"/>
          <p:nvPr/>
        </p:nvSpPr>
        <p:spPr>
          <a:xfrm>
            <a:off x="7470730" y="1642292"/>
            <a:ext cx="205068" cy="2180068"/>
          </a:xfrm>
          <a:prstGeom prst="rect">
            <a:avLst/>
          </a:prstGeom>
        </p:spPr>
        <p:txBody>
          <a:bodyPr vert="horz" wrap="square" lIns="0" tIns="22971" rIns="0" bIns="0" rtlCol="0">
            <a:spAutoFit/>
          </a:bodyPr>
          <a:lstStyle/>
          <a:p>
            <a:pPr marL="90772" algn="ctr">
              <a:spcBef>
                <a:spcPts val="180"/>
              </a:spcBef>
            </a:pPr>
            <a:r>
              <a:rPr sz="1191" dirty="0">
                <a:latin typeface="Arial" panose="020B0604020202020204" pitchFamily="34" charset="0"/>
                <a:cs typeface="Arial" panose="020B0604020202020204" pitchFamily="34" charset="0"/>
              </a:rPr>
              <a:t>1</a:t>
            </a:r>
          </a:p>
          <a:p>
            <a:pPr marL="90772" algn="ctr">
              <a:spcBef>
                <a:spcPts val="97"/>
              </a:spcBef>
            </a:pPr>
            <a:r>
              <a:rPr sz="1191" dirty="0">
                <a:latin typeface="Arial" panose="020B0604020202020204" pitchFamily="34" charset="0"/>
                <a:cs typeface="Arial" panose="020B0604020202020204" pitchFamily="34" charset="0"/>
              </a:rPr>
              <a:t>2</a:t>
            </a:r>
          </a:p>
          <a:p>
            <a:pPr marL="90772" algn="ctr">
              <a:spcBef>
                <a:spcPts val="93"/>
              </a:spcBef>
            </a:pPr>
            <a:r>
              <a:rPr sz="1191" dirty="0">
                <a:latin typeface="Arial" panose="020B0604020202020204" pitchFamily="34" charset="0"/>
                <a:cs typeface="Arial" panose="020B0604020202020204" pitchFamily="34" charset="0"/>
              </a:rPr>
              <a:t>3</a:t>
            </a:r>
          </a:p>
          <a:p>
            <a:pPr marL="90772" algn="ctr">
              <a:spcBef>
                <a:spcPts val="93"/>
              </a:spcBef>
            </a:pPr>
            <a:r>
              <a:rPr sz="1191" dirty="0">
                <a:latin typeface="Arial" panose="020B0604020202020204" pitchFamily="34" charset="0"/>
                <a:cs typeface="Arial" panose="020B0604020202020204" pitchFamily="34" charset="0"/>
              </a:rPr>
              <a:t>4</a:t>
            </a:r>
          </a:p>
          <a:p>
            <a:pPr marL="90772" algn="ctr">
              <a:spcBef>
                <a:spcPts val="97"/>
              </a:spcBef>
            </a:pPr>
            <a:r>
              <a:rPr sz="1191" dirty="0">
                <a:latin typeface="Arial" panose="020B0604020202020204" pitchFamily="34" charset="0"/>
                <a:cs typeface="Arial" panose="020B0604020202020204" pitchFamily="34" charset="0"/>
              </a:rPr>
              <a:t>5</a:t>
            </a:r>
          </a:p>
          <a:p>
            <a:pPr marL="90772" algn="ctr">
              <a:spcBef>
                <a:spcPts val="93"/>
              </a:spcBef>
            </a:pPr>
            <a:r>
              <a:rPr sz="1191" dirty="0">
                <a:latin typeface="Arial" panose="020B0604020202020204" pitchFamily="34" charset="0"/>
                <a:cs typeface="Arial" panose="020B0604020202020204" pitchFamily="34" charset="0"/>
              </a:rPr>
              <a:t>6</a:t>
            </a:r>
          </a:p>
          <a:p>
            <a:pPr marL="90772" algn="ctr">
              <a:spcBef>
                <a:spcPts val="97"/>
              </a:spcBef>
            </a:pPr>
            <a:r>
              <a:rPr sz="1191" dirty="0">
                <a:solidFill>
                  <a:srgbClr val="007819"/>
                </a:solidFill>
                <a:latin typeface="Arial" panose="020B0604020202020204" pitchFamily="34" charset="0"/>
                <a:cs typeface="Arial" panose="020B0604020202020204" pitchFamily="34" charset="0"/>
              </a:rPr>
              <a:t>7</a:t>
            </a:r>
            <a:endParaRPr sz="1191" dirty="0">
              <a:latin typeface="Arial" panose="020B0604020202020204" pitchFamily="34" charset="0"/>
              <a:cs typeface="Arial" panose="020B0604020202020204" pitchFamily="34" charset="0"/>
            </a:endParaRPr>
          </a:p>
          <a:p>
            <a:pPr marL="90772" algn="ctr">
              <a:spcBef>
                <a:spcPts val="93"/>
              </a:spcBef>
            </a:pPr>
            <a:r>
              <a:rPr sz="1191" dirty="0">
                <a:solidFill>
                  <a:srgbClr val="007819"/>
                </a:solidFill>
                <a:latin typeface="Arial" panose="020B0604020202020204" pitchFamily="34" charset="0"/>
                <a:cs typeface="Arial" panose="020B0604020202020204" pitchFamily="34" charset="0"/>
              </a:rPr>
              <a:t>8</a:t>
            </a:r>
            <a:endParaRPr sz="1191" dirty="0">
              <a:latin typeface="Arial" panose="020B0604020202020204" pitchFamily="34" charset="0"/>
              <a:cs typeface="Arial" panose="020B0604020202020204" pitchFamily="34" charset="0"/>
            </a:endParaRPr>
          </a:p>
          <a:p>
            <a:pPr marL="90772" algn="ctr">
              <a:spcBef>
                <a:spcPts val="163"/>
              </a:spcBef>
            </a:pPr>
            <a:r>
              <a:rPr sz="1191" dirty="0">
                <a:solidFill>
                  <a:srgbClr val="0C4681"/>
                </a:solidFill>
                <a:latin typeface="Arial" panose="020B0604020202020204" pitchFamily="34" charset="0"/>
                <a:cs typeface="Arial" panose="020B0604020202020204" pitchFamily="34" charset="0"/>
              </a:rPr>
              <a:t>9</a:t>
            </a:r>
            <a:endParaRPr sz="1191" dirty="0">
              <a:latin typeface="Arial" panose="020B0604020202020204" pitchFamily="34" charset="0"/>
              <a:cs typeface="Arial" panose="020B0604020202020204" pitchFamily="34" charset="0"/>
            </a:endParaRPr>
          </a:p>
          <a:p>
            <a:pPr algn="ctr">
              <a:spcBef>
                <a:spcPts val="93"/>
              </a:spcBef>
            </a:pPr>
            <a:r>
              <a:rPr sz="1191" dirty="0">
                <a:solidFill>
                  <a:srgbClr val="0C4681"/>
                </a:solidFill>
                <a:latin typeface="Arial" panose="020B0604020202020204" pitchFamily="34" charset="0"/>
                <a:cs typeface="Arial" panose="020B0604020202020204" pitchFamily="34" charset="0"/>
              </a:rPr>
              <a:t>10</a:t>
            </a:r>
            <a:endParaRPr sz="1191" dirty="0">
              <a:latin typeface="Arial" panose="020B0604020202020204" pitchFamily="34" charset="0"/>
              <a:cs typeface="Arial" panose="020B0604020202020204" pitchFamily="34" charset="0"/>
            </a:endParaRPr>
          </a:p>
          <a:p>
            <a:pPr algn="ctr">
              <a:spcBef>
                <a:spcPts val="97"/>
              </a:spcBef>
            </a:pPr>
            <a:r>
              <a:rPr sz="1191" dirty="0">
                <a:solidFill>
                  <a:srgbClr val="0C4681"/>
                </a:solidFill>
                <a:latin typeface="Arial" panose="020B0604020202020204" pitchFamily="34" charset="0"/>
                <a:cs typeface="Arial" panose="020B0604020202020204" pitchFamily="34" charset="0"/>
              </a:rPr>
              <a:t>11</a:t>
            </a:r>
            <a:endParaRPr sz="1191" dirty="0">
              <a:latin typeface="Arial" panose="020B0604020202020204" pitchFamily="34" charset="0"/>
              <a:cs typeface="Arial" panose="020B0604020202020204" pitchFamily="34" charset="0"/>
            </a:endParaRPr>
          </a:p>
        </p:txBody>
      </p:sp>
      <p:sp>
        <p:nvSpPr>
          <p:cNvPr id="152" name="object 64">
            <a:extLst>
              <a:ext uri="{FF2B5EF4-FFF2-40B4-BE49-F238E27FC236}">
                <a16:creationId xmlns:a16="http://schemas.microsoft.com/office/drawing/2014/main" id="{2C102738-4BF5-AA48-B584-7BFDA4AFB9CE}"/>
              </a:ext>
            </a:extLst>
          </p:cNvPr>
          <p:cNvSpPr txBox="1"/>
          <p:nvPr/>
        </p:nvSpPr>
        <p:spPr>
          <a:xfrm>
            <a:off x="8198968" y="1642292"/>
            <a:ext cx="113740" cy="2180068"/>
          </a:xfrm>
          <a:prstGeom prst="rect">
            <a:avLst/>
          </a:prstGeom>
        </p:spPr>
        <p:txBody>
          <a:bodyPr vert="horz" wrap="square" lIns="0" tIns="22971" rIns="0" bIns="0" rtlCol="0">
            <a:spAutoFit/>
          </a:bodyPr>
          <a:lstStyle/>
          <a:p>
            <a:pPr marL="11206">
              <a:spcBef>
                <a:spcPts val="180"/>
              </a:spcBef>
            </a:pPr>
            <a:r>
              <a:rPr sz="1191" dirty="0">
                <a:latin typeface="Arial" panose="020B0604020202020204" pitchFamily="34" charset="0"/>
                <a:cs typeface="Arial" panose="020B0604020202020204" pitchFamily="34" charset="0"/>
              </a:rPr>
              <a:t>0</a:t>
            </a:r>
          </a:p>
          <a:p>
            <a:pPr marL="11206">
              <a:spcBef>
                <a:spcPts val="97"/>
              </a:spcBef>
            </a:pPr>
            <a:r>
              <a:rPr sz="1191" dirty="0">
                <a:latin typeface="Arial" panose="020B0604020202020204" pitchFamily="34" charset="0"/>
                <a:cs typeface="Arial" panose="020B0604020202020204" pitchFamily="34" charset="0"/>
              </a:rPr>
              <a:t>0</a:t>
            </a:r>
          </a:p>
          <a:p>
            <a:pPr marL="11206">
              <a:spcBef>
                <a:spcPts val="93"/>
              </a:spcBef>
            </a:pPr>
            <a:r>
              <a:rPr sz="1191" dirty="0">
                <a:latin typeface="Arial" panose="020B0604020202020204" pitchFamily="34" charset="0"/>
                <a:cs typeface="Arial" panose="020B0604020202020204" pitchFamily="34" charset="0"/>
              </a:rPr>
              <a:t>0</a:t>
            </a:r>
          </a:p>
          <a:p>
            <a:pPr marL="11206">
              <a:spcBef>
                <a:spcPts val="93"/>
              </a:spcBef>
            </a:pPr>
            <a:r>
              <a:rPr sz="1191" dirty="0">
                <a:latin typeface="Arial" panose="020B0604020202020204" pitchFamily="34" charset="0"/>
                <a:cs typeface="Arial" panose="020B0604020202020204" pitchFamily="34" charset="0"/>
              </a:rPr>
              <a:t>0</a:t>
            </a:r>
          </a:p>
          <a:p>
            <a:pPr marL="11206">
              <a:spcBef>
                <a:spcPts val="97"/>
              </a:spcBef>
            </a:pPr>
            <a:r>
              <a:rPr sz="1191" dirty="0">
                <a:latin typeface="Arial" panose="020B0604020202020204" pitchFamily="34" charset="0"/>
                <a:cs typeface="Arial" panose="020B0604020202020204" pitchFamily="34" charset="0"/>
              </a:rPr>
              <a:t>0</a:t>
            </a:r>
          </a:p>
          <a:p>
            <a:pPr marL="11206">
              <a:spcBef>
                <a:spcPts val="93"/>
              </a:spcBef>
            </a:pPr>
            <a:r>
              <a:rPr sz="1191" dirty="0">
                <a:latin typeface="Arial" panose="020B0604020202020204" pitchFamily="34" charset="0"/>
                <a:cs typeface="Arial" panose="020B0604020202020204" pitchFamily="34" charset="0"/>
              </a:rPr>
              <a:t>0</a:t>
            </a:r>
          </a:p>
          <a:p>
            <a:pPr marL="11206">
              <a:spcBef>
                <a:spcPts val="97"/>
              </a:spcBef>
            </a:pPr>
            <a:r>
              <a:rPr sz="1191" dirty="0">
                <a:solidFill>
                  <a:srgbClr val="007819"/>
                </a:solidFill>
                <a:latin typeface="Arial" panose="020B0604020202020204" pitchFamily="34" charset="0"/>
                <a:cs typeface="Arial" panose="020B0604020202020204" pitchFamily="34" charset="0"/>
              </a:rPr>
              <a:t>1</a:t>
            </a:r>
            <a:endParaRPr sz="1191" dirty="0">
              <a:latin typeface="Arial" panose="020B0604020202020204" pitchFamily="34" charset="0"/>
              <a:cs typeface="Arial" panose="020B0604020202020204" pitchFamily="34" charset="0"/>
            </a:endParaRPr>
          </a:p>
          <a:p>
            <a:pPr marL="11206">
              <a:spcBef>
                <a:spcPts val="93"/>
              </a:spcBef>
            </a:pPr>
            <a:r>
              <a:rPr sz="1191" dirty="0">
                <a:solidFill>
                  <a:srgbClr val="007819"/>
                </a:solidFill>
                <a:latin typeface="Arial" panose="020B0604020202020204" pitchFamily="34" charset="0"/>
                <a:cs typeface="Arial" panose="020B0604020202020204" pitchFamily="34" charset="0"/>
              </a:rPr>
              <a:t>1</a:t>
            </a:r>
            <a:endParaRPr sz="1191" dirty="0">
              <a:latin typeface="Arial" panose="020B0604020202020204" pitchFamily="34" charset="0"/>
              <a:cs typeface="Arial" panose="020B0604020202020204" pitchFamily="34" charset="0"/>
            </a:endParaRPr>
          </a:p>
          <a:p>
            <a:pPr marL="11206">
              <a:spcBef>
                <a:spcPts val="163"/>
              </a:spcBef>
            </a:pPr>
            <a:r>
              <a:rPr sz="1191" dirty="0">
                <a:solidFill>
                  <a:srgbClr val="0C4681"/>
                </a:solidFill>
                <a:latin typeface="Arial" panose="020B0604020202020204" pitchFamily="34" charset="0"/>
                <a:cs typeface="Arial" panose="020B0604020202020204" pitchFamily="34" charset="0"/>
              </a:rPr>
              <a:t>2</a:t>
            </a:r>
            <a:endParaRPr sz="1191" dirty="0">
              <a:latin typeface="Arial" panose="020B0604020202020204" pitchFamily="34" charset="0"/>
              <a:cs typeface="Arial" panose="020B0604020202020204" pitchFamily="34" charset="0"/>
            </a:endParaRPr>
          </a:p>
          <a:p>
            <a:pPr marL="11206">
              <a:spcBef>
                <a:spcPts val="93"/>
              </a:spcBef>
            </a:pPr>
            <a:r>
              <a:rPr sz="1191" dirty="0">
                <a:solidFill>
                  <a:srgbClr val="0C4681"/>
                </a:solidFill>
                <a:latin typeface="Arial" panose="020B0604020202020204" pitchFamily="34" charset="0"/>
                <a:cs typeface="Arial" panose="020B0604020202020204" pitchFamily="34" charset="0"/>
              </a:rPr>
              <a:t>2</a:t>
            </a:r>
            <a:endParaRPr sz="1191" dirty="0">
              <a:latin typeface="Arial" panose="020B0604020202020204" pitchFamily="34" charset="0"/>
              <a:cs typeface="Arial" panose="020B0604020202020204" pitchFamily="34" charset="0"/>
            </a:endParaRPr>
          </a:p>
          <a:p>
            <a:pPr marL="11206">
              <a:spcBef>
                <a:spcPts val="97"/>
              </a:spcBef>
            </a:pPr>
            <a:r>
              <a:rPr sz="1191" dirty="0">
                <a:solidFill>
                  <a:srgbClr val="0C4681"/>
                </a:solidFill>
                <a:latin typeface="Arial" panose="020B0604020202020204" pitchFamily="34" charset="0"/>
                <a:cs typeface="Arial" panose="020B0604020202020204" pitchFamily="34" charset="0"/>
              </a:rPr>
              <a:t>2</a:t>
            </a:r>
            <a:endParaRPr sz="1191" dirty="0">
              <a:latin typeface="Arial" panose="020B0604020202020204" pitchFamily="34" charset="0"/>
              <a:cs typeface="Arial" panose="020B0604020202020204" pitchFamily="34" charset="0"/>
            </a:endParaRPr>
          </a:p>
        </p:txBody>
      </p:sp>
      <p:sp>
        <p:nvSpPr>
          <p:cNvPr id="153" name="object 68">
            <a:extLst>
              <a:ext uri="{FF2B5EF4-FFF2-40B4-BE49-F238E27FC236}">
                <a16:creationId xmlns:a16="http://schemas.microsoft.com/office/drawing/2014/main" id="{3421A929-C931-AC4F-B427-A92D300B5522}"/>
              </a:ext>
            </a:extLst>
          </p:cNvPr>
          <p:cNvSpPr/>
          <p:nvPr/>
        </p:nvSpPr>
        <p:spPr>
          <a:xfrm>
            <a:off x="7456022" y="1409696"/>
            <a:ext cx="1037104" cy="0"/>
          </a:xfrm>
          <a:custGeom>
            <a:avLst/>
            <a:gdLst/>
            <a:ahLst/>
            <a:cxnLst/>
            <a:rect l="l" t="t" r="r" b="b"/>
            <a:pathLst>
              <a:path w="1175384">
                <a:moveTo>
                  <a:pt x="0" y="0"/>
                </a:moveTo>
                <a:lnTo>
                  <a:pt x="1175142" y="0"/>
                </a:lnTo>
              </a:path>
            </a:pathLst>
          </a:custGeom>
          <a:ln w="14306">
            <a:solidFill>
              <a:srgbClr val="000000"/>
            </a:solidFill>
          </a:ln>
        </p:spPr>
        <p:txBody>
          <a:bodyPr wrap="square" lIns="0" tIns="0" rIns="0" bIns="0" rtlCol="0"/>
          <a:lstStyle/>
          <a:p>
            <a:endParaRPr sz="1588">
              <a:latin typeface="Arial" panose="020B0604020202020204"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60EC830E-5517-B045-83B2-756CC4390C23}"/>
              </a:ext>
            </a:extLst>
          </p:cNvPr>
          <p:cNvSpPr/>
          <p:nvPr/>
        </p:nvSpPr>
        <p:spPr>
          <a:xfrm>
            <a:off x="8108842" y="1407866"/>
            <a:ext cx="281167" cy="275588"/>
          </a:xfrm>
          <a:prstGeom prst="rect">
            <a:avLst/>
          </a:prstGeom>
        </p:spPr>
        <p:txBody>
          <a:bodyPr wrap="none">
            <a:spAutoFit/>
          </a:bodyPr>
          <a:lstStyle/>
          <a:p>
            <a:pPr marL="11206">
              <a:spcBef>
                <a:spcPts val="180"/>
              </a:spcBef>
            </a:pPr>
            <a:r>
              <a:rPr lang="en-US" sz="1191" dirty="0">
                <a:latin typeface="Arial" panose="020B0604020202020204" pitchFamily="34" charset="0"/>
                <a:cs typeface="Arial" panose="020B0604020202020204" pitchFamily="34" charset="0"/>
              </a:rPr>
              <a:t>0</a:t>
            </a:r>
          </a:p>
        </p:txBody>
      </p:sp>
      <p:sp>
        <p:nvSpPr>
          <p:cNvPr id="157" name="Rectangle 156">
            <a:extLst>
              <a:ext uri="{FF2B5EF4-FFF2-40B4-BE49-F238E27FC236}">
                <a16:creationId xmlns:a16="http://schemas.microsoft.com/office/drawing/2014/main" id="{ECF110B5-E5AA-EB4C-ABED-CF53A62F391A}"/>
              </a:ext>
            </a:extLst>
          </p:cNvPr>
          <p:cNvSpPr/>
          <p:nvPr/>
        </p:nvSpPr>
        <p:spPr>
          <a:xfrm>
            <a:off x="7478346" y="1039282"/>
            <a:ext cx="325730" cy="369332"/>
          </a:xfrm>
          <a:prstGeom prst="rect">
            <a:avLst/>
          </a:prstGeom>
        </p:spPr>
        <p:txBody>
          <a:bodyPr wrap="none">
            <a:spAutoFit/>
          </a:bodyPr>
          <a:lstStyle/>
          <a:p>
            <a:r>
              <a:rPr lang="en-US" sz="119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a:t>
            </a:r>
          </a:p>
        </p:txBody>
      </p:sp>
      <p:sp>
        <p:nvSpPr>
          <p:cNvPr id="158" name="Rectangle 157">
            <a:extLst>
              <a:ext uri="{FF2B5EF4-FFF2-40B4-BE49-F238E27FC236}">
                <a16:creationId xmlns:a16="http://schemas.microsoft.com/office/drawing/2014/main" id="{282CBDD5-BEFA-4740-A7BC-A0C653E4B71D}"/>
              </a:ext>
            </a:extLst>
          </p:cNvPr>
          <p:cNvSpPr/>
          <p:nvPr/>
        </p:nvSpPr>
        <p:spPr>
          <a:xfrm>
            <a:off x="7230957" y="1063269"/>
            <a:ext cx="1422521" cy="2823388"/>
          </a:xfrm>
          <a:prstGeom prst="rect">
            <a:avLst/>
          </a:prstGeom>
          <a:noFill/>
          <a:ln w="3175">
            <a:solidFill>
              <a:schemeClr val="accent2"/>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81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dissolve">
                                      <p:cBhvr>
                                        <p:cTn id="25" dur="500"/>
                                        <p:tgtEl>
                                          <p:spTgt spid="5">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dissolv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dissolve">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dissolve">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dissolve">
                                      <p:cBhvr>
                                        <p:cTn id="43" dur="500"/>
                                        <p:tgtEl>
                                          <p:spTgt spid="9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dissolve">
                                      <p:cBhvr>
                                        <p:cTn id="46" dur="500"/>
                                        <p:tgtEl>
                                          <p:spTgt spid="9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dissolve">
                                      <p:cBhvr>
                                        <p:cTn id="49" dur="500"/>
                                        <p:tgtEl>
                                          <p:spTgt spid="9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dissolve">
                                      <p:cBhvr>
                                        <p:cTn id="52" dur="500"/>
                                        <p:tgtEl>
                                          <p:spTgt spid="9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dissolve">
                                      <p:cBhvr>
                                        <p:cTn id="55" dur="500"/>
                                        <p:tgtEl>
                                          <p:spTgt spid="9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dissolve">
                                      <p:cBhvr>
                                        <p:cTn id="58" dur="500"/>
                                        <p:tgtEl>
                                          <p:spTgt spid="10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dissolve">
                                      <p:cBhvr>
                                        <p:cTn id="61" dur="500"/>
                                        <p:tgtEl>
                                          <p:spTgt spid="10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dissolve">
                                      <p:cBhvr>
                                        <p:cTn id="64" dur="500"/>
                                        <p:tgtEl>
                                          <p:spTgt spid="10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dissolve">
                                      <p:cBhvr>
                                        <p:cTn id="67" dur="500"/>
                                        <p:tgtEl>
                                          <p:spTgt spid="103"/>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dissolve">
                                      <p:cBhvr>
                                        <p:cTn id="70" dur="500"/>
                                        <p:tgtEl>
                                          <p:spTgt spid="10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dissolve">
                                      <p:cBhvr>
                                        <p:cTn id="73" dur="500"/>
                                        <p:tgtEl>
                                          <p:spTgt spid="10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dissolve">
                                      <p:cBhvr>
                                        <p:cTn id="76" dur="500"/>
                                        <p:tgtEl>
                                          <p:spTgt spid="106"/>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dissolve">
                                      <p:cBhvr>
                                        <p:cTn id="79" dur="500"/>
                                        <p:tgtEl>
                                          <p:spTgt spid="107"/>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dissolve">
                                      <p:cBhvr>
                                        <p:cTn id="82" dur="500"/>
                                        <p:tgtEl>
                                          <p:spTgt spid="10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dissolve">
                                      <p:cBhvr>
                                        <p:cTn id="85" dur="500"/>
                                        <p:tgtEl>
                                          <p:spTgt spid="10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dissolve">
                                      <p:cBhvr>
                                        <p:cTn id="88" dur="500"/>
                                        <p:tgtEl>
                                          <p:spTgt spid="110"/>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dissolve">
                                      <p:cBhvr>
                                        <p:cTn id="91" dur="500"/>
                                        <p:tgtEl>
                                          <p:spTgt spid="111"/>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dissolve">
                                      <p:cBhvr>
                                        <p:cTn id="94" dur="500"/>
                                        <p:tgtEl>
                                          <p:spTgt spid="11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13"/>
                                        </p:tgtEl>
                                        <p:attrNameLst>
                                          <p:attrName>style.visibility</p:attrName>
                                        </p:attrNameLst>
                                      </p:cBhvr>
                                      <p:to>
                                        <p:strVal val="visible"/>
                                      </p:to>
                                    </p:set>
                                    <p:animEffect transition="in" filter="dissolve">
                                      <p:cBhvr>
                                        <p:cTn id="97" dur="500"/>
                                        <p:tgtEl>
                                          <p:spTgt spid="113"/>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14"/>
                                        </p:tgtEl>
                                        <p:attrNameLst>
                                          <p:attrName>style.visibility</p:attrName>
                                        </p:attrNameLst>
                                      </p:cBhvr>
                                      <p:to>
                                        <p:strVal val="visible"/>
                                      </p:to>
                                    </p:set>
                                    <p:animEffect transition="in" filter="dissolve">
                                      <p:cBhvr>
                                        <p:cTn id="100" dur="500"/>
                                        <p:tgtEl>
                                          <p:spTgt spid="114"/>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dissolve">
                                      <p:cBhvr>
                                        <p:cTn id="103" dur="500"/>
                                        <p:tgtEl>
                                          <p:spTgt spid="115"/>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16"/>
                                        </p:tgtEl>
                                        <p:attrNameLst>
                                          <p:attrName>style.visibility</p:attrName>
                                        </p:attrNameLst>
                                      </p:cBhvr>
                                      <p:to>
                                        <p:strVal val="visible"/>
                                      </p:to>
                                    </p:set>
                                    <p:animEffect transition="in" filter="dissolve">
                                      <p:cBhvr>
                                        <p:cTn id="106" dur="500"/>
                                        <p:tgtEl>
                                          <p:spTgt spid="116"/>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Effect transition="in" filter="dissolve">
                                      <p:cBhvr>
                                        <p:cTn id="109" dur="500"/>
                                        <p:tgtEl>
                                          <p:spTgt spid="11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18"/>
                                        </p:tgtEl>
                                        <p:attrNameLst>
                                          <p:attrName>style.visibility</p:attrName>
                                        </p:attrNameLst>
                                      </p:cBhvr>
                                      <p:to>
                                        <p:strVal val="visible"/>
                                      </p:to>
                                    </p:set>
                                    <p:animEffect transition="in" filter="dissolve">
                                      <p:cBhvr>
                                        <p:cTn id="112" dur="500"/>
                                        <p:tgtEl>
                                          <p:spTgt spid="11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dissolve">
                                      <p:cBhvr>
                                        <p:cTn id="115" dur="500"/>
                                        <p:tgtEl>
                                          <p:spTgt spid="119"/>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20"/>
                                        </p:tgtEl>
                                        <p:attrNameLst>
                                          <p:attrName>style.visibility</p:attrName>
                                        </p:attrNameLst>
                                      </p:cBhvr>
                                      <p:to>
                                        <p:strVal val="visible"/>
                                      </p:to>
                                    </p:set>
                                    <p:animEffect transition="in" filter="dissolve">
                                      <p:cBhvr>
                                        <p:cTn id="118" dur="500"/>
                                        <p:tgtEl>
                                          <p:spTgt spid="120"/>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21"/>
                                        </p:tgtEl>
                                        <p:attrNameLst>
                                          <p:attrName>style.visibility</p:attrName>
                                        </p:attrNameLst>
                                      </p:cBhvr>
                                      <p:to>
                                        <p:strVal val="visible"/>
                                      </p:to>
                                    </p:set>
                                    <p:animEffect transition="in" filter="dissolve">
                                      <p:cBhvr>
                                        <p:cTn id="121" dur="500"/>
                                        <p:tgtEl>
                                          <p:spTgt spid="121"/>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122"/>
                                        </p:tgtEl>
                                        <p:attrNameLst>
                                          <p:attrName>style.visibility</p:attrName>
                                        </p:attrNameLst>
                                      </p:cBhvr>
                                      <p:to>
                                        <p:strVal val="visible"/>
                                      </p:to>
                                    </p:set>
                                    <p:animEffect transition="in" filter="dissolve">
                                      <p:cBhvr>
                                        <p:cTn id="124" dur="500"/>
                                        <p:tgtEl>
                                          <p:spTgt spid="122"/>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Effect transition="in" filter="dissolve">
                                      <p:cBhvr>
                                        <p:cTn id="127" dur="500"/>
                                        <p:tgtEl>
                                          <p:spTgt spid="123"/>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124"/>
                                        </p:tgtEl>
                                        <p:attrNameLst>
                                          <p:attrName>style.visibility</p:attrName>
                                        </p:attrNameLst>
                                      </p:cBhvr>
                                      <p:to>
                                        <p:strVal val="visible"/>
                                      </p:to>
                                    </p:set>
                                    <p:animEffect transition="in" filter="dissolve">
                                      <p:cBhvr>
                                        <p:cTn id="130" dur="500"/>
                                        <p:tgtEl>
                                          <p:spTgt spid="124"/>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25"/>
                                        </p:tgtEl>
                                        <p:attrNameLst>
                                          <p:attrName>style.visibility</p:attrName>
                                        </p:attrNameLst>
                                      </p:cBhvr>
                                      <p:to>
                                        <p:strVal val="visible"/>
                                      </p:to>
                                    </p:set>
                                    <p:animEffect transition="in" filter="dissolve">
                                      <p:cBhvr>
                                        <p:cTn id="133" dur="500"/>
                                        <p:tgtEl>
                                          <p:spTgt spid="125"/>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26"/>
                                        </p:tgtEl>
                                        <p:attrNameLst>
                                          <p:attrName>style.visibility</p:attrName>
                                        </p:attrNameLst>
                                      </p:cBhvr>
                                      <p:to>
                                        <p:strVal val="visible"/>
                                      </p:to>
                                    </p:set>
                                    <p:animEffect transition="in" filter="dissolve">
                                      <p:cBhvr>
                                        <p:cTn id="136" dur="500"/>
                                        <p:tgtEl>
                                          <p:spTgt spid="126"/>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27"/>
                                        </p:tgtEl>
                                        <p:attrNameLst>
                                          <p:attrName>style.visibility</p:attrName>
                                        </p:attrNameLst>
                                      </p:cBhvr>
                                      <p:to>
                                        <p:strVal val="visible"/>
                                      </p:to>
                                    </p:set>
                                    <p:animEffect transition="in" filter="dissolve">
                                      <p:cBhvr>
                                        <p:cTn id="139" dur="500"/>
                                        <p:tgtEl>
                                          <p:spTgt spid="127"/>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128"/>
                                        </p:tgtEl>
                                        <p:attrNameLst>
                                          <p:attrName>style.visibility</p:attrName>
                                        </p:attrNameLst>
                                      </p:cBhvr>
                                      <p:to>
                                        <p:strVal val="visible"/>
                                      </p:to>
                                    </p:set>
                                    <p:animEffect transition="in" filter="dissolve">
                                      <p:cBhvr>
                                        <p:cTn id="142" dur="500"/>
                                        <p:tgtEl>
                                          <p:spTgt spid="128"/>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29"/>
                                        </p:tgtEl>
                                        <p:attrNameLst>
                                          <p:attrName>style.visibility</p:attrName>
                                        </p:attrNameLst>
                                      </p:cBhvr>
                                      <p:to>
                                        <p:strVal val="visible"/>
                                      </p:to>
                                    </p:set>
                                    <p:animEffect transition="in" filter="dissolve">
                                      <p:cBhvr>
                                        <p:cTn id="145" dur="500"/>
                                        <p:tgtEl>
                                          <p:spTgt spid="129"/>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130"/>
                                        </p:tgtEl>
                                        <p:attrNameLst>
                                          <p:attrName>style.visibility</p:attrName>
                                        </p:attrNameLst>
                                      </p:cBhvr>
                                      <p:to>
                                        <p:strVal val="visible"/>
                                      </p:to>
                                    </p:set>
                                    <p:animEffect transition="in" filter="dissolve">
                                      <p:cBhvr>
                                        <p:cTn id="148" dur="500"/>
                                        <p:tgtEl>
                                          <p:spTgt spid="130"/>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131"/>
                                        </p:tgtEl>
                                        <p:attrNameLst>
                                          <p:attrName>style.visibility</p:attrName>
                                        </p:attrNameLst>
                                      </p:cBhvr>
                                      <p:to>
                                        <p:strVal val="visible"/>
                                      </p:to>
                                    </p:set>
                                    <p:animEffect transition="in" filter="dissolve">
                                      <p:cBhvr>
                                        <p:cTn id="151" dur="500"/>
                                        <p:tgtEl>
                                          <p:spTgt spid="131"/>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132"/>
                                        </p:tgtEl>
                                        <p:attrNameLst>
                                          <p:attrName>style.visibility</p:attrName>
                                        </p:attrNameLst>
                                      </p:cBhvr>
                                      <p:to>
                                        <p:strVal val="visible"/>
                                      </p:to>
                                    </p:set>
                                    <p:animEffect transition="in" filter="dissolve">
                                      <p:cBhvr>
                                        <p:cTn id="154" dur="500"/>
                                        <p:tgtEl>
                                          <p:spTgt spid="132"/>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133"/>
                                        </p:tgtEl>
                                        <p:attrNameLst>
                                          <p:attrName>style.visibility</p:attrName>
                                        </p:attrNameLst>
                                      </p:cBhvr>
                                      <p:to>
                                        <p:strVal val="visible"/>
                                      </p:to>
                                    </p:set>
                                    <p:animEffect transition="in" filter="dissolve">
                                      <p:cBhvr>
                                        <p:cTn id="157" dur="500"/>
                                        <p:tgtEl>
                                          <p:spTgt spid="133"/>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134"/>
                                        </p:tgtEl>
                                        <p:attrNameLst>
                                          <p:attrName>style.visibility</p:attrName>
                                        </p:attrNameLst>
                                      </p:cBhvr>
                                      <p:to>
                                        <p:strVal val="visible"/>
                                      </p:to>
                                    </p:set>
                                    <p:animEffect transition="in" filter="dissolve">
                                      <p:cBhvr>
                                        <p:cTn id="160" dur="500"/>
                                        <p:tgtEl>
                                          <p:spTgt spid="134"/>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135"/>
                                        </p:tgtEl>
                                        <p:attrNameLst>
                                          <p:attrName>style.visibility</p:attrName>
                                        </p:attrNameLst>
                                      </p:cBhvr>
                                      <p:to>
                                        <p:strVal val="visible"/>
                                      </p:to>
                                    </p:set>
                                    <p:animEffect transition="in" filter="dissolve">
                                      <p:cBhvr>
                                        <p:cTn id="163" dur="500"/>
                                        <p:tgtEl>
                                          <p:spTgt spid="135"/>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136"/>
                                        </p:tgtEl>
                                        <p:attrNameLst>
                                          <p:attrName>style.visibility</p:attrName>
                                        </p:attrNameLst>
                                      </p:cBhvr>
                                      <p:to>
                                        <p:strVal val="visible"/>
                                      </p:to>
                                    </p:set>
                                    <p:animEffect transition="in" filter="dissolve">
                                      <p:cBhvr>
                                        <p:cTn id="166" dur="500"/>
                                        <p:tgtEl>
                                          <p:spTgt spid="136"/>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137"/>
                                        </p:tgtEl>
                                        <p:attrNameLst>
                                          <p:attrName>style.visibility</p:attrName>
                                        </p:attrNameLst>
                                      </p:cBhvr>
                                      <p:to>
                                        <p:strVal val="visible"/>
                                      </p:to>
                                    </p:set>
                                    <p:animEffect transition="in" filter="dissolve">
                                      <p:cBhvr>
                                        <p:cTn id="169" dur="500"/>
                                        <p:tgtEl>
                                          <p:spTgt spid="137"/>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138"/>
                                        </p:tgtEl>
                                        <p:attrNameLst>
                                          <p:attrName>style.visibility</p:attrName>
                                        </p:attrNameLst>
                                      </p:cBhvr>
                                      <p:to>
                                        <p:strVal val="visible"/>
                                      </p:to>
                                    </p:set>
                                    <p:animEffect transition="in" filter="dissolve">
                                      <p:cBhvr>
                                        <p:cTn id="172" dur="500"/>
                                        <p:tgtEl>
                                          <p:spTgt spid="138"/>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139"/>
                                        </p:tgtEl>
                                        <p:attrNameLst>
                                          <p:attrName>style.visibility</p:attrName>
                                        </p:attrNameLst>
                                      </p:cBhvr>
                                      <p:to>
                                        <p:strVal val="visible"/>
                                      </p:to>
                                    </p:set>
                                    <p:animEffect transition="in" filter="dissolve">
                                      <p:cBhvr>
                                        <p:cTn id="175" dur="500"/>
                                        <p:tgtEl>
                                          <p:spTgt spid="139"/>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140"/>
                                        </p:tgtEl>
                                        <p:attrNameLst>
                                          <p:attrName>style.visibility</p:attrName>
                                        </p:attrNameLst>
                                      </p:cBhvr>
                                      <p:to>
                                        <p:strVal val="visible"/>
                                      </p:to>
                                    </p:set>
                                    <p:animEffect transition="in" filter="dissolve">
                                      <p:cBhvr>
                                        <p:cTn id="178" dur="500"/>
                                        <p:tgtEl>
                                          <p:spTgt spid="140"/>
                                        </p:tgtEl>
                                      </p:cBhvr>
                                    </p:animEffect>
                                  </p:childTnLst>
                                </p:cTn>
                              </p:par>
                              <p:par>
                                <p:cTn id="179" presetID="9" presetClass="entr" presetSubtype="0" fill="hold" grpId="0" nodeType="withEffect">
                                  <p:stCondLst>
                                    <p:cond delay="0"/>
                                  </p:stCondLst>
                                  <p:childTnLst>
                                    <p:set>
                                      <p:cBhvr>
                                        <p:cTn id="180" dur="1" fill="hold">
                                          <p:stCondLst>
                                            <p:cond delay="0"/>
                                          </p:stCondLst>
                                        </p:cTn>
                                        <p:tgtEl>
                                          <p:spTgt spid="141"/>
                                        </p:tgtEl>
                                        <p:attrNameLst>
                                          <p:attrName>style.visibility</p:attrName>
                                        </p:attrNameLst>
                                      </p:cBhvr>
                                      <p:to>
                                        <p:strVal val="visible"/>
                                      </p:to>
                                    </p:set>
                                    <p:animEffect transition="in" filter="dissolve">
                                      <p:cBhvr>
                                        <p:cTn id="181" dur="500"/>
                                        <p:tgtEl>
                                          <p:spTgt spid="141"/>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142"/>
                                        </p:tgtEl>
                                        <p:attrNameLst>
                                          <p:attrName>style.visibility</p:attrName>
                                        </p:attrNameLst>
                                      </p:cBhvr>
                                      <p:to>
                                        <p:strVal val="visible"/>
                                      </p:to>
                                    </p:set>
                                    <p:animEffect transition="in" filter="dissolve">
                                      <p:cBhvr>
                                        <p:cTn id="184" dur="500"/>
                                        <p:tgtEl>
                                          <p:spTgt spid="142"/>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143"/>
                                        </p:tgtEl>
                                        <p:attrNameLst>
                                          <p:attrName>style.visibility</p:attrName>
                                        </p:attrNameLst>
                                      </p:cBhvr>
                                      <p:to>
                                        <p:strVal val="visible"/>
                                      </p:to>
                                    </p:set>
                                    <p:animEffect transition="in" filter="dissolve">
                                      <p:cBhvr>
                                        <p:cTn id="187" dur="500"/>
                                        <p:tgtEl>
                                          <p:spTgt spid="143"/>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145"/>
                                        </p:tgtEl>
                                        <p:attrNameLst>
                                          <p:attrName>style.visibility</p:attrName>
                                        </p:attrNameLst>
                                      </p:cBhvr>
                                      <p:to>
                                        <p:strVal val="visible"/>
                                      </p:to>
                                    </p:set>
                                    <p:animEffect transition="in" filter="dissolve">
                                      <p:cBhvr>
                                        <p:cTn id="190" dur="500"/>
                                        <p:tgtEl>
                                          <p:spTgt spid="145"/>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146"/>
                                        </p:tgtEl>
                                        <p:attrNameLst>
                                          <p:attrName>style.visibility</p:attrName>
                                        </p:attrNameLst>
                                      </p:cBhvr>
                                      <p:to>
                                        <p:strVal val="visible"/>
                                      </p:to>
                                    </p:set>
                                    <p:animEffect transition="in" filter="dissolve">
                                      <p:cBhvr>
                                        <p:cTn id="193" dur="500"/>
                                        <p:tgtEl>
                                          <p:spTgt spid="146"/>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148"/>
                                        </p:tgtEl>
                                        <p:attrNameLst>
                                          <p:attrName>style.visibility</p:attrName>
                                        </p:attrNameLst>
                                      </p:cBhvr>
                                      <p:to>
                                        <p:strVal val="visible"/>
                                      </p:to>
                                    </p:set>
                                    <p:animEffect transition="in" filter="dissolve">
                                      <p:cBhvr>
                                        <p:cTn id="196" dur="500"/>
                                        <p:tgtEl>
                                          <p:spTgt spid="148"/>
                                        </p:tgtEl>
                                      </p:cBhvr>
                                    </p:animEffect>
                                  </p:childTnLst>
                                </p:cTn>
                              </p:par>
                            </p:childTnLst>
                          </p:cTn>
                        </p:par>
                      </p:childTnLst>
                    </p:cTn>
                  </p:par>
                  <p:par>
                    <p:cTn id="197" fill="hold">
                      <p:stCondLst>
                        <p:cond delay="indefinite"/>
                      </p:stCondLst>
                      <p:childTnLst>
                        <p:par>
                          <p:cTn id="198" fill="hold">
                            <p:stCondLst>
                              <p:cond delay="0"/>
                            </p:stCondLst>
                            <p:childTnLst>
                              <p:par>
                                <p:cTn id="199" presetID="9" presetClass="entr" presetSubtype="0" fill="hold" nodeType="clickEffect">
                                  <p:stCondLst>
                                    <p:cond delay="0"/>
                                  </p:stCondLst>
                                  <p:childTnLst>
                                    <p:set>
                                      <p:cBhvr>
                                        <p:cTn id="200" dur="1" fill="hold">
                                          <p:stCondLst>
                                            <p:cond delay="0"/>
                                          </p:stCondLst>
                                        </p:cTn>
                                        <p:tgtEl>
                                          <p:spTgt spid="5">
                                            <p:txEl>
                                              <p:pRg st="7" end="7"/>
                                            </p:txEl>
                                          </p:spTgt>
                                        </p:tgtEl>
                                        <p:attrNameLst>
                                          <p:attrName>style.visibility</p:attrName>
                                        </p:attrNameLst>
                                      </p:cBhvr>
                                      <p:to>
                                        <p:strVal val="visible"/>
                                      </p:to>
                                    </p:set>
                                    <p:animEffect transition="in" filter="dissolve">
                                      <p:cBhvr>
                                        <p:cTn id="201" dur="500"/>
                                        <p:tgtEl>
                                          <p:spTgt spid="5">
                                            <p:txEl>
                                              <p:pRg st="7" end="7"/>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149"/>
                                        </p:tgtEl>
                                        <p:attrNameLst>
                                          <p:attrName>style.visibility</p:attrName>
                                        </p:attrNameLst>
                                      </p:cBhvr>
                                      <p:to>
                                        <p:strVal val="visible"/>
                                      </p:to>
                                    </p:set>
                                    <p:animEffect transition="in" filter="dissolve">
                                      <p:cBhvr>
                                        <p:cTn id="206" dur="500"/>
                                        <p:tgtEl>
                                          <p:spTgt spid="149"/>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150"/>
                                        </p:tgtEl>
                                        <p:attrNameLst>
                                          <p:attrName>style.visibility</p:attrName>
                                        </p:attrNameLst>
                                      </p:cBhvr>
                                      <p:to>
                                        <p:strVal val="visible"/>
                                      </p:to>
                                    </p:set>
                                    <p:animEffect transition="in" filter="dissolve">
                                      <p:cBhvr>
                                        <p:cTn id="209" dur="500"/>
                                        <p:tgtEl>
                                          <p:spTgt spid="150"/>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151"/>
                                        </p:tgtEl>
                                        <p:attrNameLst>
                                          <p:attrName>style.visibility</p:attrName>
                                        </p:attrNameLst>
                                      </p:cBhvr>
                                      <p:to>
                                        <p:strVal val="visible"/>
                                      </p:to>
                                    </p:set>
                                    <p:animEffect transition="in" filter="dissolve">
                                      <p:cBhvr>
                                        <p:cTn id="212" dur="500"/>
                                        <p:tgtEl>
                                          <p:spTgt spid="151"/>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152"/>
                                        </p:tgtEl>
                                        <p:attrNameLst>
                                          <p:attrName>style.visibility</p:attrName>
                                        </p:attrNameLst>
                                      </p:cBhvr>
                                      <p:to>
                                        <p:strVal val="visible"/>
                                      </p:to>
                                    </p:set>
                                    <p:animEffect transition="in" filter="dissolve">
                                      <p:cBhvr>
                                        <p:cTn id="215" dur="500"/>
                                        <p:tgtEl>
                                          <p:spTgt spid="152"/>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153"/>
                                        </p:tgtEl>
                                        <p:attrNameLst>
                                          <p:attrName>style.visibility</p:attrName>
                                        </p:attrNameLst>
                                      </p:cBhvr>
                                      <p:to>
                                        <p:strVal val="visible"/>
                                      </p:to>
                                    </p:set>
                                    <p:animEffect transition="in" filter="dissolve">
                                      <p:cBhvr>
                                        <p:cTn id="218" dur="500"/>
                                        <p:tgtEl>
                                          <p:spTgt spid="153"/>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156"/>
                                        </p:tgtEl>
                                        <p:attrNameLst>
                                          <p:attrName>style.visibility</p:attrName>
                                        </p:attrNameLst>
                                      </p:cBhvr>
                                      <p:to>
                                        <p:strVal val="visible"/>
                                      </p:to>
                                    </p:set>
                                    <p:animEffect transition="in" filter="dissolve">
                                      <p:cBhvr>
                                        <p:cTn id="221" dur="500"/>
                                        <p:tgtEl>
                                          <p:spTgt spid="156"/>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157"/>
                                        </p:tgtEl>
                                        <p:attrNameLst>
                                          <p:attrName>style.visibility</p:attrName>
                                        </p:attrNameLst>
                                      </p:cBhvr>
                                      <p:to>
                                        <p:strVal val="visible"/>
                                      </p:to>
                                    </p:set>
                                    <p:animEffect transition="in" filter="dissolve">
                                      <p:cBhvr>
                                        <p:cTn id="224" dur="500"/>
                                        <p:tgtEl>
                                          <p:spTgt spid="157"/>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158"/>
                                        </p:tgtEl>
                                        <p:attrNameLst>
                                          <p:attrName>style.visibility</p:attrName>
                                        </p:attrNameLst>
                                      </p:cBhvr>
                                      <p:to>
                                        <p:strVal val="visible"/>
                                      </p:to>
                                    </p:set>
                                    <p:animEffect transition="in" filter="dissolve">
                                      <p:cBhvr>
                                        <p:cTn id="227" dur="500"/>
                                        <p:tgtEl>
                                          <p:spTgt spid="158"/>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nodeType="clickEffect">
                                  <p:stCondLst>
                                    <p:cond delay="0"/>
                                  </p:stCondLst>
                                  <p:childTnLst>
                                    <p:set>
                                      <p:cBhvr>
                                        <p:cTn id="231" dur="1" fill="hold">
                                          <p:stCondLst>
                                            <p:cond delay="0"/>
                                          </p:stCondLst>
                                        </p:cTn>
                                        <p:tgtEl>
                                          <p:spTgt spid="6"/>
                                        </p:tgtEl>
                                        <p:attrNameLst>
                                          <p:attrName>style.visibility</p:attrName>
                                        </p:attrNameLst>
                                      </p:cBhvr>
                                      <p:to>
                                        <p:strVal val="visible"/>
                                      </p:to>
                                    </p:set>
                                    <p:animEffect transition="in" filter="dissolve">
                                      <p:cBhvr>
                                        <p:cTn id="2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5" grpId="0" animBg="1"/>
      <p:bldP spid="96" grpId="0" animBg="1"/>
      <p:bldP spid="97" grpId="0" animBg="1"/>
      <p:bldP spid="98" grpId="0" animBg="1"/>
      <p:bldP spid="99" grpId="0"/>
      <p:bldP spid="100" grpId="0" animBg="1"/>
      <p:bldP spid="101" grpId="0" animBg="1"/>
      <p:bldP spid="102" grpId="0"/>
      <p:bldP spid="103" grpId="0" animBg="1"/>
      <p:bldP spid="104" grpId="0" animBg="1"/>
      <p:bldP spid="105" grpId="0" animBg="1"/>
      <p:bldP spid="106" grpId="0"/>
      <p:bldP spid="107" grpId="0" animBg="1"/>
      <p:bldP spid="108" grpId="0" animBg="1"/>
      <p:bldP spid="109" grpId="0" animBg="1"/>
      <p:bldP spid="110" grpId="0"/>
      <p:bldP spid="111" grpId="0" animBg="1"/>
      <p:bldP spid="112" grpId="0" animBg="1"/>
      <p:bldP spid="113" grpId="0"/>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p:bldP spid="125" grpId="0" animBg="1"/>
      <p:bldP spid="126" grpId="0" animBg="1"/>
      <p:bldP spid="127" grpId="0"/>
      <p:bldP spid="128" grpId="0" animBg="1"/>
      <p:bldP spid="129" grpId="0" animBg="1"/>
      <p:bldP spid="130" grpId="0"/>
      <p:bldP spid="131" grpId="0" animBg="1"/>
      <p:bldP spid="132" grpId="0" animBg="1"/>
      <p:bldP spid="133" grpId="0"/>
      <p:bldP spid="134" grpId="0" animBg="1"/>
      <p:bldP spid="135" grpId="0" animBg="1"/>
      <p:bldP spid="136" grpId="0"/>
      <p:bldP spid="137" grpId="0" animBg="1"/>
      <p:bldP spid="138" grpId="0" animBg="1"/>
      <p:bldP spid="139" grpId="0"/>
      <p:bldP spid="140" grpId="0" animBg="1"/>
      <p:bldP spid="141" grpId="0" animBg="1"/>
      <p:bldP spid="142" grpId="0"/>
      <p:bldP spid="143" grpId="0" animBg="1"/>
      <p:bldP spid="145" grpId="0" animBg="1"/>
      <p:bldP spid="146" grpId="0" animBg="1"/>
      <p:bldP spid="148" grpId="0"/>
      <p:bldP spid="149" grpId="0"/>
      <p:bldP spid="150" grpId="0"/>
      <p:bldP spid="151" grpId="0"/>
      <p:bldP spid="152" grpId="0"/>
      <p:bldP spid="153" grpId="0" animBg="1"/>
      <p:bldP spid="156" grpId="0"/>
      <p:bldP spid="157" grpId="0"/>
      <p:bldP spid="1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8742-D0A1-9946-86D9-15F178D6497D}"/>
              </a:ext>
            </a:extLst>
          </p:cNvPr>
          <p:cNvSpPr>
            <a:spLocks noGrp="1"/>
          </p:cNvSpPr>
          <p:nvPr>
            <p:ph type="title"/>
          </p:nvPr>
        </p:nvSpPr>
        <p:spPr>
          <a:xfrm>
            <a:off x="494140" y="235467"/>
            <a:ext cx="8229600" cy="1143000"/>
          </a:xfrm>
        </p:spPr>
        <p:txBody>
          <a:bodyPr>
            <a:normAutofit/>
          </a:bodyPr>
          <a:lstStyle/>
          <a:p>
            <a:r>
              <a:rPr lang="en-US" sz="3200" dirty="0"/>
              <a:t>Finding </a:t>
            </a:r>
            <a:r>
              <a:rPr lang="en-US" sz="3200" dirty="0">
                <a:latin typeface="Arial" panose="020B0604020202020204" pitchFamily="34" charset="0"/>
                <a:cs typeface="Arial" panose="020B0604020202020204" pitchFamily="34" charset="0"/>
              </a:rPr>
              <a:t>Connected Components with DFS</a:t>
            </a:r>
            <a:endParaRPr lang="en-US" sz="3200" dirty="0"/>
          </a:p>
        </p:txBody>
      </p:sp>
      <p:sp>
        <p:nvSpPr>
          <p:cNvPr id="4" name="object 2">
            <a:extLst>
              <a:ext uri="{FF2B5EF4-FFF2-40B4-BE49-F238E27FC236}">
                <a16:creationId xmlns:a16="http://schemas.microsoft.com/office/drawing/2014/main" id="{0877051C-3D9C-254C-806F-02124FC65FC8}"/>
              </a:ext>
            </a:extLst>
          </p:cNvPr>
          <p:cNvSpPr txBox="1"/>
          <p:nvPr/>
        </p:nvSpPr>
        <p:spPr>
          <a:xfrm>
            <a:off x="527184" y="1344728"/>
            <a:ext cx="5904115" cy="369332"/>
          </a:xfrm>
          <a:prstGeom prst="rect">
            <a:avLst/>
          </a:prstGeom>
          <a:solidFill>
            <a:srgbClr val="FFC000"/>
          </a:solidFill>
        </p:spPr>
        <p:txBody>
          <a:bodyPr wrap="square">
            <a:spAutoFit/>
          </a:bodyPr>
          <a:lstStyle>
            <a:defPPr>
              <a:defRPr lang="en-US"/>
            </a:defPPr>
            <a:lvl1pPr>
              <a:lnSpc>
                <a:spcPct val="100000"/>
              </a:lnSpc>
              <a:spcBef>
                <a:spcPts val="100"/>
              </a:spcBef>
              <a:spcAft>
                <a:spcPts val="100"/>
              </a:spcAft>
              <a:defRPr sz="1600">
                <a:solidFill>
                  <a:schemeClr val="accent1"/>
                </a:solidFill>
                <a:latin typeface="Arial" panose="020B0604020202020204" pitchFamily="34" charset="0"/>
                <a:cs typeface="Arial" panose="020B0604020202020204" pitchFamily="34" charset="0"/>
              </a:defRPr>
            </a:lvl1pPr>
          </a:lstStyle>
          <a:p>
            <a:r>
              <a:rPr sz="1800" dirty="0"/>
              <a:t>Goal.</a:t>
            </a:r>
            <a:r>
              <a:rPr lang="en-US" sz="1800" dirty="0"/>
              <a:t>  </a:t>
            </a:r>
            <a:r>
              <a:rPr sz="1800" dirty="0">
                <a:solidFill>
                  <a:schemeClr val="tx1"/>
                </a:solidFill>
              </a:rPr>
              <a:t>Partition vertices into connected components.</a:t>
            </a:r>
          </a:p>
        </p:txBody>
      </p:sp>
      <p:sp>
        <p:nvSpPr>
          <p:cNvPr id="36" name="object 3">
            <a:extLst>
              <a:ext uri="{FF2B5EF4-FFF2-40B4-BE49-F238E27FC236}">
                <a16:creationId xmlns:a16="http://schemas.microsoft.com/office/drawing/2014/main" id="{857273A5-BFCF-BE46-AAA2-0CAE52403064}"/>
              </a:ext>
            </a:extLst>
          </p:cNvPr>
          <p:cNvSpPr/>
          <p:nvPr/>
        </p:nvSpPr>
        <p:spPr>
          <a:xfrm>
            <a:off x="4002868" y="3733866"/>
            <a:ext cx="356295" cy="356295"/>
          </a:xfrm>
          <a:custGeom>
            <a:avLst/>
            <a:gdLst/>
            <a:ahLst/>
            <a:cxnLst/>
            <a:rect l="l" t="t" r="r" b="b"/>
            <a:pathLst>
              <a:path w="506729" h="506729">
                <a:moveTo>
                  <a:pt x="274728" y="0"/>
                </a:moveTo>
                <a:lnTo>
                  <a:pt x="231434" y="0"/>
                </a:lnTo>
                <a:lnTo>
                  <a:pt x="188647" y="7348"/>
                </a:lnTo>
                <a:lnTo>
                  <a:pt x="147381" y="22044"/>
                </a:lnTo>
                <a:lnTo>
                  <a:pt x="108651" y="44088"/>
                </a:lnTo>
                <a:lnTo>
                  <a:pt x="73471" y="73481"/>
                </a:lnTo>
                <a:lnTo>
                  <a:pt x="44083" y="108657"/>
                </a:lnTo>
                <a:lnTo>
                  <a:pt x="22041" y="147385"/>
                </a:lnTo>
                <a:lnTo>
                  <a:pt x="7347" y="188650"/>
                </a:lnTo>
                <a:lnTo>
                  <a:pt x="0" y="231437"/>
                </a:lnTo>
                <a:lnTo>
                  <a:pt x="0" y="274731"/>
                </a:lnTo>
                <a:lnTo>
                  <a:pt x="7347" y="317518"/>
                </a:lnTo>
                <a:lnTo>
                  <a:pt x="22041" y="358783"/>
                </a:lnTo>
                <a:lnTo>
                  <a:pt x="44083" y="397511"/>
                </a:lnTo>
                <a:lnTo>
                  <a:pt x="73471" y="432688"/>
                </a:lnTo>
                <a:lnTo>
                  <a:pt x="108651" y="462076"/>
                </a:lnTo>
                <a:lnTo>
                  <a:pt x="147381" y="484118"/>
                </a:lnTo>
                <a:lnTo>
                  <a:pt x="188647" y="498812"/>
                </a:lnTo>
                <a:lnTo>
                  <a:pt x="231434" y="506159"/>
                </a:lnTo>
                <a:lnTo>
                  <a:pt x="274728" y="506159"/>
                </a:lnTo>
                <a:lnTo>
                  <a:pt x="317515" y="498812"/>
                </a:lnTo>
                <a:lnTo>
                  <a:pt x="358781" y="484118"/>
                </a:lnTo>
                <a:lnTo>
                  <a:pt x="397511" y="462076"/>
                </a:lnTo>
                <a:lnTo>
                  <a:pt x="432691" y="432688"/>
                </a:lnTo>
                <a:lnTo>
                  <a:pt x="462080" y="397511"/>
                </a:lnTo>
                <a:lnTo>
                  <a:pt x="484121" y="358783"/>
                </a:lnTo>
                <a:lnTo>
                  <a:pt x="498816" y="317518"/>
                </a:lnTo>
                <a:lnTo>
                  <a:pt x="506163" y="274731"/>
                </a:lnTo>
                <a:lnTo>
                  <a:pt x="506163" y="231437"/>
                </a:lnTo>
                <a:lnTo>
                  <a:pt x="498816" y="188650"/>
                </a:lnTo>
                <a:lnTo>
                  <a:pt x="484121" y="147385"/>
                </a:lnTo>
                <a:lnTo>
                  <a:pt x="462080" y="108657"/>
                </a:lnTo>
                <a:lnTo>
                  <a:pt x="432691" y="73481"/>
                </a:lnTo>
                <a:lnTo>
                  <a:pt x="397511" y="44088"/>
                </a:lnTo>
                <a:lnTo>
                  <a:pt x="358781" y="22044"/>
                </a:lnTo>
                <a:lnTo>
                  <a:pt x="317515" y="7348"/>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7" name="object 4">
            <a:extLst>
              <a:ext uri="{FF2B5EF4-FFF2-40B4-BE49-F238E27FC236}">
                <a16:creationId xmlns:a16="http://schemas.microsoft.com/office/drawing/2014/main" id="{C467728E-02FA-694A-BECF-0810669CD7E9}"/>
              </a:ext>
            </a:extLst>
          </p:cNvPr>
          <p:cNvSpPr/>
          <p:nvPr/>
        </p:nvSpPr>
        <p:spPr>
          <a:xfrm>
            <a:off x="4002864" y="373386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8" name="object 5">
            <a:extLst>
              <a:ext uri="{FF2B5EF4-FFF2-40B4-BE49-F238E27FC236}">
                <a16:creationId xmlns:a16="http://schemas.microsoft.com/office/drawing/2014/main" id="{F82471EE-A80C-5347-8C74-AB0D31CB2CFC}"/>
              </a:ext>
            </a:extLst>
          </p:cNvPr>
          <p:cNvSpPr/>
          <p:nvPr/>
        </p:nvSpPr>
        <p:spPr>
          <a:xfrm>
            <a:off x="2936860" y="3733866"/>
            <a:ext cx="356295" cy="356295"/>
          </a:xfrm>
          <a:custGeom>
            <a:avLst/>
            <a:gdLst/>
            <a:ahLst/>
            <a:cxnLst/>
            <a:rect l="l" t="t" r="r" b="b"/>
            <a:pathLst>
              <a:path w="506729" h="506729">
                <a:moveTo>
                  <a:pt x="274726" y="0"/>
                </a:moveTo>
                <a:lnTo>
                  <a:pt x="231433" y="0"/>
                </a:lnTo>
                <a:lnTo>
                  <a:pt x="188646" y="7348"/>
                </a:lnTo>
                <a:lnTo>
                  <a:pt x="147381" y="22044"/>
                </a:lnTo>
                <a:lnTo>
                  <a:pt x="108651" y="44088"/>
                </a:lnTo>
                <a:lnTo>
                  <a:pt x="73471" y="73481"/>
                </a:lnTo>
                <a:lnTo>
                  <a:pt x="44083" y="108657"/>
                </a:lnTo>
                <a:lnTo>
                  <a:pt x="22041" y="147385"/>
                </a:lnTo>
                <a:lnTo>
                  <a:pt x="7347" y="188650"/>
                </a:lnTo>
                <a:lnTo>
                  <a:pt x="0" y="231437"/>
                </a:lnTo>
                <a:lnTo>
                  <a:pt x="0" y="274731"/>
                </a:lnTo>
                <a:lnTo>
                  <a:pt x="7347" y="317518"/>
                </a:lnTo>
                <a:lnTo>
                  <a:pt x="22041" y="358783"/>
                </a:lnTo>
                <a:lnTo>
                  <a:pt x="44083" y="397511"/>
                </a:lnTo>
                <a:lnTo>
                  <a:pt x="73471" y="432688"/>
                </a:lnTo>
                <a:lnTo>
                  <a:pt x="108651" y="462076"/>
                </a:lnTo>
                <a:lnTo>
                  <a:pt x="147381" y="484118"/>
                </a:lnTo>
                <a:lnTo>
                  <a:pt x="188646" y="498812"/>
                </a:lnTo>
                <a:lnTo>
                  <a:pt x="231433" y="506159"/>
                </a:lnTo>
                <a:lnTo>
                  <a:pt x="274726" y="506159"/>
                </a:lnTo>
                <a:lnTo>
                  <a:pt x="317512" y="498812"/>
                </a:lnTo>
                <a:lnTo>
                  <a:pt x="358775" y="484118"/>
                </a:lnTo>
                <a:lnTo>
                  <a:pt x="397502" y="462076"/>
                </a:lnTo>
                <a:lnTo>
                  <a:pt x="432678" y="432688"/>
                </a:lnTo>
                <a:lnTo>
                  <a:pt x="462071" y="397511"/>
                </a:lnTo>
                <a:lnTo>
                  <a:pt x="484115" y="358783"/>
                </a:lnTo>
                <a:lnTo>
                  <a:pt x="498811" y="317518"/>
                </a:lnTo>
                <a:lnTo>
                  <a:pt x="506159" y="274731"/>
                </a:lnTo>
                <a:lnTo>
                  <a:pt x="506159" y="231437"/>
                </a:lnTo>
                <a:lnTo>
                  <a:pt x="498811" y="188650"/>
                </a:lnTo>
                <a:lnTo>
                  <a:pt x="484115" y="147385"/>
                </a:lnTo>
                <a:lnTo>
                  <a:pt x="462071" y="108657"/>
                </a:lnTo>
                <a:lnTo>
                  <a:pt x="432678" y="73481"/>
                </a:lnTo>
                <a:lnTo>
                  <a:pt x="397502" y="44088"/>
                </a:lnTo>
                <a:lnTo>
                  <a:pt x="358775" y="22044"/>
                </a:lnTo>
                <a:lnTo>
                  <a:pt x="317512" y="7348"/>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39" name="object 6">
            <a:extLst>
              <a:ext uri="{FF2B5EF4-FFF2-40B4-BE49-F238E27FC236}">
                <a16:creationId xmlns:a16="http://schemas.microsoft.com/office/drawing/2014/main" id="{5F1A523D-7737-9C45-A026-9F1447EB32D6}"/>
              </a:ext>
            </a:extLst>
          </p:cNvPr>
          <p:cNvSpPr/>
          <p:nvPr/>
        </p:nvSpPr>
        <p:spPr>
          <a:xfrm>
            <a:off x="2936856" y="373386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0" name="object 9">
            <a:extLst>
              <a:ext uri="{FF2B5EF4-FFF2-40B4-BE49-F238E27FC236}">
                <a16:creationId xmlns:a16="http://schemas.microsoft.com/office/drawing/2014/main" id="{63BB36C8-DC99-9447-81B3-9E9451246F85}"/>
              </a:ext>
            </a:extLst>
          </p:cNvPr>
          <p:cNvSpPr/>
          <p:nvPr/>
        </p:nvSpPr>
        <p:spPr>
          <a:xfrm>
            <a:off x="4128608" y="4852383"/>
            <a:ext cx="356295" cy="356295"/>
          </a:xfrm>
          <a:custGeom>
            <a:avLst/>
            <a:gdLst/>
            <a:ahLst/>
            <a:cxnLst/>
            <a:rect l="l" t="t" r="r" b="b"/>
            <a:pathLst>
              <a:path w="506729" h="506729">
                <a:moveTo>
                  <a:pt x="274728" y="0"/>
                </a:moveTo>
                <a:lnTo>
                  <a:pt x="231434" y="0"/>
                </a:lnTo>
                <a:lnTo>
                  <a:pt x="188647" y="7348"/>
                </a:lnTo>
                <a:lnTo>
                  <a:pt x="147381" y="22044"/>
                </a:lnTo>
                <a:lnTo>
                  <a:pt x="108651" y="44088"/>
                </a:lnTo>
                <a:lnTo>
                  <a:pt x="73471" y="73481"/>
                </a:lnTo>
                <a:lnTo>
                  <a:pt x="44083" y="108657"/>
                </a:lnTo>
                <a:lnTo>
                  <a:pt x="22041" y="147385"/>
                </a:lnTo>
                <a:lnTo>
                  <a:pt x="7347" y="188650"/>
                </a:lnTo>
                <a:lnTo>
                  <a:pt x="0" y="231437"/>
                </a:lnTo>
                <a:lnTo>
                  <a:pt x="0" y="274731"/>
                </a:lnTo>
                <a:lnTo>
                  <a:pt x="7347" y="317518"/>
                </a:lnTo>
                <a:lnTo>
                  <a:pt x="22041" y="358783"/>
                </a:lnTo>
                <a:lnTo>
                  <a:pt x="44083" y="397511"/>
                </a:lnTo>
                <a:lnTo>
                  <a:pt x="73471" y="432688"/>
                </a:lnTo>
                <a:lnTo>
                  <a:pt x="108651" y="462080"/>
                </a:lnTo>
                <a:lnTo>
                  <a:pt x="147381" y="484124"/>
                </a:lnTo>
                <a:lnTo>
                  <a:pt x="188647" y="498821"/>
                </a:lnTo>
                <a:lnTo>
                  <a:pt x="231434" y="506169"/>
                </a:lnTo>
                <a:lnTo>
                  <a:pt x="274728" y="506169"/>
                </a:lnTo>
                <a:lnTo>
                  <a:pt x="317515" y="498821"/>
                </a:lnTo>
                <a:lnTo>
                  <a:pt x="358781" y="484124"/>
                </a:lnTo>
                <a:lnTo>
                  <a:pt x="397511" y="462080"/>
                </a:lnTo>
                <a:lnTo>
                  <a:pt x="432691" y="432688"/>
                </a:lnTo>
                <a:lnTo>
                  <a:pt x="462080" y="397511"/>
                </a:lnTo>
                <a:lnTo>
                  <a:pt x="484121" y="358783"/>
                </a:lnTo>
                <a:lnTo>
                  <a:pt x="498816" y="317518"/>
                </a:lnTo>
                <a:lnTo>
                  <a:pt x="506163" y="274731"/>
                </a:lnTo>
                <a:lnTo>
                  <a:pt x="506163" y="231437"/>
                </a:lnTo>
                <a:lnTo>
                  <a:pt x="498816" y="188650"/>
                </a:lnTo>
                <a:lnTo>
                  <a:pt x="484121" y="147385"/>
                </a:lnTo>
                <a:lnTo>
                  <a:pt x="462080" y="108657"/>
                </a:lnTo>
                <a:lnTo>
                  <a:pt x="432691" y="73481"/>
                </a:lnTo>
                <a:lnTo>
                  <a:pt x="397511" y="44088"/>
                </a:lnTo>
                <a:lnTo>
                  <a:pt x="358781" y="22044"/>
                </a:lnTo>
                <a:lnTo>
                  <a:pt x="317515" y="7348"/>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1" name="object 10">
            <a:extLst>
              <a:ext uri="{FF2B5EF4-FFF2-40B4-BE49-F238E27FC236}">
                <a16:creationId xmlns:a16="http://schemas.microsoft.com/office/drawing/2014/main" id="{727247D1-3A61-E140-BD13-254F686BD4FE}"/>
              </a:ext>
            </a:extLst>
          </p:cNvPr>
          <p:cNvSpPr/>
          <p:nvPr/>
        </p:nvSpPr>
        <p:spPr>
          <a:xfrm>
            <a:off x="4128603" y="485238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2" name="object 11">
            <a:extLst>
              <a:ext uri="{FF2B5EF4-FFF2-40B4-BE49-F238E27FC236}">
                <a16:creationId xmlns:a16="http://schemas.microsoft.com/office/drawing/2014/main" id="{FEED2ED4-8831-9A47-BB8B-34A621ED69C5}"/>
              </a:ext>
            </a:extLst>
          </p:cNvPr>
          <p:cNvSpPr/>
          <p:nvPr/>
        </p:nvSpPr>
        <p:spPr>
          <a:xfrm>
            <a:off x="3068549" y="5795756"/>
            <a:ext cx="356295" cy="356295"/>
          </a:xfrm>
          <a:custGeom>
            <a:avLst/>
            <a:gdLst/>
            <a:ahLst/>
            <a:cxnLst/>
            <a:rect l="l" t="t" r="r" b="b"/>
            <a:pathLst>
              <a:path w="506729" h="506729">
                <a:moveTo>
                  <a:pt x="274726" y="0"/>
                </a:moveTo>
                <a:lnTo>
                  <a:pt x="231433" y="0"/>
                </a:lnTo>
                <a:lnTo>
                  <a:pt x="188647" y="7347"/>
                </a:lnTo>
                <a:lnTo>
                  <a:pt x="147384" y="22041"/>
                </a:lnTo>
                <a:lnTo>
                  <a:pt x="108657" y="44083"/>
                </a:lnTo>
                <a:lnTo>
                  <a:pt x="73481" y="73471"/>
                </a:lnTo>
                <a:lnTo>
                  <a:pt x="44088" y="108651"/>
                </a:lnTo>
                <a:lnTo>
                  <a:pt x="22044" y="147381"/>
                </a:lnTo>
                <a:lnTo>
                  <a:pt x="7348" y="188647"/>
                </a:lnTo>
                <a:lnTo>
                  <a:pt x="0" y="231434"/>
                </a:lnTo>
                <a:lnTo>
                  <a:pt x="0" y="274728"/>
                </a:lnTo>
                <a:lnTo>
                  <a:pt x="7348" y="317515"/>
                </a:lnTo>
                <a:lnTo>
                  <a:pt x="22044" y="358781"/>
                </a:lnTo>
                <a:lnTo>
                  <a:pt x="44088" y="397511"/>
                </a:lnTo>
                <a:lnTo>
                  <a:pt x="73481" y="432691"/>
                </a:lnTo>
                <a:lnTo>
                  <a:pt x="108657" y="462080"/>
                </a:lnTo>
                <a:lnTo>
                  <a:pt x="147384" y="484121"/>
                </a:lnTo>
                <a:lnTo>
                  <a:pt x="188647" y="498816"/>
                </a:lnTo>
                <a:lnTo>
                  <a:pt x="231433" y="506163"/>
                </a:lnTo>
                <a:lnTo>
                  <a:pt x="274726" y="506163"/>
                </a:lnTo>
                <a:lnTo>
                  <a:pt x="317513" y="498816"/>
                </a:lnTo>
                <a:lnTo>
                  <a:pt x="358778" y="484121"/>
                </a:lnTo>
                <a:lnTo>
                  <a:pt x="397508" y="462080"/>
                </a:lnTo>
                <a:lnTo>
                  <a:pt x="432688" y="432691"/>
                </a:lnTo>
                <a:lnTo>
                  <a:pt x="462076" y="397511"/>
                </a:lnTo>
                <a:lnTo>
                  <a:pt x="484118" y="358781"/>
                </a:lnTo>
                <a:lnTo>
                  <a:pt x="498812" y="317515"/>
                </a:lnTo>
                <a:lnTo>
                  <a:pt x="506159" y="274728"/>
                </a:lnTo>
                <a:lnTo>
                  <a:pt x="506159" y="231434"/>
                </a:lnTo>
                <a:lnTo>
                  <a:pt x="498812" y="188647"/>
                </a:lnTo>
                <a:lnTo>
                  <a:pt x="484118" y="147381"/>
                </a:lnTo>
                <a:lnTo>
                  <a:pt x="462076" y="108651"/>
                </a:lnTo>
                <a:lnTo>
                  <a:pt x="432688" y="73471"/>
                </a:lnTo>
                <a:lnTo>
                  <a:pt x="397508" y="44083"/>
                </a:lnTo>
                <a:lnTo>
                  <a:pt x="358778" y="22041"/>
                </a:lnTo>
                <a:lnTo>
                  <a:pt x="317513" y="7347"/>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3" name="object 12">
            <a:extLst>
              <a:ext uri="{FF2B5EF4-FFF2-40B4-BE49-F238E27FC236}">
                <a16:creationId xmlns:a16="http://schemas.microsoft.com/office/drawing/2014/main" id="{8ADDE195-E664-AE44-9829-687AE1FF1F14}"/>
              </a:ext>
            </a:extLst>
          </p:cNvPr>
          <p:cNvSpPr/>
          <p:nvPr/>
        </p:nvSpPr>
        <p:spPr>
          <a:xfrm>
            <a:off x="3068551" y="579576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4" name="object 13">
            <a:extLst>
              <a:ext uri="{FF2B5EF4-FFF2-40B4-BE49-F238E27FC236}">
                <a16:creationId xmlns:a16="http://schemas.microsoft.com/office/drawing/2014/main" id="{17EDC903-CEFD-2946-8606-1A5810E7F3D3}"/>
              </a:ext>
            </a:extLst>
          </p:cNvPr>
          <p:cNvSpPr/>
          <p:nvPr/>
        </p:nvSpPr>
        <p:spPr>
          <a:xfrm>
            <a:off x="4128608" y="5797946"/>
            <a:ext cx="356295" cy="356295"/>
          </a:xfrm>
          <a:custGeom>
            <a:avLst/>
            <a:gdLst/>
            <a:ahLst/>
            <a:cxnLst/>
            <a:rect l="l" t="t" r="r" b="b"/>
            <a:pathLst>
              <a:path w="506729" h="506729">
                <a:moveTo>
                  <a:pt x="274728" y="0"/>
                </a:moveTo>
                <a:lnTo>
                  <a:pt x="231434" y="0"/>
                </a:lnTo>
                <a:lnTo>
                  <a:pt x="188647" y="7347"/>
                </a:lnTo>
                <a:lnTo>
                  <a:pt x="147381" y="22041"/>
                </a:lnTo>
                <a:lnTo>
                  <a:pt x="108651" y="44083"/>
                </a:lnTo>
                <a:lnTo>
                  <a:pt x="73471" y="73471"/>
                </a:lnTo>
                <a:lnTo>
                  <a:pt x="44083" y="108651"/>
                </a:lnTo>
                <a:lnTo>
                  <a:pt x="22041" y="147381"/>
                </a:lnTo>
                <a:lnTo>
                  <a:pt x="7347" y="188647"/>
                </a:lnTo>
                <a:lnTo>
                  <a:pt x="0" y="231434"/>
                </a:lnTo>
                <a:lnTo>
                  <a:pt x="0" y="274728"/>
                </a:lnTo>
                <a:lnTo>
                  <a:pt x="7347" y="317515"/>
                </a:lnTo>
                <a:lnTo>
                  <a:pt x="22041" y="358781"/>
                </a:lnTo>
                <a:lnTo>
                  <a:pt x="44083" y="397511"/>
                </a:lnTo>
                <a:lnTo>
                  <a:pt x="73471" y="432691"/>
                </a:lnTo>
                <a:lnTo>
                  <a:pt x="108651" y="462080"/>
                </a:lnTo>
                <a:lnTo>
                  <a:pt x="147381" y="484121"/>
                </a:lnTo>
                <a:lnTo>
                  <a:pt x="188647" y="498816"/>
                </a:lnTo>
                <a:lnTo>
                  <a:pt x="231434" y="506163"/>
                </a:lnTo>
                <a:lnTo>
                  <a:pt x="274728" y="506163"/>
                </a:lnTo>
                <a:lnTo>
                  <a:pt x="317515" y="498816"/>
                </a:lnTo>
                <a:lnTo>
                  <a:pt x="358781" y="484121"/>
                </a:lnTo>
                <a:lnTo>
                  <a:pt x="397511" y="462080"/>
                </a:lnTo>
                <a:lnTo>
                  <a:pt x="432691" y="432691"/>
                </a:lnTo>
                <a:lnTo>
                  <a:pt x="462080" y="397511"/>
                </a:lnTo>
                <a:lnTo>
                  <a:pt x="484121" y="358781"/>
                </a:lnTo>
                <a:lnTo>
                  <a:pt x="498816" y="317515"/>
                </a:lnTo>
                <a:lnTo>
                  <a:pt x="506163" y="274728"/>
                </a:lnTo>
                <a:lnTo>
                  <a:pt x="506163" y="231434"/>
                </a:lnTo>
                <a:lnTo>
                  <a:pt x="498816" y="188647"/>
                </a:lnTo>
                <a:lnTo>
                  <a:pt x="484121" y="147381"/>
                </a:lnTo>
                <a:lnTo>
                  <a:pt x="462080" y="108651"/>
                </a:lnTo>
                <a:lnTo>
                  <a:pt x="432691" y="73471"/>
                </a:lnTo>
                <a:lnTo>
                  <a:pt x="397511" y="44083"/>
                </a:lnTo>
                <a:lnTo>
                  <a:pt x="358781" y="22041"/>
                </a:lnTo>
                <a:lnTo>
                  <a:pt x="317515" y="7347"/>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5" name="object 14">
            <a:extLst>
              <a:ext uri="{FF2B5EF4-FFF2-40B4-BE49-F238E27FC236}">
                <a16:creationId xmlns:a16="http://schemas.microsoft.com/office/drawing/2014/main" id="{6E61EDB2-BBF5-434D-820C-6BF5DE2F02BD}"/>
              </a:ext>
            </a:extLst>
          </p:cNvPr>
          <p:cNvSpPr/>
          <p:nvPr/>
        </p:nvSpPr>
        <p:spPr>
          <a:xfrm>
            <a:off x="4128603" y="579795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6" name="object 15">
            <a:extLst>
              <a:ext uri="{FF2B5EF4-FFF2-40B4-BE49-F238E27FC236}">
                <a16:creationId xmlns:a16="http://schemas.microsoft.com/office/drawing/2014/main" id="{750DC1B7-3AFB-B64F-8E97-584A322A30CB}"/>
              </a:ext>
            </a:extLst>
          </p:cNvPr>
          <p:cNvSpPr/>
          <p:nvPr/>
        </p:nvSpPr>
        <p:spPr>
          <a:xfrm>
            <a:off x="355124" y="3619578"/>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7" name="object 16">
            <a:extLst>
              <a:ext uri="{FF2B5EF4-FFF2-40B4-BE49-F238E27FC236}">
                <a16:creationId xmlns:a16="http://schemas.microsoft.com/office/drawing/2014/main" id="{D4167355-B8AF-BE4D-9990-AF95B7A232FA}"/>
              </a:ext>
            </a:extLst>
          </p:cNvPr>
          <p:cNvSpPr/>
          <p:nvPr/>
        </p:nvSpPr>
        <p:spPr>
          <a:xfrm>
            <a:off x="355126" y="361958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8" name="object 17">
            <a:extLst>
              <a:ext uri="{FF2B5EF4-FFF2-40B4-BE49-F238E27FC236}">
                <a16:creationId xmlns:a16="http://schemas.microsoft.com/office/drawing/2014/main" id="{3D1E4B1C-2B0C-8C47-B653-DE42EB647FD4}"/>
              </a:ext>
            </a:extLst>
          </p:cNvPr>
          <p:cNvSpPr/>
          <p:nvPr/>
        </p:nvSpPr>
        <p:spPr>
          <a:xfrm>
            <a:off x="2938382" y="4686800"/>
            <a:ext cx="356295" cy="356295"/>
          </a:xfrm>
          <a:custGeom>
            <a:avLst/>
            <a:gdLst/>
            <a:ahLst/>
            <a:cxnLst/>
            <a:rect l="l" t="t" r="r" b="b"/>
            <a:pathLst>
              <a:path w="506729" h="506729">
                <a:moveTo>
                  <a:pt x="274726" y="0"/>
                </a:moveTo>
                <a:lnTo>
                  <a:pt x="231433" y="0"/>
                </a:lnTo>
                <a:lnTo>
                  <a:pt x="188646" y="7348"/>
                </a:lnTo>
                <a:lnTo>
                  <a:pt x="147381" y="22044"/>
                </a:lnTo>
                <a:lnTo>
                  <a:pt x="108651" y="44088"/>
                </a:lnTo>
                <a:lnTo>
                  <a:pt x="73471" y="73481"/>
                </a:lnTo>
                <a:lnTo>
                  <a:pt x="44083" y="108657"/>
                </a:lnTo>
                <a:lnTo>
                  <a:pt x="22041" y="147384"/>
                </a:lnTo>
                <a:lnTo>
                  <a:pt x="7347" y="188647"/>
                </a:lnTo>
                <a:lnTo>
                  <a:pt x="0" y="231433"/>
                </a:lnTo>
                <a:lnTo>
                  <a:pt x="0" y="274726"/>
                </a:lnTo>
                <a:lnTo>
                  <a:pt x="7347" y="317513"/>
                </a:lnTo>
                <a:lnTo>
                  <a:pt x="22041" y="358778"/>
                </a:lnTo>
                <a:lnTo>
                  <a:pt x="44083" y="397508"/>
                </a:lnTo>
                <a:lnTo>
                  <a:pt x="73471" y="432688"/>
                </a:lnTo>
                <a:lnTo>
                  <a:pt x="108651" y="462076"/>
                </a:lnTo>
                <a:lnTo>
                  <a:pt x="147381" y="484118"/>
                </a:lnTo>
                <a:lnTo>
                  <a:pt x="188646" y="498812"/>
                </a:lnTo>
                <a:lnTo>
                  <a:pt x="231433" y="506159"/>
                </a:lnTo>
                <a:lnTo>
                  <a:pt x="274726" y="506159"/>
                </a:lnTo>
                <a:lnTo>
                  <a:pt x="317512" y="498812"/>
                </a:lnTo>
                <a:lnTo>
                  <a:pt x="358775" y="484118"/>
                </a:lnTo>
                <a:lnTo>
                  <a:pt x="397502" y="462076"/>
                </a:lnTo>
                <a:lnTo>
                  <a:pt x="432678" y="432688"/>
                </a:lnTo>
                <a:lnTo>
                  <a:pt x="462071" y="397508"/>
                </a:lnTo>
                <a:lnTo>
                  <a:pt x="484115" y="358778"/>
                </a:lnTo>
                <a:lnTo>
                  <a:pt x="498811" y="317513"/>
                </a:lnTo>
                <a:lnTo>
                  <a:pt x="506159" y="274726"/>
                </a:lnTo>
                <a:lnTo>
                  <a:pt x="506159" y="231433"/>
                </a:lnTo>
                <a:lnTo>
                  <a:pt x="498811" y="188647"/>
                </a:lnTo>
                <a:lnTo>
                  <a:pt x="484115" y="147384"/>
                </a:lnTo>
                <a:lnTo>
                  <a:pt x="462071" y="108657"/>
                </a:lnTo>
                <a:lnTo>
                  <a:pt x="432678" y="73481"/>
                </a:lnTo>
                <a:lnTo>
                  <a:pt x="397502" y="44088"/>
                </a:lnTo>
                <a:lnTo>
                  <a:pt x="358775" y="22044"/>
                </a:lnTo>
                <a:lnTo>
                  <a:pt x="317512" y="7348"/>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49" name="object 18">
            <a:extLst>
              <a:ext uri="{FF2B5EF4-FFF2-40B4-BE49-F238E27FC236}">
                <a16:creationId xmlns:a16="http://schemas.microsoft.com/office/drawing/2014/main" id="{4A0D0BDA-843B-0146-BCA4-CE8B9A155229}"/>
              </a:ext>
            </a:extLst>
          </p:cNvPr>
          <p:cNvSpPr/>
          <p:nvPr/>
        </p:nvSpPr>
        <p:spPr>
          <a:xfrm>
            <a:off x="2938378" y="468680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0" name="object 19">
            <a:extLst>
              <a:ext uri="{FF2B5EF4-FFF2-40B4-BE49-F238E27FC236}">
                <a16:creationId xmlns:a16="http://schemas.microsoft.com/office/drawing/2014/main" id="{D8DAAC67-F59A-4146-8635-45587ED9BCB4}"/>
              </a:ext>
            </a:extLst>
          </p:cNvPr>
          <p:cNvSpPr/>
          <p:nvPr/>
        </p:nvSpPr>
        <p:spPr>
          <a:xfrm>
            <a:off x="2580291" y="5199994"/>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4"/>
                </a:lnTo>
                <a:lnTo>
                  <a:pt x="7348" y="188647"/>
                </a:lnTo>
                <a:lnTo>
                  <a:pt x="0" y="231433"/>
                </a:lnTo>
                <a:lnTo>
                  <a:pt x="0" y="274726"/>
                </a:lnTo>
                <a:lnTo>
                  <a:pt x="7348" y="317513"/>
                </a:lnTo>
                <a:lnTo>
                  <a:pt x="22044" y="358778"/>
                </a:lnTo>
                <a:lnTo>
                  <a:pt x="44088" y="397508"/>
                </a:lnTo>
                <a:lnTo>
                  <a:pt x="73481" y="432688"/>
                </a:lnTo>
                <a:lnTo>
                  <a:pt x="108657" y="462076"/>
                </a:lnTo>
                <a:lnTo>
                  <a:pt x="147385" y="484118"/>
                </a:lnTo>
                <a:lnTo>
                  <a:pt x="188650" y="498812"/>
                </a:lnTo>
                <a:lnTo>
                  <a:pt x="231437" y="506159"/>
                </a:lnTo>
                <a:lnTo>
                  <a:pt x="274731" y="506159"/>
                </a:lnTo>
                <a:lnTo>
                  <a:pt x="317518" y="498812"/>
                </a:lnTo>
                <a:lnTo>
                  <a:pt x="358783" y="484118"/>
                </a:lnTo>
                <a:lnTo>
                  <a:pt x="397511" y="462076"/>
                </a:lnTo>
                <a:lnTo>
                  <a:pt x="432688" y="432688"/>
                </a:lnTo>
                <a:lnTo>
                  <a:pt x="462080" y="397508"/>
                </a:lnTo>
                <a:lnTo>
                  <a:pt x="484124" y="358778"/>
                </a:lnTo>
                <a:lnTo>
                  <a:pt x="498821" y="317513"/>
                </a:lnTo>
                <a:lnTo>
                  <a:pt x="506169" y="274726"/>
                </a:lnTo>
                <a:lnTo>
                  <a:pt x="506169" y="231433"/>
                </a:lnTo>
                <a:lnTo>
                  <a:pt x="498821" y="188647"/>
                </a:lnTo>
                <a:lnTo>
                  <a:pt x="484124" y="147384"/>
                </a:lnTo>
                <a:lnTo>
                  <a:pt x="462080" y="108657"/>
                </a:lnTo>
                <a:lnTo>
                  <a:pt x="432688" y="73481"/>
                </a:lnTo>
                <a:lnTo>
                  <a:pt x="397511" y="44088"/>
                </a:lnTo>
                <a:lnTo>
                  <a:pt x="358783" y="22044"/>
                </a:lnTo>
                <a:lnTo>
                  <a:pt x="317518" y="7348"/>
                </a:lnTo>
                <a:lnTo>
                  <a:pt x="274731"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1" name="object 20">
            <a:extLst>
              <a:ext uri="{FF2B5EF4-FFF2-40B4-BE49-F238E27FC236}">
                <a16:creationId xmlns:a16="http://schemas.microsoft.com/office/drawing/2014/main" id="{3334EAEB-CC13-D942-9C8B-740CB57D66B9}"/>
              </a:ext>
            </a:extLst>
          </p:cNvPr>
          <p:cNvSpPr/>
          <p:nvPr/>
        </p:nvSpPr>
        <p:spPr>
          <a:xfrm>
            <a:off x="2580293" y="519999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2" name="object 21">
            <a:extLst>
              <a:ext uri="{FF2B5EF4-FFF2-40B4-BE49-F238E27FC236}">
                <a16:creationId xmlns:a16="http://schemas.microsoft.com/office/drawing/2014/main" id="{E2E61B3D-D745-FA4D-9CE8-A3DADE607210}"/>
              </a:ext>
            </a:extLst>
          </p:cNvPr>
          <p:cNvSpPr/>
          <p:nvPr/>
        </p:nvSpPr>
        <p:spPr>
          <a:xfrm>
            <a:off x="1959590" y="4686800"/>
            <a:ext cx="356295" cy="356295"/>
          </a:xfrm>
          <a:custGeom>
            <a:avLst/>
            <a:gdLst/>
            <a:ahLst/>
            <a:cxnLst/>
            <a:rect l="l" t="t" r="r" b="b"/>
            <a:pathLst>
              <a:path w="506729" h="506729">
                <a:moveTo>
                  <a:pt x="274728" y="0"/>
                </a:moveTo>
                <a:lnTo>
                  <a:pt x="231434" y="0"/>
                </a:lnTo>
                <a:lnTo>
                  <a:pt x="188647" y="7348"/>
                </a:lnTo>
                <a:lnTo>
                  <a:pt x="147381" y="22044"/>
                </a:lnTo>
                <a:lnTo>
                  <a:pt x="108651" y="44088"/>
                </a:lnTo>
                <a:lnTo>
                  <a:pt x="73471" y="73481"/>
                </a:lnTo>
                <a:lnTo>
                  <a:pt x="44083" y="108657"/>
                </a:lnTo>
                <a:lnTo>
                  <a:pt x="22041" y="147384"/>
                </a:lnTo>
                <a:lnTo>
                  <a:pt x="7347" y="188647"/>
                </a:lnTo>
                <a:lnTo>
                  <a:pt x="0" y="231433"/>
                </a:lnTo>
                <a:lnTo>
                  <a:pt x="0" y="274726"/>
                </a:lnTo>
                <a:lnTo>
                  <a:pt x="7347" y="317513"/>
                </a:lnTo>
                <a:lnTo>
                  <a:pt x="22041" y="358778"/>
                </a:lnTo>
                <a:lnTo>
                  <a:pt x="44083" y="397508"/>
                </a:lnTo>
                <a:lnTo>
                  <a:pt x="73471" y="432688"/>
                </a:lnTo>
                <a:lnTo>
                  <a:pt x="108651" y="462076"/>
                </a:lnTo>
                <a:lnTo>
                  <a:pt x="147381" y="484118"/>
                </a:lnTo>
                <a:lnTo>
                  <a:pt x="188647" y="498812"/>
                </a:lnTo>
                <a:lnTo>
                  <a:pt x="231434" y="506159"/>
                </a:lnTo>
                <a:lnTo>
                  <a:pt x="274728" y="506159"/>
                </a:lnTo>
                <a:lnTo>
                  <a:pt x="317515" y="498812"/>
                </a:lnTo>
                <a:lnTo>
                  <a:pt x="358781" y="484118"/>
                </a:lnTo>
                <a:lnTo>
                  <a:pt x="397511" y="462076"/>
                </a:lnTo>
                <a:lnTo>
                  <a:pt x="432691" y="432688"/>
                </a:lnTo>
                <a:lnTo>
                  <a:pt x="462080" y="397508"/>
                </a:lnTo>
                <a:lnTo>
                  <a:pt x="484121" y="358778"/>
                </a:lnTo>
                <a:lnTo>
                  <a:pt x="498816" y="317513"/>
                </a:lnTo>
                <a:lnTo>
                  <a:pt x="506163" y="274726"/>
                </a:lnTo>
                <a:lnTo>
                  <a:pt x="506163" y="231433"/>
                </a:lnTo>
                <a:lnTo>
                  <a:pt x="498816" y="188647"/>
                </a:lnTo>
                <a:lnTo>
                  <a:pt x="484121" y="147384"/>
                </a:lnTo>
                <a:lnTo>
                  <a:pt x="462080" y="108657"/>
                </a:lnTo>
                <a:lnTo>
                  <a:pt x="432691" y="73481"/>
                </a:lnTo>
                <a:lnTo>
                  <a:pt x="397511" y="44088"/>
                </a:lnTo>
                <a:lnTo>
                  <a:pt x="358781" y="22044"/>
                </a:lnTo>
                <a:lnTo>
                  <a:pt x="317515" y="7348"/>
                </a:lnTo>
                <a:lnTo>
                  <a:pt x="274728"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3" name="object 22">
            <a:extLst>
              <a:ext uri="{FF2B5EF4-FFF2-40B4-BE49-F238E27FC236}">
                <a16:creationId xmlns:a16="http://schemas.microsoft.com/office/drawing/2014/main" id="{4AC3B1C3-7AB9-6543-9D9A-3D789F3841D9}"/>
              </a:ext>
            </a:extLst>
          </p:cNvPr>
          <p:cNvSpPr/>
          <p:nvPr/>
        </p:nvSpPr>
        <p:spPr>
          <a:xfrm>
            <a:off x="1959594" y="468680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4" name="object 23">
            <a:extLst>
              <a:ext uri="{FF2B5EF4-FFF2-40B4-BE49-F238E27FC236}">
                <a16:creationId xmlns:a16="http://schemas.microsoft.com/office/drawing/2014/main" id="{95DA2186-538B-7E42-9DC2-AD069DDD12A9}"/>
              </a:ext>
            </a:extLst>
          </p:cNvPr>
          <p:cNvSpPr/>
          <p:nvPr/>
        </p:nvSpPr>
        <p:spPr>
          <a:xfrm>
            <a:off x="891162" y="4686800"/>
            <a:ext cx="356295" cy="356295"/>
          </a:xfrm>
          <a:custGeom>
            <a:avLst/>
            <a:gdLst/>
            <a:ahLst/>
            <a:cxnLst/>
            <a:rect l="l" t="t" r="r" b="b"/>
            <a:pathLst>
              <a:path w="506730" h="506729">
                <a:moveTo>
                  <a:pt x="274726" y="0"/>
                </a:moveTo>
                <a:lnTo>
                  <a:pt x="231433" y="0"/>
                </a:lnTo>
                <a:lnTo>
                  <a:pt x="188646" y="7348"/>
                </a:lnTo>
                <a:lnTo>
                  <a:pt x="147381" y="22044"/>
                </a:lnTo>
                <a:lnTo>
                  <a:pt x="108651" y="44088"/>
                </a:lnTo>
                <a:lnTo>
                  <a:pt x="73471" y="73481"/>
                </a:lnTo>
                <a:lnTo>
                  <a:pt x="44083" y="108657"/>
                </a:lnTo>
                <a:lnTo>
                  <a:pt x="22041" y="147384"/>
                </a:lnTo>
                <a:lnTo>
                  <a:pt x="7347" y="188647"/>
                </a:lnTo>
                <a:lnTo>
                  <a:pt x="0" y="231433"/>
                </a:lnTo>
                <a:lnTo>
                  <a:pt x="0" y="274726"/>
                </a:lnTo>
                <a:lnTo>
                  <a:pt x="7347" y="317513"/>
                </a:lnTo>
                <a:lnTo>
                  <a:pt x="22041" y="358778"/>
                </a:lnTo>
                <a:lnTo>
                  <a:pt x="44083" y="397508"/>
                </a:lnTo>
                <a:lnTo>
                  <a:pt x="73471" y="432688"/>
                </a:lnTo>
                <a:lnTo>
                  <a:pt x="108651" y="462076"/>
                </a:lnTo>
                <a:lnTo>
                  <a:pt x="147381" y="484118"/>
                </a:lnTo>
                <a:lnTo>
                  <a:pt x="188646" y="498812"/>
                </a:lnTo>
                <a:lnTo>
                  <a:pt x="231433" y="506159"/>
                </a:lnTo>
                <a:lnTo>
                  <a:pt x="274726" y="506159"/>
                </a:lnTo>
                <a:lnTo>
                  <a:pt x="317512" y="498812"/>
                </a:lnTo>
                <a:lnTo>
                  <a:pt x="358775" y="484118"/>
                </a:lnTo>
                <a:lnTo>
                  <a:pt x="397502" y="462076"/>
                </a:lnTo>
                <a:lnTo>
                  <a:pt x="432678" y="432688"/>
                </a:lnTo>
                <a:lnTo>
                  <a:pt x="462071" y="397508"/>
                </a:lnTo>
                <a:lnTo>
                  <a:pt x="484115" y="358778"/>
                </a:lnTo>
                <a:lnTo>
                  <a:pt x="498811" y="317513"/>
                </a:lnTo>
                <a:lnTo>
                  <a:pt x="506159" y="274726"/>
                </a:lnTo>
                <a:lnTo>
                  <a:pt x="506159" y="231433"/>
                </a:lnTo>
                <a:lnTo>
                  <a:pt x="498811" y="188647"/>
                </a:lnTo>
                <a:lnTo>
                  <a:pt x="484115" y="147384"/>
                </a:lnTo>
                <a:lnTo>
                  <a:pt x="462071" y="108657"/>
                </a:lnTo>
                <a:lnTo>
                  <a:pt x="432678" y="73481"/>
                </a:lnTo>
                <a:lnTo>
                  <a:pt x="397502" y="44088"/>
                </a:lnTo>
                <a:lnTo>
                  <a:pt x="358775" y="22044"/>
                </a:lnTo>
                <a:lnTo>
                  <a:pt x="317512" y="7348"/>
                </a:lnTo>
                <a:lnTo>
                  <a:pt x="274726" y="0"/>
                </a:lnTo>
                <a:close/>
              </a:path>
            </a:pathLst>
          </a:custGeom>
          <a:solidFill>
            <a:srgbClr val="D5D5D5"/>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5" name="object 24">
            <a:extLst>
              <a:ext uri="{FF2B5EF4-FFF2-40B4-BE49-F238E27FC236}">
                <a16:creationId xmlns:a16="http://schemas.microsoft.com/office/drawing/2014/main" id="{0762AC58-3D71-5A44-8637-EA21747C8647}"/>
              </a:ext>
            </a:extLst>
          </p:cNvPr>
          <p:cNvSpPr/>
          <p:nvPr/>
        </p:nvSpPr>
        <p:spPr>
          <a:xfrm>
            <a:off x="891158" y="468680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6" name="object 26">
            <a:extLst>
              <a:ext uri="{FF2B5EF4-FFF2-40B4-BE49-F238E27FC236}">
                <a16:creationId xmlns:a16="http://schemas.microsoft.com/office/drawing/2014/main" id="{8A6E129F-6AAD-ED4F-A21B-23AA7E4F81FA}"/>
              </a:ext>
            </a:extLst>
          </p:cNvPr>
          <p:cNvSpPr/>
          <p:nvPr/>
        </p:nvSpPr>
        <p:spPr>
          <a:xfrm>
            <a:off x="346755" y="581938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BABABA"/>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7" name="object 31">
            <a:extLst>
              <a:ext uri="{FF2B5EF4-FFF2-40B4-BE49-F238E27FC236}">
                <a16:creationId xmlns:a16="http://schemas.microsoft.com/office/drawing/2014/main" id="{4347A9F3-31A1-1D4F-94C1-6FD5C7B8303F}"/>
              </a:ext>
            </a:extLst>
          </p:cNvPr>
          <p:cNvSpPr/>
          <p:nvPr/>
        </p:nvSpPr>
        <p:spPr>
          <a:xfrm>
            <a:off x="4310632" y="5207633"/>
            <a:ext cx="0" cy="598289"/>
          </a:xfrm>
          <a:custGeom>
            <a:avLst/>
            <a:gdLst/>
            <a:ahLst/>
            <a:cxnLst/>
            <a:rect l="l" t="t" r="r" b="b"/>
            <a:pathLst>
              <a:path h="850900">
                <a:moveTo>
                  <a:pt x="0" y="0"/>
                </a:moveTo>
                <a:lnTo>
                  <a:pt x="0" y="850900"/>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8" name="object 33">
            <a:extLst>
              <a:ext uri="{FF2B5EF4-FFF2-40B4-BE49-F238E27FC236}">
                <a16:creationId xmlns:a16="http://schemas.microsoft.com/office/drawing/2014/main" id="{3FD192CB-5607-2B4C-946E-AC0D3891DFEC}"/>
              </a:ext>
            </a:extLst>
          </p:cNvPr>
          <p:cNvSpPr/>
          <p:nvPr/>
        </p:nvSpPr>
        <p:spPr>
          <a:xfrm>
            <a:off x="3291174" y="3922675"/>
            <a:ext cx="722412" cy="2679"/>
          </a:xfrm>
          <a:custGeom>
            <a:avLst/>
            <a:gdLst/>
            <a:ahLst/>
            <a:cxnLst/>
            <a:rect l="l" t="t" r="r" b="b"/>
            <a:pathLst>
              <a:path w="1027429" h="3810">
                <a:moveTo>
                  <a:pt x="0" y="0"/>
                </a:moveTo>
                <a:lnTo>
                  <a:pt x="1027239" y="3470"/>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59" name="object 35">
            <a:extLst>
              <a:ext uri="{FF2B5EF4-FFF2-40B4-BE49-F238E27FC236}">
                <a16:creationId xmlns:a16="http://schemas.microsoft.com/office/drawing/2014/main" id="{BBB345B2-100A-5549-878A-C3B8BC351E1A}"/>
              </a:ext>
            </a:extLst>
          </p:cNvPr>
          <p:cNvSpPr/>
          <p:nvPr/>
        </p:nvSpPr>
        <p:spPr>
          <a:xfrm>
            <a:off x="714436" y="3855313"/>
            <a:ext cx="1301055" cy="888950"/>
          </a:xfrm>
          <a:custGeom>
            <a:avLst/>
            <a:gdLst/>
            <a:ahLst/>
            <a:cxnLst/>
            <a:rect l="l" t="t" r="r" b="b"/>
            <a:pathLst>
              <a:path w="1850389" h="1264285">
                <a:moveTo>
                  <a:pt x="0" y="0"/>
                </a:moveTo>
                <a:lnTo>
                  <a:pt x="1850263" y="1264024"/>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0" name="object 36">
            <a:extLst>
              <a:ext uri="{FF2B5EF4-FFF2-40B4-BE49-F238E27FC236}">
                <a16:creationId xmlns:a16="http://schemas.microsoft.com/office/drawing/2014/main" id="{A8C47EF5-89F9-2046-958F-2484794E7675}"/>
              </a:ext>
            </a:extLst>
          </p:cNvPr>
          <p:cNvSpPr/>
          <p:nvPr/>
        </p:nvSpPr>
        <p:spPr>
          <a:xfrm>
            <a:off x="647822" y="3940404"/>
            <a:ext cx="376386" cy="750094"/>
          </a:xfrm>
          <a:custGeom>
            <a:avLst/>
            <a:gdLst/>
            <a:ahLst/>
            <a:cxnLst/>
            <a:rect l="l" t="t" r="r" b="b"/>
            <a:pathLst>
              <a:path w="535305" h="1066800">
                <a:moveTo>
                  <a:pt x="0" y="0"/>
                </a:moveTo>
                <a:lnTo>
                  <a:pt x="535302" y="1066800"/>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1" name="object 41">
            <a:extLst>
              <a:ext uri="{FF2B5EF4-FFF2-40B4-BE49-F238E27FC236}">
                <a16:creationId xmlns:a16="http://schemas.microsoft.com/office/drawing/2014/main" id="{E068ECCE-2DE8-2845-8634-9B203375A55E}"/>
              </a:ext>
            </a:extLst>
          </p:cNvPr>
          <p:cNvSpPr/>
          <p:nvPr/>
        </p:nvSpPr>
        <p:spPr>
          <a:xfrm>
            <a:off x="719259" y="3755059"/>
            <a:ext cx="2260550" cy="989409"/>
          </a:xfrm>
          <a:custGeom>
            <a:avLst/>
            <a:gdLst/>
            <a:ahLst/>
            <a:cxnLst/>
            <a:rect l="l" t="t" r="r" b="b"/>
            <a:pathLst>
              <a:path w="3215004" h="1407160">
                <a:moveTo>
                  <a:pt x="0" y="0"/>
                </a:moveTo>
                <a:lnTo>
                  <a:pt x="3215005" y="1406601"/>
                </a:lnTo>
              </a:path>
            </a:pathLst>
          </a:custGeom>
          <a:ln w="25400">
            <a:solidFill>
              <a:srgbClr val="D5D5D5"/>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2" name="object 44">
            <a:extLst>
              <a:ext uri="{FF2B5EF4-FFF2-40B4-BE49-F238E27FC236}">
                <a16:creationId xmlns:a16="http://schemas.microsoft.com/office/drawing/2014/main" id="{11DF4332-A18F-5C45-A85B-BDF35F79F4FA}"/>
              </a:ext>
            </a:extLst>
          </p:cNvPr>
          <p:cNvSpPr/>
          <p:nvPr/>
        </p:nvSpPr>
        <p:spPr>
          <a:xfrm>
            <a:off x="4003210" y="373072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3" name="object 45">
            <a:extLst>
              <a:ext uri="{FF2B5EF4-FFF2-40B4-BE49-F238E27FC236}">
                <a16:creationId xmlns:a16="http://schemas.microsoft.com/office/drawing/2014/main" id="{32E2CC6D-DF86-024F-9972-DDE8AFA8E9AA}"/>
              </a:ext>
            </a:extLst>
          </p:cNvPr>
          <p:cNvSpPr/>
          <p:nvPr/>
        </p:nvSpPr>
        <p:spPr>
          <a:xfrm>
            <a:off x="4003212" y="373072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4" name="object 46">
            <a:extLst>
              <a:ext uri="{FF2B5EF4-FFF2-40B4-BE49-F238E27FC236}">
                <a16:creationId xmlns:a16="http://schemas.microsoft.com/office/drawing/2014/main" id="{E14BB7F0-1880-D945-8E40-A7F4A8527587}"/>
              </a:ext>
            </a:extLst>
          </p:cNvPr>
          <p:cNvSpPr/>
          <p:nvPr/>
        </p:nvSpPr>
        <p:spPr>
          <a:xfrm>
            <a:off x="2940577" y="373072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5" name="object 47">
            <a:extLst>
              <a:ext uri="{FF2B5EF4-FFF2-40B4-BE49-F238E27FC236}">
                <a16:creationId xmlns:a16="http://schemas.microsoft.com/office/drawing/2014/main" id="{82B6920B-4A47-734B-B9AF-93EE687DEF2E}"/>
              </a:ext>
            </a:extLst>
          </p:cNvPr>
          <p:cNvSpPr/>
          <p:nvPr/>
        </p:nvSpPr>
        <p:spPr>
          <a:xfrm>
            <a:off x="2940579" y="373072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6" name="object 50">
            <a:extLst>
              <a:ext uri="{FF2B5EF4-FFF2-40B4-BE49-F238E27FC236}">
                <a16:creationId xmlns:a16="http://schemas.microsoft.com/office/drawing/2014/main" id="{6C568F31-4042-2A4D-97D6-534E016BE65E}"/>
              </a:ext>
            </a:extLst>
          </p:cNvPr>
          <p:cNvSpPr/>
          <p:nvPr/>
        </p:nvSpPr>
        <p:spPr>
          <a:xfrm>
            <a:off x="4131896" y="485108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7" name="object 51">
            <a:extLst>
              <a:ext uri="{FF2B5EF4-FFF2-40B4-BE49-F238E27FC236}">
                <a16:creationId xmlns:a16="http://schemas.microsoft.com/office/drawing/2014/main" id="{BD738524-E7D0-E14A-9045-BAB895A4E3E7}"/>
              </a:ext>
            </a:extLst>
          </p:cNvPr>
          <p:cNvSpPr/>
          <p:nvPr/>
        </p:nvSpPr>
        <p:spPr>
          <a:xfrm>
            <a:off x="4131898" y="485109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8" name="object 52">
            <a:extLst>
              <a:ext uri="{FF2B5EF4-FFF2-40B4-BE49-F238E27FC236}">
                <a16:creationId xmlns:a16="http://schemas.microsoft.com/office/drawing/2014/main" id="{96714A48-17F2-C946-A8D8-EDE29CA7A2C4}"/>
              </a:ext>
            </a:extLst>
          </p:cNvPr>
          <p:cNvSpPr/>
          <p:nvPr/>
        </p:nvSpPr>
        <p:spPr>
          <a:xfrm>
            <a:off x="3068460" y="579544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69" name="object 53">
            <a:extLst>
              <a:ext uri="{FF2B5EF4-FFF2-40B4-BE49-F238E27FC236}">
                <a16:creationId xmlns:a16="http://schemas.microsoft.com/office/drawing/2014/main" id="{F53EFB6C-8D72-124D-ACFB-A6C696AD30D4}"/>
              </a:ext>
            </a:extLst>
          </p:cNvPr>
          <p:cNvSpPr/>
          <p:nvPr/>
        </p:nvSpPr>
        <p:spPr>
          <a:xfrm>
            <a:off x="3068462" y="579544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0" name="object 54">
            <a:extLst>
              <a:ext uri="{FF2B5EF4-FFF2-40B4-BE49-F238E27FC236}">
                <a16:creationId xmlns:a16="http://schemas.microsoft.com/office/drawing/2014/main" id="{A602B386-8C75-7D48-8CAB-178B711A18E9}"/>
              </a:ext>
            </a:extLst>
          </p:cNvPr>
          <p:cNvSpPr/>
          <p:nvPr/>
        </p:nvSpPr>
        <p:spPr>
          <a:xfrm>
            <a:off x="4131896" y="579763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1" name="object 55">
            <a:extLst>
              <a:ext uri="{FF2B5EF4-FFF2-40B4-BE49-F238E27FC236}">
                <a16:creationId xmlns:a16="http://schemas.microsoft.com/office/drawing/2014/main" id="{51663EF8-76DC-804F-9270-58F9592EE0E0}"/>
              </a:ext>
            </a:extLst>
          </p:cNvPr>
          <p:cNvSpPr/>
          <p:nvPr/>
        </p:nvSpPr>
        <p:spPr>
          <a:xfrm>
            <a:off x="4131898" y="579763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2" name="object 56">
            <a:extLst>
              <a:ext uri="{FF2B5EF4-FFF2-40B4-BE49-F238E27FC236}">
                <a16:creationId xmlns:a16="http://schemas.microsoft.com/office/drawing/2014/main" id="{EACBF0CE-0B1E-7345-9B7B-4886A8DB297D}"/>
              </a:ext>
            </a:extLst>
          </p:cNvPr>
          <p:cNvSpPr/>
          <p:nvPr/>
        </p:nvSpPr>
        <p:spPr>
          <a:xfrm>
            <a:off x="355124" y="3619578"/>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3" name="object 57">
            <a:extLst>
              <a:ext uri="{FF2B5EF4-FFF2-40B4-BE49-F238E27FC236}">
                <a16:creationId xmlns:a16="http://schemas.microsoft.com/office/drawing/2014/main" id="{D8900A8C-6A05-464B-9D9E-8844F2DD57AD}"/>
              </a:ext>
            </a:extLst>
          </p:cNvPr>
          <p:cNvSpPr/>
          <p:nvPr/>
        </p:nvSpPr>
        <p:spPr>
          <a:xfrm>
            <a:off x="355126" y="361958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4" name="object 58">
            <a:extLst>
              <a:ext uri="{FF2B5EF4-FFF2-40B4-BE49-F238E27FC236}">
                <a16:creationId xmlns:a16="http://schemas.microsoft.com/office/drawing/2014/main" id="{6DA2667A-80AD-4147-B17A-F470FE31C38E}"/>
              </a:ext>
            </a:extLst>
          </p:cNvPr>
          <p:cNvSpPr/>
          <p:nvPr/>
        </p:nvSpPr>
        <p:spPr>
          <a:xfrm>
            <a:off x="2935804" y="469114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5" name="object 59">
            <a:extLst>
              <a:ext uri="{FF2B5EF4-FFF2-40B4-BE49-F238E27FC236}">
                <a16:creationId xmlns:a16="http://schemas.microsoft.com/office/drawing/2014/main" id="{94C474CF-9D92-1545-A427-9F10C05BC5C6}"/>
              </a:ext>
            </a:extLst>
          </p:cNvPr>
          <p:cNvSpPr/>
          <p:nvPr/>
        </p:nvSpPr>
        <p:spPr>
          <a:xfrm>
            <a:off x="2935806" y="469114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6" name="object 60">
            <a:extLst>
              <a:ext uri="{FF2B5EF4-FFF2-40B4-BE49-F238E27FC236}">
                <a16:creationId xmlns:a16="http://schemas.microsoft.com/office/drawing/2014/main" id="{00F14326-5928-AB44-A24B-F55F423DFF42}"/>
              </a:ext>
            </a:extLst>
          </p:cNvPr>
          <p:cNvSpPr/>
          <p:nvPr/>
        </p:nvSpPr>
        <p:spPr>
          <a:xfrm>
            <a:off x="2581863" y="5201164"/>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7" name="object 61">
            <a:extLst>
              <a:ext uri="{FF2B5EF4-FFF2-40B4-BE49-F238E27FC236}">
                <a16:creationId xmlns:a16="http://schemas.microsoft.com/office/drawing/2014/main" id="{162FD61D-C0AE-1240-A549-2C13880EBD8A}"/>
              </a:ext>
            </a:extLst>
          </p:cNvPr>
          <p:cNvSpPr/>
          <p:nvPr/>
        </p:nvSpPr>
        <p:spPr>
          <a:xfrm>
            <a:off x="2581865" y="520116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8" name="object 62">
            <a:extLst>
              <a:ext uri="{FF2B5EF4-FFF2-40B4-BE49-F238E27FC236}">
                <a16:creationId xmlns:a16="http://schemas.microsoft.com/office/drawing/2014/main" id="{3E4861AA-AAAF-064F-8088-BAAB6603FB11}"/>
              </a:ext>
            </a:extLst>
          </p:cNvPr>
          <p:cNvSpPr/>
          <p:nvPr/>
        </p:nvSpPr>
        <p:spPr>
          <a:xfrm>
            <a:off x="1962468" y="469114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79" name="object 63">
            <a:extLst>
              <a:ext uri="{FF2B5EF4-FFF2-40B4-BE49-F238E27FC236}">
                <a16:creationId xmlns:a16="http://schemas.microsoft.com/office/drawing/2014/main" id="{7AADC9DE-9E5D-C64E-A878-197B039DC828}"/>
              </a:ext>
            </a:extLst>
          </p:cNvPr>
          <p:cNvSpPr/>
          <p:nvPr/>
        </p:nvSpPr>
        <p:spPr>
          <a:xfrm>
            <a:off x="1962470" y="469114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0" name="object 64">
            <a:extLst>
              <a:ext uri="{FF2B5EF4-FFF2-40B4-BE49-F238E27FC236}">
                <a16:creationId xmlns:a16="http://schemas.microsoft.com/office/drawing/2014/main" id="{23F924DC-9C6A-CE4B-9DDD-A2BB6F0689DF}"/>
              </a:ext>
            </a:extLst>
          </p:cNvPr>
          <p:cNvSpPr/>
          <p:nvPr/>
        </p:nvSpPr>
        <p:spPr>
          <a:xfrm>
            <a:off x="890906" y="4691141"/>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1" name="object 65">
            <a:extLst>
              <a:ext uri="{FF2B5EF4-FFF2-40B4-BE49-F238E27FC236}">
                <a16:creationId xmlns:a16="http://schemas.microsoft.com/office/drawing/2014/main" id="{1107DC25-895C-C348-811A-9521220398D5}"/>
              </a:ext>
            </a:extLst>
          </p:cNvPr>
          <p:cNvSpPr/>
          <p:nvPr/>
        </p:nvSpPr>
        <p:spPr>
          <a:xfrm>
            <a:off x="890908" y="469114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2" name="object 67">
            <a:extLst>
              <a:ext uri="{FF2B5EF4-FFF2-40B4-BE49-F238E27FC236}">
                <a16:creationId xmlns:a16="http://schemas.microsoft.com/office/drawing/2014/main" id="{598726B5-2198-404E-8969-499A1F3C651A}"/>
              </a:ext>
            </a:extLst>
          </p:cNvPr>
          <p:cNvSpPr/>
          <p:nvPr/>
        </p:nvSpPr>
        <p:spPr>
          <a:xfrm>
            <a:off x="346147" y="581821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3" name="object 70">
            <a:extLst>
              <a:ext uri="{FF2B5EF4-FFF2-40B4-BE49-F238E27FC236}">
                <a16:creationId xmlns:a16="http://schemas.microsoft.com/office/drawing/2014/main" id="{6C0C5B02-34BE-BF4F-BA84-94982296E089}"/>
              </a:ext>
            </a:extLst>
          </p:cNvPr>
          <p:cNvSpPr/>
          <p:nvPr/>
        </p:nvSpPr>
        <p:spPr>
          <a:xfrm>
            <a:off x="4309847" y="5207633"/>
            <a:ext cx="0" cy="598289"/>
          </a:xfrm>
          <a:custGeom>
            <a:avLst/>
            <a:gdLst/>
            <a:ahLst/>
            <a:cxnLst/>
            <a:rect l="l" t="t" r="r" b="b"/>
            <a:pathLst>
              <a:path h="850900">
                <a:moveTo>
                  <a:pt x="0" y="0"/>
                </a:moveTo>
                <a:lnTo>
                  <a:pt x="0" y="8509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4" name="object 72">
            <a:extLst>
              <a:ext uri="{FF2B5EF4-FFF2-40B4-BE49-F238E27FC236}">
                <a16:creationId xmlns:a16="http://schemas.microsoft.com/office/drawing/2014/main" id="{7AF990ED-3B3E-754D-87E8-67EE08ACAC88}"/>
              </a:ext>
            </a:extLst>
          </p:cNvPr>
          <p:cNvSpPr/>
          <p:nvPr/>
        </p:nvSpPr>
        <p:spPr>
          <a:xfrm>
            <a:off x="3288192" y="3926533"/>
            <a:ext cx="722412" cy="2679"/>
          </a:xfrm>
          <a:custGeom>
            <a:avLst/>
            <a:gdLst/>
            <a:ahLst/>
            <a:cxnLst/>
            <a:rect l="l" t="t" r="r" b="b"/>
            <a:pathLst>
              <a:path w="1027429" h="3810">
                <a:moveTo>
                  <a:pt x="0" y="0"/>
                </a:moveTo>
                <a:lnTo>
                  <a:pt x="1027239" y="347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5" name="object 74">
            <a:extLst>
              <a:ext uri="{FF2B5EF4-FFF2-40B4-BE49-F238E27FC236}">
                <a16:creationId xmlns:a16="http://schemas.microsoft.com/office/drawing/2014/main" id="{C7E6517A-3150-1E4C-883C-29531FD53B7F}"/>
              </a:ext>
            </a:extLst>
          </p:cNvPr>
          <p:cNvSpPr/>
          <p:nvPr/>
        </p:nvSpPr>
        <p:spPr>
          <a:xfrm>
            <a:off x="711669" y="3851107"/>
            <a:ext cx="1301055" cy="888950"/>
          </a:xfrm>
          <a:custGeom>
            <a:avLst/>
            <a:gdLst/>
            <a:ahLst/>
            <a:cxnLst/>
            <a:rect l="l" t="t" r="r" b="b"/>
            <a:pathLst>
              <a:path w="1850389" h="1264285">
                <a:moveTo>
                  <a:pt x="0" y="0"/>
                </a:moveTo>
                <a:lnTo>
                  <a:pt x="1850263" y="1264024"/>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6" name="object 75">
            <a:extLst>
              <a:ext uri="{FF2B5EF4-FFF2-40B4-BE49-F238E27FC236}">
                <a16:creationId xmlns:a16="http://schemas.microsoft.com/office/drawing/2014/main" id="{72346A8D-F56A-7D47-9C49-B9FA7F1EC44D}"/>
              </a:ext>
            </a:extLst>
          </p:cNvPr>
          <p:cNvSpPr/>
          <p:nvPr/>
        </p:nvSpPr>
        <p:spPr>
          <a:xfrm>
            <a:off x="649161" y="3940404"/>
            <a:ext cx="376386" cy="750094"/>
          </a:xfrm>
          <a:custGeom>
            <a:avLst/>
            <a:gdLst/>
            <a:ahLst/>
            <a:cxnLst/>
            <a:rect l="l" t="t" r="r" b="b"/>
            <a:pathLst>
              <a:path w="535305" h="1066800">
                <a:moveTo>
                  <a:pt x="0" y="0"/>
                </a:moveTo>
                <a:lnTo>
                  <a:pt x="535302" y="10668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7" name="object 78">
            <a:extLst>
              <a:ext uri="{FF2B5EF4-FFF2-40B4-BE49-F238E27FC236}">
                <a16:creationId xmlns:a16="http://schemas.microsoft.com/office/drawing/2014/main" id="{5D40F428-B14E-9244-8859-C6C5A579B258}"/>
              </a:ext>
            </a:extLst>
          </p:cNvPr>
          <p:cNvSpPr/>
          <p:nvPr/>
        </p:nvSpPr>
        <p:spPr>
          <a:xfrm>
            <a:off x="1878492" y="5365083"/>
            <a:ext cx="697408" cy="2679"/>
          </a:xfrm>
          <a:custGeom>
            <a:avLst/>
            <a:gdLst/>
            <a:ahLst/>
            <a:cxnLst/>
            <a:rect l="l" t="t" r="r" b="b"/>
            <a:pathLst>
              <a:path w="991870" h="3809">
                <a:moveTo>
                  <a:pt x="0" y="0"/>
                </a:moveTo>
                <a:lnTo>
                  <a:pt x="991642" y="3453"/>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8" name="object 80">
            <a:extLst>
              <a:ext uri="{FF2B5EF4-FFF2-40B4-BE49-F238E27FC236}">
                <a16:creationId xmlns:a16="http://schemas.microsoft.com/office/drawing/2014/main" id="{9724DEAC-840F-8542-A22A-1A118AD489B0}"/>
              </a:ext>
            </a:extLst>
          </p:cNvPr>
          <p:cNvSpPr/>
          <p:nvPr/>
        </p:nvSpPr>
        <p:spPr>
          <a:xfrm>
            <a:off x="720599" y="3752880"/>
            <a:ext cx="2260550" cy="989409"/>
          </a:xfrm>
          <a:custGeom>
            <a:avLst/>
            <a:gdLst/>
            <a:ahLst/>
            <a:cxnLst/>
            <a:rect l="l" t="t" r="r" b="b"/>
            <a:pathLst>
              <a:path w="3215004" h="1407160">
                <a:moveTo>
                  <a:pt x="0" y="0"/>
                </a:moveTo>
                <a:lnTo>
                  <a:pt x="3215005" y="1406601"/>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89" name="object 81">
            <a:extLst>
              <a:ext uri="{FF2B5EF4-FFF2-40B4-BE49-F238E27FC236}">
                <a16:creationId xmlns:a16="http://schemas.microsoft.com/office/drawing/2014/main" id="{36789B58-490B-964E-A5B0-023673700197}"/>
              </a:ext>
            </a:extLst>
          </p:cNvPr>
          <p:cNvSpPr/>
          <p:nvPr/>
        </p:nvSpPr>
        <p:spPr>
          <a:xfrm>
            <a:off x="647822" y="5521985"/>
            <a:ext cx="2001710" cy="366243"/>
          </a:xfrm>
          <a:custGeom>
            <a:avLst/>
            <a:gdLst/>
            <a:ahLst/>
            <a:cxnLst/>
            <a:rect l="l" t="t" r="r" b="b"/>
            <a:pathLst>
              <a:path w="2624454" h="929004">
                <a:moveTo>
                  <a:pt x="0" y="928960"/>
                </a:moveTo>
                <a:lnTo>
                  <a:pt x="2624264"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0" name="object 83">
            <a:extLst>
              <a:ext uri="{FF2B5EF4-FFF2-40B4-BE49-F238E27FC236}">
                <a16:creationId xmlns:a16="http://schemas.microsoft.com/office/drawing/2014/main" id="{7D4B91AA-1D31-9749-9D42-6703517D0308}"/>
              </a:ext>
            </a:extLst>
          </p:cNvPr>
          <p:cNvSpPr/>
          <p:nvPr/>
        </p:nvSpPr>
        <p:spPr>
          <a:xfrm>
            <a:off x="4003210" y="373072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1" name="object 84">
            <a:extLst>
              <a:ext uri="{FF2B5EF4-FFF2-40B4-BE49-F238E27FC236}">
                <a16:creationId xmlns:a16="http://schemas.microsoft.com/office/drawing/2014/main" id="{112A7635-8320-274F-BB29-C9159702BDC0}"/>
              </a:ext>
            </a:extLst>
          </p:cNvPr>
          <p:cNvSpPr/>
          <p:nvPr/>
        </p:nvSpPr>
        <p:spPr>
          <a:xfrm>
            <a:off x="4005141" y="3731016"/>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2" name="object 85">
            <a:extLst>
              <a:ext uri="{FF2B5EF4-FFF2-40B4-BE49-F238E27FC236}">
                <a16:creationId xmlns:a16="http://schemas.microsoft.com/office/drawing/2014/main" id="{DD963950-FA7B-0947-B90F-84DD74A669B7}"/>
              </a:ext>
            </a:extLst>
          </p:cNvPr>
          <p:cNvSpPr txBox="1"/>
          <p:nvPr/>
        </p:nvSpPr>
        <p:spPr>
          <a:xfrm>
            <a:off x="4143820" y="3791506"/>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8</a:t>
            </a:r>
            <a:endParaRPr sz="1266">
              <a:latin typeface="Arial" panose="020B0604020202020204" pitchFamily="34" charset="0"/>
              <a:cs typeface="Arial" panose="020B0604020202020204" pitchFamily="34" charset="0"/>
            </a:endParaRPr>
          </a:p>
        </p:txBody>
      </p:sp>
      <p:sp>
        <p:nvSpPr>
          <p:cNvPr id="93" name="object 86">
            <a:extLst>
              <a:ext uri="{FF2B5EF4-FFF2-40B4-BE49-F238E27FC236}">
                <a16:creationId xmlns:a16="http://schemas.microsoft.com/office/drawing/2014/main" id="{726D1EEC-1F9C-084E-9D72-E7D652400AFF}"/>
              </a:ext>
            </a:extLst>
          </p:cNvPr>
          <p:cNvSpPr/>
          <p:nvPr/>
        </p:nvSpPr>
        <p:spPr>
          <a:xfrm>
            <a:off x="2940577" y="373072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4" name="object 87">
            <a:extLst>
              <a:ext uri="{FF2B5EF4-FFF2-40B4-BE49-F238E27FC236}">
                <a16:creationId xmlns:a16="http://schemas.microsoft.com/office/drawing/2014/main" id="{E2F1727C-117F-464A-AD6F-24BA78918CA2}"/>
              </a:ext>
            </a:extLst>
          </p:cNvPr>
          <p:cNvSpPr/>
          <p:nvPr/>
        </p:nvSpPr>
        <p:spPr>
          <a:xfrm>
            <a:off x="2940579" y="373072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5" name="object 88">
            <a:extLst>
              <a:ext uri="{FF2B5EF4-FFF2-40B4-BE49-F238E27FC236}">
                <a16:creationId xmlns:a16="http://schemas.microsoft.com/office/drawing/2014/main" id="{B6A8E490-5299-ED4E-9808-F8329C1C2948}"/>
              </a:ext>
            </a:extLst>
          </p:cNvPr>
          <p:cNvSpPr txBox="1"/>
          <p:nvPr/>
        </p:nvSpPr>
        <p:spPr>
          <a:xfrm>
            <a:off x="3081187" y="3791506"/>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7</a:t>
            </a:r>
            <a:endParaRPr sz="1266">
              <a:latin typeface="Arial" panose="020B0604020202020204" pitchFamily="34" charset="0"/>
              <a:cs typeface="Arial" panose="020B0604020202020204" pitchFamily="34" charset="0"/>
            </a:endParaRPr>
          </a:p>
        </p:txBody>
      </p:sp>
      <p:sp>
        <p:nvSpPr>
          <p:cNvPr id="96" name="object 92">
            <a:extLst>
              <a:ext uri="{FF2B5EF4-FFF2-40B4-BE49-F238E27FC236}">
                <a16:creationId xmlns:a16="http://schemas.microsoft.com/office/drawing/2014/main" id="{EEEC9567-5F05-AD4F-857C-8137ABA7AC62}"/>
              </a:ext>
            </a:extLst>
          </p:cNvPr>
          <p:cNvSpPr/>
          <p:nvPr/>
        </p:nvSpPr>
        <p:spPr>
          <a:xfrm>
            <a:off x="4131896" y="485108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7" name="object 93">
            <a:extLst>
              <a:ext uri="{FF2B5EF4-FFF2-40B4-BE49-F238E27FC236}">
                <a16:creationId xmlns:a16="http://schemas.microsoft.com/office/drawing/2014/main" id="{85B5E221-78E4-304B-866B-EC41EE26F5D2}"/>
              </a:ext>
            </a:extLst>
          </p:cNvPr>
          <p:cNvSpPr/>
          <p:nvPr/>
        </p:nvSpPr>
        <p:spPr>
          <a:xfrm>
            <a:off x="4131898" y="485109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8" name="object 94">
            <a:extLst>
              <a:ext uri="{FF2B5EF4-FFF2-40B4-BE49-F238E27FC236}">
                <a16:creationId xmlns:a16="http://schemas.microsoft.com/office/drawing/2014/main" id="{CD45F608-AD4A-1B4E-A2A9-C94B6F2EDFF5}"/>
              </a:ext>
            </a:extLst>
          </p:cNvPr>
          <p:cNvSpPr txBox="1"/>
          <p:nvPr/>
        </p:nvSpPr>
        <p:spPr>
          <a:xfrm>
            <a:off x="4272506" y="4911872"/>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9</a:t>
            </a:r>
            <a:endParaRPr sz="1266">
              <a:latin typeface="Arial" panose="020B0604020202020204" pitchFamily="34" charset="0"/>
              <a:cs typeface="Arial" panose="020B0604020202020204" pitchFamily="34" charset="0"/>
            </a:endParaRPr>
          </a:p>
        </p:txBody>
      </p:sp>
      <p:sp>
        <p:nvSpPr>
          <p:cNvPr id="99" name="object 95">
            <a:extLst>
              <a:ext uri="{FF2B5EF4-FFF2-40B4-BE49-F238E27FC236}">
                <a16:creationId xmlns:a16="http://schemas.microsoft.com/office/drawing/2014/main" id="{84202E0A-B2EF-7F4D-810D-EA1767815B32}"/>
              </a:ext>
            </a:extLst>
          </p:cNvPr>
          <p:cNvSpPr/>
          <p:nvPr/>
        </p:nvSpPr>
        <p:spPr>
          <a:xfrm>
            <a:off x="3068460" y="579544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0" name="object 96">
            <a:extLst>
              <a:ext uri="{FF2B5EF4-FFF2-40B4-BE49-F238E27FC236}">
                <a16:creationId xmlns:a16="http://schemas.microsoft.com/office/drawing/2014/main" id="{3EEF5A8D-88F6-E84E-A539-61206E85FEC2}"/>
              </a:ext>
            </a:extLst>
          </p:cNvPr>
          <p:cNvSpPr/>
          <p:nvPr/>
        </p:nvSpPr>
        <p:spPr>
          <a:xfrm>
            <a:off x="3068462" y="579544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1" name="object 97">
            <a:extLst>
              <a:ext uri="{FF2B5EF4-FFF2-40B4-BE49-F238E27FC236}">
                <a16:creationId xmlns:a16="http://schemas.microsoft.com/office/drawing/2014/main" id="{247697E1-C452-6B42-A567-F9858E0796EF}"/>
              </a:ext>
            </a:extLst>
          </p:cNvPr>
          <p:cNvSpPr txBox="1"/>
          <p:nvPr/>
        </p:nvSpPr>
        <p:spPr>
          <a:xfrm>
            <a:off x="3147643" y="5864618"/>
            <a:ext cx="258261" cy="203814"/>
          </a:xfrm>
          <a:prstGeom prst="rect">
            <a:avLst/>
          </a:prstGeom>
        </p:spPr>
        <p:txBody>
          <a:bodyPr vert="horz" wrap="square" lIns="0" tIns="8930" rIns="0" bIns="0" rtlCol="0">
            <a:spAutoFit/>
          </a:bodyPr>
          <a:lstStyle/>
          <a:p>
            <a:pPr marL="8929">
              <a:spcBef>
                <a:spcPts val="70"/>
              </a:spcBef>
            </a:pPr>
            <a:r>
              <a:rPr lang="en-US" sz="1266" spc="137" dirty="0">
                <a:latin typeface="Arial" panose="020B0604020202020204" pitchFamily="34" charset="0"/>
                <a:cs typeface="Arial" panose="020B0604020202020204" pitchFamily="34" charset="0"/>
              </a:rPr>
              <a:t>10</a:t>
            </a:r>
            <a:endParaRPr sz="1266" dirty="0">
              <a:latin typeface="Arial" panose="020B0604020202020204" pitchFamily="34" charset="0"/>
              <a:cs typeface="Arial" panose="020B0604020202020204" pitchFamily="34" charset="0"/>
            </a:endParaRPr>
          </a:p>
        </p:txBody>
      </p:sp>
      <p:sp>
        <p:nvSpPr>
          <p:cNvPr id="102" name="object 98">
            <a:extLst>
              <a:ext uri="{FF2B5EF4-FFF2-40B4-BE49-F238E27FC236}">
                <a16:creationId xmlns:a16="http://schemas.microsoft.com/office/drawing/2014/main" id="{C9B49FBF-10CF-294C-8D21-045ECAC0AB6A}"/>
              </a:ext>
            </a:extLst>
          </p:cNvPr>
          <p:cNvSpPr/>
          <p:nvPr/>
        </p:nvSpPr>
        <p:spPr>
          <a:xfrm>
            <a:off x="4131896" y="5797635"/>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3" name="object 99">
            <a:extLst>
              <a:ext uri="{FF2B5EF4-FFF2-40B4-BE49-F238E27FC236}">
                <a16:creationId xmlns:a16="http://schemas.microsoft.com/office/drawing/2014/main" id="{9AC6FBC5-0651-C549-8E24-1F99BE4EAFFF}"/>
              </a:ext>
            </a:extLst>
          </p:cNvPr>
          <p:cNvSpPr/>
          <p:nvPr/>
        </p:nvSpPr>
        <p:spPr>
          <a:xfrm>
            <a:off x="4131898" y="579763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4" name="object 100">
            <a:extLst>
              <a:ext uri="{FF2B5EF4-FFF2-40B4-BE49-F238E27FC236}">
                <a16:creationId xmlns:a16="http://schemas.microsoft.com/office/drawing/2014/main" id="{489119EE-284A-FF46-A134-D940DD0B863A}"/>
              </a:ext>
            </a:extLst>
          </p:cNvPr>
          <p:cNvSpPr txBox="1"/>
          <p:nvPr/>
        </p:nvSpPr>
        <p:spPr>
          <a:xfrm>
            <a:off x="4227858" y="5858419"/>
            <a:ext cx="221456"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11</a:t>
            </a:r>
            <a:endParaRPr sz="1266" dirty="0">
              <a:latin typeface="Arial" panose="020B0604020202020204" pitchFamily="34" charset="0"/>
              <a:cs typeface="Arial" panose="020B0604020202020204" pitchFamily="34" charset="0"/>
            </a:endParaRPr>
          </a:p>
        </p:txBody>
      </p:sp>
      <p:sp>
        <p:nvSpPr>
          <p:cNvPr id="105" name="object 101">
            <a:extLst>
              <a:ext uri="{FF2B5EF4-FFF2-40B4-BE49-F238E27FC236}">
                <a16:creationId xmlns:a16="http://schemas.microsoft.com/office/drawing/2014/main" id="{DA7A913B-193B-7949-A633-E2452D583D8A}"/>
              </a:ext>
            </a:extLst>
          </p:cNvPr>
          <p:cNvSpPr/>
          <p:nvPr/>
        </p:nvSpPr>
        <p:spPr>
          <a:xfrm>
            <a:off x="355124" y="3619578"/>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6" name="object 102">
            <a:extLst>
              <a:ext uri="{FF2B5EF4-FFF2-40B4-BE49-F238E27FC236}">
                <a16:creationId xmlns:a16="http://schemas.microsoft.com/office/drawing/2014/main" id="{51337322-27A9-E24C-9A46-9D9F94905392}"/>
              </a:ext>
            </a:extLst>
          </p:cNvPr>
          <p:cNvSpPr/>
          <p:nvPr/>
        </p:nvSpPr>
        <p:spPr>
          <a:xfrm>
            <a:off x="355126" y="3619580"/>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7" name="object 103">
            <a:extLst>
              <a:ext uri="{FF2B5EF4-FFF2-40B4-BE49-F238E27FC236}">
                <a16:creationId xmlns:a16="http://schemas.microsoft.com/office/drawing/2014/main" id="{A838C030-599D-E247-BB6C-08682FBAD24A}"/>
              </a:ext>
            </a:extLst>
          </p:cNvPr>
          <p:cNvSpPr txBox="1"/>
          <p:nvPr/>
        </p:nvSpPr>
        <p:spPr>
          <a:xfrm>
            <a:off x="495734" y="3680361"/>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0</a:t>
            </a:r>
            <a:endParaRPr sz="1266" dirty="0">
              <a:latin typeface="Arial" panose="020B0604020202020204" pitchFamily="34" charset="0"/>
              <a:cs typeface="Arial" panose="020B0604020202020204" pitchFamily="34" charset="0"/>
            </a:endParaRPr>
          </a:p>
        </p:txBody>
      </p:sp>
      <p:sp>
        <p:nvSpPr>
          <p:cNvPr id="108" name="object 104">
            <a:extLst>
              <a:ext uri="{FF2B5EF4-FFF2-40B4-BE49-F238E27FC236}">
                <a16:creationId xmlns:a16="http://schemas.microsoft.com/office/drawing/2014/main" id="{597E197E-4589-EC40-B997-CAC44B012525}"/>
              </a:ext>
            </a:extLst>
          </p:cNvPr>
          <p:cNvSpPr/>
          <p:nvPr/>
        </p:nvSpPr>
        <p:spPr>
          <a:xfrm>
            <a:off x="2935804" y="469114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09" name="object 105">
            <a:extLst>
              <a:ext uri="{FF2B5EF4-FFF2-40B4-BE49-F238E27FC236}">
                <a16:creationId xmlns:a16="http://schemas.microsoft.com/office/drawing/2014/main" id="{92339DEA-274F-BD4A-8D74-0ED32D1A5C34}"/>
              </a:ext>
            </a:extLst>
          </p:cNvPr>
          <p:cNvSpPr/>
          <p:nvPr/>
        </p:nvSpPr>
        <p:spPr>
          <a:xfrm>
            <a:off x="2934879" y="4687967"/>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0" name="object 106">
            <a:extLst>
              <a:ext uri="{FF2B5EF4-FFF2-40B4-BE49-F238E27FC236}">
                <a16:creationId xmlns:a16="http://schemas.microsoft.com/office/drawing/2014/main" id="{C4ADE339-9752-C94D-AB44-DE702363BC74}"/>
              </a:ext>
            </a:extLst>
          </p:cNvPr>
          <p:cNvSpPr txBox="1"/>
          <p:nvPr/>
        </p:nvSpPr>
        <p:spPr>
          <a:xfrm>
            <a:off x="3076414" y="4751924"/>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6</a:t>
            </a:r>
            <a:endParaRPr sz="1266">
              <a:latin typeface="Arial" panose="020B0604020202020204" pitchFamily="34" charset="0"/>
              <a:cs typeface="Arial" panose="020B0604020202020204" pitchFamily="34" charset="0"/>
            </a:endParaRPr>
          </a:p>
        </p:txBody>
      </p:sp>
      <p:sp>
        <p:nvSpPr>
          <p:cNvPr id="111" name="object 108">
            <a:extLst>
              <a:ext uri="{FF2B5EF4-FFF2-40B4-BE49-F238E27FC236}">
                <a16:creationId xmlns:a16="http://schemas.microsoft.com/office/drawing/2014/main" id="{AFF8E6AA-7125-E546-81AE-E24F5B5BB03F}"/>
              </a:ext>
            </a:extLst>
          </p:cNvPr>
          <p:cNvSpPr/>
          <p:nvPr/>
        </p:nvSpPr>
        <p:spPr>
          <a:xfrm>
            <a:off x="2582349" y="519994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2" name="object 109">
            <a:extLst>
              <a:ext uri="{FF2B5EF4-FFF2-40B4-BE49-F238E27FC236}">
                <a16:creationId xmlns:a16="http://schemas.microsoft.com/office/drawing/2014/main" id="{FBAC0FD1-478A-D04E-922E-0CC7D9AABCC1}"/>
              </a:ext>
            </a:extLst>
          </p:cNvPr>
          <p:cNvSpPr txBox="1"/>
          <p:nvPr/>
        </p:nvSpPr>
        <p:spPr>
          <a:xfrm>
            <a:off x="2722472" y="5261948"/>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4</a:t>
            </a:r>
            <a:endParaRPr sz="1266">
              <a:latin typeface="Arial" panose="020B0604020202020204" pitchFamily="34" charset="0"/>
              <a:cs typeface="Arial" panose="020B0604020202020204" pitchFamily="34" charset="0"/>
            </a:endParaRPr>
          </a:p>
        </p:txBody>
      </p:sp>
      <p:sp>
        <p:nvSpPr>
          <p:cNvPr id="113" name="object 110">
            <a:extLst>
              <a:ext uri="{FF2B5EF4-FFF2-40B4-BE49-F238E27FC236}">
                <a16:creationId xmlns:a16="http://schemas.microsoft.com/office/drawing/2014/main" id="{9F52A134-3D20-C441-A74F-36C82218A084}"/>
              </a:ext>
            </a:extLst>
          </p:cNvPr>
          <p:cNvSpPr/>
          <p:nvPr/>
        </p:nvSpPr>
        <p:spPr>
          <a:xfrm>
            <a:off x="1962468" y="469114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4" name="object 111">
            <a:extLst>
              <a:ext uri="{FF2B5EF4-FFF2-40B4-BE49-F238E27FC236}">
                <a16:creationId xmlns:a16="http://schemas.microsoft.com/office/drawing/2014/main" id="{4A130149-D3B9-1C43-AF3A-1F392D746A4D}"/>
              </a:ext>
            </a:extLst>
          </p:cNvPr>
          <p:cNvSpPr/>
          <p:nvPr/>
        </p:nvSpPr>
        <p:spPr>
          <a:xfrm>
            <a:off x="1962470" y="469114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5" name="object 112">
            <a:extLst>
              <a:ext uri="{FF2B5EF4-FFF2-40B4-BE49-F238E27FC236}">
                <a16:creationId xmlns:a16="http://schemas.microsoft.com/office/drawing/2014/main" id="{B8605F26-FF66-1944-AF35-E4D33AD12BF3}"/>
              </a:ext>
            </a:extLst>
          </p:cNvPr>
          <p:cNvSpPr txBox="1"/>
          <p:nvPr/>
        </p:nvSpPr>
        <p:spPr>
          <a:xfrm>
            <a:off x="2103078" y="4751924"/>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2</a:t>
            </a:r>
            <a:endParaRPr sz="1266">
              <a:latin typeface="Arial" panose="020B0604020202020204" pitchFamily="34" charset="0"/>
              <a:cs typeface="Arial" panose="020B0604020202020204" pitchFamily="34" charset="0"/>
            </a:endParaRPr>
          </a:p>
        </p:txBody>
      </p:sp>
      <p:sp>
        <p:nvSpPr>
          <p:cNvPr id="116" name="object 113">
            <a:extLst>
              <a:ext uri="{FF2B5EF4-FFF2-40B4-BE49-F238E27FC236}">
                <a16:creationId xmlns:a16="http://schemas.microsoft.com/office/drawing/2014/main" id="{4F71497C-2D26-364F-91BD-F8C36ADC21BC}"/>
              </a:ext>
            </a:extLst>
          </p:cNvPr>
          <p:cNvSpPr/>
          <p:nvPr/>
        </p:nvSpPr>
        <p:spPr>
          <a:xfrm>
            <a:off x="890906" y="4691141"/>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7" name="object 114">
            <a:extLst>
              <a:ext uri="{FF2B5EF4-FFF2-40B4-BE49-F238E27FC236}">
                <a16:creationId xmlns:a16="http://schemas.microsoft.com/office/drawing/2014/main" id="{C53D1D9B-262C-0A4C-B18D-05E48973F803}"/>
              </a:ext>
            </a:extLst>
          </p:cNvPr>
          <p:cNvSpPr/>
          <p:nvPr/>
        </p:nvSpPr>
        <p:spPr>
          <a:xfrm>
            <a:off x="890908" y="469114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18" name="object 115">
            <a:extLst>
              <a:ext uri="{FF2B5EF4-FFF2-40B4-BE49-F238E27FC236}">
                <a16:creationId xmlns:a16="http://schemas.microsoft.com/office/drawing/2014/main" id="{0046631B-489E-BF45-B73E-F48B722E62EC}"/>
              </a:ext>
            </a:extLst>
          </p:cNvPr>
          <p:cNvSpPr txBox="1"/>
          <p:nvPr/>
        </p:nvSpPr>
        <p:spPr>
          <a:xfrm>
            <a:off x="1031515" y="4751924"/>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1</a:t>
            </a:r>
            <a:endParaRPr sz="1266">
              <a:latin typeface="Arial" panose="020B0604020202020204" pitchFamily="34" charset="0"/>
              <a:cs typeface="Arial" panose="020B0604020202020204" pitchFamily="34" charset="0"/>
            </a:endParaRPr>
          </a:p>
        </p:txBody>
      </p:sp>
      <p:sp>
        <p:nvSpPr>
          <p:cNvPr id="119" name="object 117">
            <a:extLst>
              <a:ext uri="{FF2B5EF4-FFF2-40B4-BE49-F238E27FC236}">
                <a16:creationId xmlns:a16="http://schemas.microsoft.com/office/drawing/2014/main" id="{926E242C-469C-CC4D-BE7F-CF60A2AB73BB}"/>
              </a:ext>
            </a:extLst>
          </p:cNvPr>
          <p:cNvSpPr/>
          <p:nvPr/>
        </p:nvSpPr>
        <p:spPr>
          <a:xfrm>
            <a:off x="346423" y="5814512"/>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0" name="object 118">
            <a:extLst>
              <a:ext uri="{FF2B5EF4-FFF2-40B4-BE49-F238E27FC236}">
                <a16:creationId xmlns:a16="http://schemas.microsoft.com/office/drawing/2014/main" id="{E898D3AA-0BDF-D34B-A2D8-B8575F0A8F0B}"/>
              </a:ext>
            </a:extLst>
          </p:cNvPr>
          <p:cNvSpPr txBox="1"/>
          <p:nvPr/>
        </p:nvSpPr>
        <p:spPr>
          <a:xfrm>
            <a:off x="486755" y="5878991"/>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5</a:t>
            </a:r>
            <a:endParaRPr sz="1266" dirty="0">
              <a:latin typeface="Arial" panose="020B0604020202020204" pitchFamily="34" charset="0"/>
              <a:cs typeface="Arial" panose="020B0604020202020204" pitchFamily="34" charset="0"/>
            </a:endParaRPr>
          </a:p>
        </p:txBody>
      </p:sp>
      <p:sp>
        <p:nvSpPr>
          <p:cNvPr id="121" name="object 120">
            <a:extLst>
              <a:ext uri="{FF2B5EF4-FFF2-40B4-BE49-F238E27FC236}">
                <a16:creationId xmlns:a16="http://schemas.microsoft.com/office/drawing/2014/main" id="{A569298A-9A7A-754E-84A4-1D4CBC2B8E17}"/>
              </a:ext>
            </a:extLst>
          </p:cNvPr>
          <p:cNvSpPr/>
          <p:nvPr/>
        </p:nvSpPr>
        <p:spPr>
          <a:xfrm>
            <a:off x="1518914" y="519737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8"/>
                </a:lnTo>
                <a:lnTo>
                  <a:pt x="498815" y="317515"/>
                </a:lnTo>
                <a:lnTo>
                  <a:pt x="484119" y="358780"/>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80"/>
                </a:lnTo>
                <a:lnTo>
                  <a:pt x="7347" y="317515"/>
                </a:lnTo>
                <a:lnTo>
                  <a:pt x="0" y="274728"/>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2" name="object 121">
            <a:extLst>
              <a:ext uri="{FF2B5EF4-FFF2-40B4-BE49-F238E27FC236}">
                <a16:creationId xmlns:a16="http://schemas.microsoft.com/office/drawing/2014/main" id="{DF29EBF8-ECF2-2743-A273-2FAFDBACA010}"/>
              </a:ext>
            </a:extLst>
          </p:cNvPr>
          <p:cNvSpPr txBox="1"/>
          <p:nvPr/>
        </p:nvSpPr>
        <p:spPr>
          <a:xfrm>
            <a:off x="1650910" y="5261948"/>
            <a:ext cx="119658" cy="203814"/>
          </a:xfrm>
          <a:prstGeom prst="rect">
            <a:avLst/>
          </a:prstGeom>
        </p:spPr>
        <p:txBody>
          <a:bodyPr vert="horz" wrap="square" lIns="0" tIns="8930" rIns="0" bIns="0" rtlCol="0">
            <a:spAutoFit/>
          </a:bodyPr>
          <a:lstStyle/>
          <a:p>
            <a:pPr marL="8929">
              <a:spcBef>
                <a:spcPts val="70"/>
              </a:spcBef>
            </a:pPr>
            <a:r>
              <a:rPr sz="1266" spc="137" dirty="0">
                <a:latin typeface="Arial" panose="020B0604020202020204" pitchFamily="34" charset="0"/>
                <a:cs typeface="Arial" panose="020B0604020202020204" pitchFamily="34" charset="0"/>
              </a:rPr>
              <a:t>3</a:t>
            </a:r>
            <a:endParaRPr sz="1266">
              <a:latin typeface="Arial" panose="020B0604020202020204" pitchFamily="34" charset="0"/>
              <a:cs typeface="Arial" panose="020B0604020202020204" pitchFamily="34" charset="0"/>
            </a:endParaRPr>
          </a:p>
        </p:txBody>
      </p:sp>
      <p:sp>
        <p:nvSpPr>
          <p:cNvPr id="123" name="object 122">
            <a:extLst>
              <a:ext uri="{FF2B5EF4-FFF2-40B4-BE49-F238E27FC236}">
                <a16:creationId xmlns:a16="http://schemas.microsoft.com/office/drawing/2014/main" id="{7C0D570C-8A2E-F842-B501-E7629E40B210}"/>
              </a:ext>
            </a:extLst>
          </p:cNvPr>
          <p:cNvSpPr/>
          <p:nvPr/>
        </p:nvSpPr>
        <p:spPr>
          <a:xfrm>
            <a:off x="4309847" y="5207633"/>
            <a:ext cx="0" cy="598289"/>
          </a:xfrm>
          <a:custGeom>
            <a:avLst/>
            <a:gdLst/>
            <a:ahLst/>
            <a:cxnLst/>
            <a:rect l="l" t="t" r="r" b="b"/>
            <a:pathLst>
              <a:path h="850900">
                <a:moveTo>
                  <a:pt x="0" y="0"/>
                </a:moveTo>
                <a:lnTo>
                  <a:pt x="0" y="8509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4" name="object 123">
            <a:extLst>
              <a:ext uri="{FF2B5EF4-FFF2-40B4-BE49-F238E27FC236}">
                <a16:creationId xmlns:a16="http://schemas.microsoft.com/office/drawing/2014/main" id="{E5222D27-673F-B54B-B9FF-3E5860FEA15C}"/>
              </a:ext>
            </a:extLst>
          </p:cNvPr>
          <p:cNvSpPr/>
          <p:nvPr/>
        </p:nvSpPr>
        <p:spPr>
          <a:xfrm flipH="1">
            <a:off x="3304268" y="5129551"/>
            <a:ext cx="848590" cy="672422"/>
          </a:xfrm>
          <a:custGeom>
            <a:avLst/>
            <a:gdLst/>
            <a:ahLst/>
            <a:cxnLst/>
            <a:rect l="l" t="t" r="r" b="b"/>
            <a:pathLst>
              <a:path w="1162050" h="949960">
                <a:moveTo>
                  <a:pt x="0" y="0"/>
                </a:moveTo>
                <a:lnTo>
                  <a:pt x="1161609" y="949384"/>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5" name="object 124">
            <a:extLst>
              <a:ext uri="{FF2B5EF4-FFF2-40B4-BE49-F238E27FC236}">
                <a16:creationId xmlns:a16="http://schemas.microsoft.com/office/drawing/2014/main" id="{DE612388-3488-5C43-B5C1-2558E7B0B8EC}"/>
              </a:ext>
            </a:extLst>
          </p:cNvPr>
          <p:cNvSpPr/>
          <p:nvPr/>
        </p:nvSpPr>
        <p:spPr>
          <a:xfrm>
            <a:off x="3288192" y="3926533"/>
            <a:ext cx="722412" cy="2679"/>
          </a:xfrm>
          <a:custGeom>
            <a:avLst/>
            <a:gdLst/>
            <a:ahLst/>
            <a:cxnLst/>
            <a:rect l="l" t="t" r="r" b="b"/>
            <a:pathLst>
              <a:path w="1027429" h="3810">
                <a:moveTo>
                  <a:pt x="0" y="0"/>
                </a:moveTo>
                <a:lnTo>
                  <a:pt x="1027239" y="347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6" name="object 126">
            <a:extLst>
              <a:ext uri="{FF2B5EF4-FFF2-40B4-BE49-F238E27FC236}">
                <a16:creationId xmlns:a16="http://schemas.microsoft.com/office/drawing/2014/main" id="{F19C6262-464E-DB40-8B18-077710EC3E27}"/>
              </a:ext>
            </a:extLst>
          </p:cNvPr>
          <p:cNvSpPr/>
          <p:nvPr/>
        </p:nvSpPr>
        <p:spPr>
          <a:xfrm>
            <a:off x="711669" y="3851107"/>
            <a:ext cx="1301055" cy="888950"/>
          </a:xfrm>
          <a:custGeom>
            <a:avLst/>
            <a:gdLst/>
            <a:ahLst/>
            <a:cxnLst/>
            <a:rect l="l" t="t" r="r" b="b"/>
            <a:pathLst>
              <a:path w="1850389" h="1264285">
                <a:moveTo>
                  <a:pt x="0" y="0"/>
                </a:moveTo>
                <a:lnTo>
                  <a:pt x="1850263" y="1264024"/>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7" name="object 127">
            <a:extLst>
              <a:ext uri="{FF2B5EF4-FFF2-40B4-BE49-F238E27FC236}">
                <a16:creationId xmlns:a16="http://schemas.microsoft.com/office/drawing/2014/main" id="{57940AFC-D753-6E44-87C0-33F7070C3027}"/>
              </a:ext>
            </a:extLst>
          </p:cNvPr>
          <p:cNvSpPr/>
          <p:nvPr/>
        </p:nvSpPr>
        <p:spPr>
          <a:xfrm>
            <a:off x="649161" y="3940404"/>
            <a:ext cx="376386" cy="750094"/>
          </a:xfrm>
          <a:custGeom>
            <a:avLst/>
            <a:gdLst/>
            <a:ahLst/>
            <a:cxnLst/>
            <a:rect l="l" t="t" r="r" b="b"/>
            <a:pathLst>
              <a:path w="535305" h="1066800">
                <a:moveTo>
                  <a:pt x="0" y="0"/>
                </a:moveTo>
                <a:lnTo>
                  <a:pt x="535302" y="106680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8" name="object 129">
            <a:extLst>
              <a:ext uri="{FF2B5EF4-FFF2-40B4-BE49-F238E27FC236}">
                <a16:creationId xmlns:a16="http://schemas.microsoft.com/office/drawing/2014/main" id="{10EAD67E-AB3C-B14A-9290-DB04D4B4881C}"/>
              </a:ext>
            </a:extLst>
          </p:cNvPr>
          <p:cNvSpPr/>
          <p:nvPr/>
        </p:nvSpPr>
        <p:spPr>
          <a:xfrm>
            <a:off x="2880517" y="5029827"/>
            <a:ext cx="157780" cy="217766"/>
          </a:xfrm>
          <a:custGeom>
            <a:avLst/>
            <a:gdLst/>
            <a:ahLst/>
            <a:cxnLst/>
            <a:rect l="l" t="t" r="r" b="b"/>
            <a:pathLst>
              <a:path w="438785" h="889000">
                <a:moveTo>
                  <a:pt x="0" y="889000"/>
                </a:moveTo>
                <a:lnTo>
                  <a:pt x="438216"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29" name="object 131">
            <a:extLst>
              <a:ext uri="{FF2B5EF4-FFF2-40B4-BE49-F238E27FC236}">
                <a16:creationId xmlns:a16="http://schemas.microsoft.com/office/drawing/2014/main" id="{2CB53EB9-90F3-9C48-B256-916F5A4C44AD}"/>
              </a:ext>
            </a:extLst>
          </p:cNvPr>
          <p:cNvSpPr/>
          <p:nvPr/>
        </p:nvSpPr>
        <p:spPr>
          <a:xfrm>
            <a:off x="649161" y="5486269"/>
            <a:ext cx="893983" cy="388313"/>
          </a:xfrm>
          <a:custGeom>
            <a:avLst/>
            <a:gdLst/>
            <a:ahLst/>
            <a:cxnLst/>
            <a:rect l="l" t="t" r="r" b="b"/>
            <a:pathLst>
              <a:path w="1165225" h="782320">
                <a:moveTo>
                  <a:pt x="0" y="782170"/>
                </a:moveTo>
                <a:lnTo>
                  <a:pt x="1164642" y="0"/>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0" name="object 132">
            <a:extLst>
              <a:ext uri="{FF2B5EF4-FFF2-40B4-BE49-F238E27FC236}">
                <a16:creationId xmlns:a16="http://schemas.microsoft.com/office/drawing/2014/main" id="{5524A493-7004-9442-BFE5-56885684CD00}"/>
              </a:ext>
            </a:extLst>
          </p:cNvPr>
          <p:cNvSpPr/>
          <p:nvPr/>
        </p:nvSpPr>
        <p:spPr>
          <a:xfrm>
            <a:off x="720599" y="3752880"/>
            <a:ext cx="2260550" cy="989409"/>
          </a:xfrm>
          <a:custGeom>
            <a:avLst/>
            <a:gdLst/>
            <a:ahLst/>
            <a:cxnLst/>
            <a:rect l="l" t="t" r="r" b="b"/>
            <a:pathLst>
              <a:path w="3215004" h="1407160">
                <a:moveTo>
                  <a:pt x="0" y="0"/>
                </a:moveTo>
                <a:lnTo>
                  <a:pt x="3215005" y="1406601"/>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19EFE61E-9F0F-6B4A-92B2-62BDA5125575}"/>
              </a:ext>
            </a:extLst>
          </p:cNvPr>
          <p:cNvSpPr txBox="1"/>
          <p:nvPr/>
        </p:nvSpPr>
        <p:spPr>
          <a:xfrm>
            <a:off x="7529061" y="1427980"/>
            <a:ext cx="1436612" cy="253916"/>
          </a:xfrm>
          <a:prstGeom prst="rect">
            <a:avLst/>
          </a:prstGeom>
          <a:noFill/>
        </p:spPr>
        <p:txBody>
          <a:bodyPr wrap="none" rtlCol="0">
            <a:spAutoFit/>
          </a:bodyPr>
          <a:lstStyle/>
          <a:p>
            <a:r>
              <a:rPr lang="en-US" sz="1050" dirty="0">
                <a:solidFill>
                  <a:schemeClr val="accent6"/>
                </a:solidFill>
                <a:latin typeface="Arial" panose="020B0604020202020204" pitchFamily="34" charset="0"/>
                <a:cs typeface="Arial" panose="020B0604020202020204" pitchFamily="34" charset="0"/>
              </a:rPr>
              <a:t>Java execution stack</a:t>
            </a:r>
          </a:p>
        </p:txBody>
      </p:sp>
      <p:sp>
        <p:nvSpPr>
          <p:cNvPr id="132" name="object 125">
            <a:extLst>
              <a:ext uri="{FF2B5EF4-FFF2-40B4-BE49-F238E27FC236}">
                <a16:creationId xmlns:a16="http://schemas.microsoft.com/office/drawing/2014/main" id="{8A415443-1974-3A4E-9DB3-734DDCFE1942}"/>
              </a:ext>
            </a:extLst>
          </p:cNvPr>
          <p:cNvSpPr/>
          <p:nvPr/>
        </p:nvSpPr>
        <p:spPr>
          <a:xfrm>
            <a:off x="3415707" y="5985179"/>
            <a:ext cx="711250" cy="2679"/>
          </a:xfrm>
          <a:custGeom>
            <a:avLst/>
            <a:gdLst/>
            <a:ahLst/>
            <a:cxnLst/>
            <a:rect l="l" t="t" r="r" b="b"/>
            <a:pathLst>
              <a:path w="1011554" h="3810">
                <a:moveTo>
                  <a:pt x="0" y="0"/>
                </a:moveTo>
                <a:lnTo>
                  <a:pt x="1011140" y="3469"/>
                </a:lnTo>
              </a:path>
            </a:pathLst>
          </a:custGeom>
          <a:ln w="254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cxnSp>
        <p:nvCxnSpPr>
          <p:cNvPr id="146" name="Straight Connector 145">
            <a:extLst>
              <a:ext uri="{FF2B5EF4-FFF2-40B4-BE49-F238E27FC236}">
                <a16:creationId xmlns:a16="http://schemas.microsoft.com/office/drawing/2014/main" id="{13303F46-DF24-5D48-817B-8A149AEDFFF7}"/>
              </a:ext>
            </a:extLst>
          </p:cNvPr>
          <p:cNvCxnSpPr>
            <a:cxnSpLocks/>
          </p:cNvCxnSpPr>
          <p:nvPr/>
        </p:nvCxnSpPr>
        <p:spPr>
          <a:xfrm>
            <a:off x="492547" y="3975873"/>
            <a:ext cx="3187" cy="1842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object 14">
            <a:extLst>
              <a:ext uri="{FF2B5EF4-FFF2-40B4-BE49-F238E27FC236}">
                <a16:creationId xmlns:a16="http://schemas.microsoft.com/office/drawing/2014/main" id="{588B925B-254B-D84F-B2AE-A87D96828C00}"/>
              </a:ext>
            </a:extLst>
          </p:cNvPr>
          <p:cNvSpPr txBox="1"/>
          <p:nvPr/>
        </p:nvSpPr>
        <p:spPr>
          <a:xfrm>
            <a:off x="7643900" y="1847543"/>
            <a:ext cx="1206935" cy="4814499"/>
          </a:xfrm>
          <a:prstGeom prst="rect">
            <a:avLst/>
          </a:prstGeom>
          <a:solidFill>
            <a:schemeClr val="bg1">
              <a:lumMod val="95000"/>
            </a:schemeClr>
          </a:solidFill>
          <a:ln>
            <a:solidFill>
              <a:schemeClr val="accent6"/>
            </a:solidFill>
          </a:ln>
        </p:spPr>
        <p:txBody>
          <a:bodyPr vert="horz" wrap="square" lIns="0" tIns="23217" rIns="0" bIns="0" rtlCol="0">
            <a:spAutoFit/>
          </a:bodyPr>
          <a:lstStyle/>
          <a:p>
            <a:pPr marL="91440">
              <a:spcBef>
                <a:spcPts val="183"/>
              </a:spcBef>
            </a:pPr>
            <a:r>
              <a:rPr sz="1200" kern="0" spc="-4" dirty="0" err="1">
                <a:latin typeface="Arial" panose="020B0604020202020204" pitchFamily="34" charset="0"/>
                <a:cs typeface="Arial" panose="020B0604020202020204" pitchFamily="34" charset="0"/>
              </a:rPr>
              <a:t>dfs</a:t>
            </a:r>
            <a:r>
              <a:rPr sz="1200" spc="-4"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p>
            <a:pPr marL="91440">
              <a:spcBef>
                <a:spcPts val="183"/>
              </a:spcBef>
            </a:pPr>
            <a:r>
              <a:rPr lang="en-US" sz="1200" spc="-4" dirty="0">
                <a:latin typeface="Arial" panose="020B0604020202020204" pitchFamily="34" charset="0"/>
                <a:cs typeface="Arial" panose="020B0604020202020204" pitchFamily="34" charset="0"/>
              </a:rPr>
              <a:t>   </a:t>
            </a:r>
            <a:r>
              <a:rPr sz="1200" spc="-4" dirty="0" err="1">
                <a:latin typeface="Arial" panose="020B0604020202020204" pitchFamily="34" charset="0"/>
                <a:cs typeface="Arial" panose="020B0604020202020204" pitchFamily="34" charset="0"/>
              </a:rPr>
              <a:t>dfs</a:t>
            </a:r>
            <a:r>
              <a:rPr sz="1200" spc="-4" dirty="0">
                <a:latin typeface="Arial" panose="020B0604020202020204" pitchFamily="34" charset="0"/>
                <a:cs typeface="Arial" panose="020B0604020202020204" pitchFamily="34" charset="0"/>
              </a:rPr>
              <a:t>(</a:t>
            </a:r>
            <a:r>
              <a:rPr lang="en-US" sz="1200" spc="-4" dirty="0">
                <a:latin typeface="Arial" panose="020B0604020202020204" pitchFamily="34" charset="0"/>
                <a:cs typeface="Arial" panose="020B0604020202020204" pitchFamily="34" charset="0"/>
              </a:rPr>
              <a:t>6</a:t>
            </a:r>
            <a:r>
              <a:rPr sz="1200" spc="-4"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91440">
              <a:spcBef>
                <a:spcPts val="183"/>
              </a:spcBef>
            </a:pPr>
            <a:r>
              <a:rPr lang="en-US" sz="1200" spc="-4" dirty="0">
                <a:latin typeface="Arial" panose="020B0604020202020204" pitchFamily="34" charset="0"/>
                <a:cs typeface="Arial" panose="020B0604020202020204" pitchFamily="34" charset="0"/>
              </a:rPr>
              <a:t>      </a:t>
            </a:r>
            <a:r>
              <a:rPr sz="1200" spc="-4" dirty="0" err="1">
                <a:latin typeface="Arial" panose="020B0604020202020204" pitchFamily="34" charset="0"/>
                <a:cs typeface="Arial" panose="020B0604020202020204" pitchFamily="34" charset="0"/>
              </a:rPr>
              <a:t>dfs</a:t>
            </a:r>
            <a:r>
              <a:rPr sz="1200" spc="-4" dirty="0">
                <a:latin typeface="Arial" panose="020B0604020202020204" pitchFamily="34" charset="0"/>
                <a:cs typeface="Arial" panose="020B0604020202020204" pitchFamily="34" charset="0"/>
              </a:rPr>
              <a:t>(4)</a:t>
            </a:r>
            <a:endParaRPr lang="en-US" sz="1200" spc="-4" dirty="0">
              <a:latin typeface="Arial" panose="020B0604020202020204" pitchFamily="34" charset="0"/>
              <a:cs typeface="Arial" panose="020B0604020202020204" pitchFamily="34" charset="0"/>
            </a:endParaRPr>
          </a:p>
          <a:p>
            <a:pPr marL="91440">
              <a:spcBef>
                <a:spcPts val="183"/>
              </a:spcBef>
            </a:pPr>
            <a:r>
              <a:rPr lang="en-US" sz="1200" spc="-4" dirty="0">
                <a:latin typeface="Arial" panose="020B0604020202020204" pitchFamily="34" charset="0"/>
                <a:cs typeface="Arial" panose="020B0604020202020204" pitchFamily="34" charset="0"/>
              </a:rPr>
              <a:t>         </a:t>
            </a:r>
            <a:r>
              <a:rPr lang="en-US" sz="1200" spc="-4" dirty="0" err="1">
                <a:latin typeface="Arial" panose="020B0604020202020204" pitchFamily="34" charset="0"/>
                <a:cs typeface="Arial" panose="020B0604020202020204" pitchFamily="34" charset="0"/>
              </a:rPr>
              <a:t>dfs</a:t>
            </a:r>
            <a:r>
              <a:rPr lang="en-US" sz="1200" spc="-4" dirty="0">
                <a:latin typeface="Arial" panose="020B0604020202020204" pitchFamily="34" charset="0"/>
                <a:cs typeface="Arial" panose="020B0604020202020204" pitchFamily="34" charset="0"/>
              </a:rPr>
              <a:t>(5)</a:t>
            </a:r>
          </a:p>
          <a:p>
            <a:pPr marL="91440">
              <a:spcBef>
                <a:spcPts val="183"/>
              </a:spcBef>
            </a:pPr>
            <a:r>
              <a:rPr lang="en-US" sz="1200" spc="-4"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dfs</a:t>
            </a:r>
            <a:r>
              <a:rPr lang="en-US" sz="1200" dirty="0">
                <a:latin typeface="Arial" panose="020B0604020202020204" pitchFamily="34" charset="0"/>
                <a:cs typeface="Arial" panose="020B0604020202020204" pitchFamily="34" charset="0"/>
              </a:rPr>
              <a:t>(3)</a:t>
            </a:r>
          </a:p>
          <a:p>
            <a:pPr marL="91440">
              <a:spcBef>
                <a:spcPts val="183"/>
              </a:spcBef>
            </a:pPr>
            <a:r>
              <a:rPr lang="en-US" sz="1200" dirty="0">
                <a:latin typeface="Arial" panose="020B0604020202020204" pitchFamily="34" charset="0"/>
                <a:cs typeface="Arial" panose="020B0604020202020204" pitchFamily="34" charset="0"/>
              </a:rPr>
              <a:t>            3 done</a:t>
            </a:r>
          </a:p>
          <a:p>
            <a:pPr marL="91440">
              <a:spcBef>
                <a:spcPts val="183"/>
              </a:spcBef>
            </a:pPr>
            <a:r>
              <a:rPr lang="en-US" sz="1200" spc="-4" dirty="0">
                <a:latin typeface="Arial" panose="020B0604020202020204" pitchFamily="34" charset="0"/>
                <a:cs typeface="Arial" panose="020B0604020202020204" pitchFamily="34" charset="0"/>
              </a:rPr>
              <a:t>         5 done</a:t>
            </a:r>
          </a:p>
          <a:p>
            <a:pPr marL="91440">
              <a:spcBef>
                <a:spcPts val="112"/>
              </a:spcBef>
            </a:pPr>
            <a:r>
              <a:rPr lang="en-US" sz="1200" spc="-4" dirty="0">
                <a:latin typeface="Arial" panose="020B0604020202020204" pitchFamily="34" charset="0"/>
                <a:cs typeface="Arial" panose="020B0604020202020204" pitchFamily="34" charset="0"/>
              </a:rPr>
              <a:t>      4 </a:t>
            </a:r>
            <a:r>
              <a:rPr sz="1200" spc="-4" dirty="0">
                <a:latin typeface="Arial" panose="020B0604020202020204" pitchFamily="34" charset="0"/>
                <a:cs typeface="Arial" panose="020B0604020202020204" pitchFamily="34" charset="0"/>
              </a:rPr>
              <a:t>done</a:t>
            </a:r>
            <a:endParaRPr lang="en-US" sz="1200" spc="-4" dirty="0">
              <a:latin typeface="Arial" panose="020B0604020202020204" pitchFamily="34" charset="0"/>
              <a:cs typeface="Arial" panose="020B0604020202020204" pitchFamily="34" charset="0"/>
            </a:endParaRPr>
          </a:p>
          <a:p>
            <a:pPr marL="91440">
              <a:spcBef>
                <a:spcPts val="112"/>
              </a:spcBef>
            </a:pPr>
            <a:r>
              <a:rPr lang="en-US" sz="1200" spc="-4" dirty="0">
                <a:latin typeface="Arial" panose="020B0604020202020204" pitchFamily="34" charset="0"/>
                <a:cs typeface="Arial" panose="020B0604020202020204" pitchFamily="34" charset="0"/>
              </a:rPr>
              <a:t>   6 done</a:t>
            </a:r>
            <a:endParaRPr lang="en-US" sz="1200" dirty="0">
              <a:latin typeface="Arial" panose="020B0604020202020204" pitchFamily="34" charset="0"/>
              <a:cs typeface="Arial" panose="020B0604020202020204" pitchFamily="34" charset="0"/>
            </a:endParaRPr>
          </a:p>
          <a:p>
            <a:pPr marL="91440">
              <a:spcBef>
                <a:spcPts val="112"/>
              </a:spcBef>
            </a:pPr>
            <a:r>
              <a:rPr lang="en-US" sz="1200" spc="-4" dirty="0">
                <a:latin typeface="Arial" panose="020B0604020202020204" pitchFamily="34" charset="0"/>
                <a:cs typeface="Arial" panose="020B0604020202020204" pitchFamily="34" charset="0"/>
              </a:rPr>
              <a:t>   </a:t>
            </a:r>
            <a:r>
              <a:rPr sz="1200" spc="-4" dirty="0" err="1">
                <a:latin typeface="Arial" panose="020B0604020202020204" pitchFamily="34" charset="0"/>
                <a:cs typeface="Arial" panose="020B0604020202020204" pitchFamily="34" charset="0"/>
              </a:rPr>
              <a:t>dfs</a:t>
            </a:r>
            <a:r>
              <a:rPr sz="1200" spc="-4" dirty="0">
                <a:latin typeface="Arial" panose="020B0604020202020204" pitchFamily="34" charset="0"/>
                <a:cs typeface="Arial" panose="020B0604020202020204" pitchFamily="34" charset="0"/>
              </a:rPr>
              <a:t>(</a:t>
            </a:r>
            <a:r>
              <a:rPr lang="en-US" sz="1200" spc="-4" dirty="0">
                <a:latin typeface="Arial" panose="020B0604020202020204" pitchFamily="34" charset="0"/>
                <a:cs typeface="Arial" panose="020B0604020202020204" pitchFamily="34" charset="0"/>
              </a:rPr>
              <a:t>2</a:t>
            </a:r>
            <a:r>
              <a:rPr sz="1200" spc="-4" dirty="0">
                <a:latin typeface="Arial" panose="020B0604020202020204" pitchFamily="34" charset="0"/>
                <a:cs typeface="Arial" panose="020B0604020202020204" pitchFamily="34" charset="0"/>
              </a:rPr>
              <a:t>)</a:t>
            </a:r>
            <a:endParaRPr lang="en-US" sz="1200" spc="-4" dirty="0">
              <a:latin typeface="Arial" panose="020B0604020202020204" pitchFamily="34" charset="0"/>
              <a:cs typeface="Arial" panose="020B0604020202020204" pitchFamily="34" charset="0"/>
            </a:endParaRPr>
          </a:p>
          <a:p>
            <a:pPr marL="91440">
              <a:spcBef>
                <a:spcPts val="112"/>
              </a:spcBef>
            </a:pPr>
            <a:r>
              <a:rPr lang="en-US" sz="1200" spc="-4" dirty="0">
                <a:latin typeface="Arial" panose="020B0604020202020204" pitchFamily="34" charset="0"/>
                <a:cs typeface="Arial" panose="020B0604020202020204" pitchFamily="34" charset="0"/>
              </a:rPr>
              <a:t>   2 done</a:t>
            </a:r>
          </a:p>
          <a:p>
            <a:pPr marL="91440">
              <a:spcBef>
                <a:spcPts val="112"/>
              </a:spcBef>
            </a:pPr>
            <a:r>
              <a:rPr lang="en-US" sz="1200" spc="-4" dirty="0">
                <a:latin typeface="Arial" panose="020B0604020202020204" pitchFamily="34" charset="0"/>
                <a:cs typeface="Arial" panose="020B0604020202020204" pitchFamily="34" charset="0"/>
              </a:rPr>
              <a:t>   </a:t>
            </a:r>
            <a:r>
              <a:rPr lang="en-US" sz="1200" spc="-4" dirty="0" err="1">
                <a:latin typeface="Arial" panose="020B0604020202020204" pitchFamily="34" charset="0"/>
                <a:cs typeface="Arial" panose="020B0604020202020204" pitchFamily="34" charset="0"/>
              </a:rPr>
              <a:t>dfs</a:t>
            </a:r>
            <a:r>
              <a:rPr lang="en-US" sz="1200" spc="-4" dirty="0">
                <a:latin typeface="Arial" panose="020B0604020202020204" pitchFamily="34" charset="0"/>
                <a:cs typeface="Arial" panose="020B0604020202020204" pitchFamily="34" charset="0"/>
              </a:rPr>
              <a:t>(1)</a:t>
            </a:r>
          </a:p>
          <a:p>
            <a:pPr marL="91440">
              <a:spcBef>
                <a:spcPts val="112"/>
              </a:spcBef>
            </a:pPr>
            <a:r>
              <a:rPr lang="en-US" sz="1200" spc="-4" dirty="0">
                <a:latin typeface="Arial" panose="020B0604020202020204" pitchFamily="34" charset="0"/>
                <a:cs typeface="Arial" panose="020B0604020202020204" pitchFamily="34" charset="0"/>
              </a:rPr>
              <a:t>   1 done</a:t>
            </a:r>
          </a:p>
          <a:p>
            <a:pPr marL="91440">
              <a:spcBef>
                <a:spcPts val="112"/>
              </a:spcBef>
            </a:pPr>
            <a:r>
              <a:rPr lang="en-US" sz="1200" spc="-4" dirty="0">
                <a:latin typeface="Arial" panose="020B0604020202020204" pitchFamily="34" charset="0"/>
                <a:cs typeface="Arial" panose="020B0604020202020204" pitchFamily="34" charset="0"/>
              </a:rPr>
              <a:t>0 done</a:t>
            </a:r>
          </a:p>
          <a:p>
            <a:pPr marL="91440">
              <a:spcBef>
                <a:spcPts val="112"/>
              </a:spcBef>
            </a:pPr>
            <a:r>
              <a:rPr lang="en-US" sz="1200" spc="-4" dirty="0" err="1">
                <a:latin typeface="Arial" panose="020B0604020202020204" pitchFamily="34" charset="0"/>
                <a:cs typeface="Arial" panose="020B0604020202020204" pitchFamily="34" charset="0"/>
              </a:rPr>
              <a:t>dfs</a:t>
            </a:r>
            <a:r>
              <a:rPr lang="en-US" sz="1200" spc="-4"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p>
            <a:pPr marL="91440">
              <a:spcBef>
                <a:spcPts val="112"/>
              </a:spcBef>
            </a:pPr>
            <a:r>
              <a:rPr lang="en-US" sz="1200" spc="-4" dirty="0">
                <a:latin typeface="Arial" panose="020B0604020202020204" pitchFamily="34" charset="0"/>
                <a:cs typeface="Arial" panose="020B0604020202020204" pitchFamily="34" charset="0"/>
              </a:rPr>
              <a:t>   </a:t>
            </a:r>
            <a:r>
              <a:rPr lang="en-US" sz="1200" spc="-4" dirty="0" err="1">
                <a:latin typeface="Arial" panose="020B0604020202020204" pitchFamily="34" charset="0"/>
                <a:cs typeface="Arial" panose="020B0604020202020204" pitchFamily="34" charset="0"/>
              </a:rPr>
              <a:t>dfs</a:t>
            </a:r>
            <a:r>
              <a:rPr lang="en-US" sz="1200" spc="-4" dirty="0">
                <a:latin typeface="Arial" panose="020B0604020202020204" pitchFamily="34" charset="0"/>
                <a:cs typeface="Arial" panose="020B0604020202020204" pitchFamily="34" charset="0"/>
              </a:rPr>
              <a:t>(8)</a:t>
            </a:r>
          </a:p>
          <a:p>
            <a:pPr marL="91440">
              <a:spcBef>
                <a:spcPts val="112"/>
              </a:spcBef>
            </a:pPr>
            <a:r>
              <a:rPr lang="en-US" sz="1200" spc="-4" dirty="0">
                <a:latin typeface="Arial" panose="020B0604020202020204" pitchFamily="34" charset="0"/>
                <a:cs typeface="Arial" panose="020B0604020202020204" pitchFamily="34" charset="0"/>
              </a:rPr>
              <a:t>   8 done</a:t>
            </a:r>
          </a:p>
          <a:p>
            <a:pPr marL="91440">
              <a:spcBef>
                <a:spcPts val="112"/>
              </a:spcBef>
            </a:pPr>
            <a:r>
              <a:rPr lang="en-US" sz="1200" spc="-4" dirty="0">
                <a:latin typeface="Arial" panose="020B0604020202020204" pitchFamily="34" charset="0"/>
                <a:cs typeface="Arial" panose="020B0604020202020204" pitchFamily="34" charset="0"/>
              </a:rPr>
              <a:t>7 done</a:t>
            </a:r>
          </a:p>
          <a:p>
            <a:pPr marL="91440">
              <a:spcBef>
                <a:spcPts val="112"/>
              </a:spcBef>
            </a:pPr>
            <a:r>
              <a:rPr lang="en-US" sz="1200" spc="-4" dirty="0" err="1">
                <a:latin typeface="Arial" panose="020B0604020202020204" pitchFamily="34" charset="0"/>
                <a:cs typeface="Arial" panose="020B0604020202020204" pitchFamily="34" charset="0"/>
              </a:rPr>
              <a:t>dfs</a:t>
            </a:r>
            <a:r>
              <a:rPr lang="en-US" sz="1200" spc="-4" dirty="0">
                <a:latin typeface="Arial" panose="020B0604020202020204" pitchFamily="34" charset="0"/>
                <a:cs typeface="Arial" panose="020B0604020202020204" pitchFamily="34" charset="0"/>
              </a:rPr>
              <a:t>(9)</a:t>
            </a:r>
          </a:p>
          <a:p>
            <a:pPr marL="91440">
              <a:spcBef>
                <a:spcPts val="112"/>
              </a:spcBef>
            </a:pPr>
            <a:r>
              <a:rPr lang="en-US" sz="1200" spc="-4" dirty="0">
                <a:latin typeface="Arial" panose="020B0604020202020204" pitchFamily="34" charset="0"/>
                <a:cs typeface="Arial" panose="020B0604020202020204" pitchFamily="34" charset="0"/>
              </a:rPr>
              <a:t>   </a:t>
            </a:r>
            <a:r>
              <a:rPr lang="en-US" sz="1200" spc="-4" dirty="0" err="1">
                <a:latin typeface="Arial" panose="020B0604020202020204" pitchFamily="34" charset="0"/>
                <a:cs typeface="Arial" panose="020B0604020202020204" pitchFamily="34" charset="0"/>
              </a:rPr>
              <a:t>dfs</a:t>
            </a:r>
            <a:r>
              <a:rPr lang="en-US" sz="1200" spc="-4" dirty="0">
                <a:latin typeface="Arial" panose="020B0604020202020204" pitchFamily="34" charset="0"/>
                <a:cs typeface="Arial" panose="020B0604020202020204" pitchFamily="34" charset="0"/>
              </a:rPr>
              <a:t>(10)</a:t>
            </a:r>
          </a:p>
          <a:p>
            <a:pPr marL="91440">
              <a:spcBef>
                <a:spcPts val="112"/>
              </a:spcBef>
            </a:pPr>
            <a:r>
              <a:rPr lang="en-US" sz="1200" spc="-4" dirty="0">
                <a:latin typeface="Arial" panose="020B0604020202020204" pitchFamily="34" charset="0"/>
                <a:cs typeface="Arial" panose="020B0604020202020204" pitchFamily="34" charset="0"/>
              </a:rPr>
              <a:t>      </a:t>
            </a:r>
            <a:r>
              <a:rPr lang="en-US" sz="1200" spc="-4" dirty="0" err="1">
                <a:latin typeface="Arial" panose="020B0604020202020204" pitchFamily="34" charset="0"/>
                <a:cs typeface="Arial" panose="020B0604020202020204" pitchFamily="34" charset="0"/>
              </a:rPr>
              <a:t>dfs</a:t>
            </a:r>
            <a:r>
              <a:rPr lang="en-US" sz="1200" spc="-4" dirty="0">
                <a:latin typeface="Arial" panose="020B0604020202020204" pitchFamily="34" charset="0"/>
                <a:cs typeface="Arial" panose="020B0604020202020204" pitchFamily="34" charset="0"/>
              </a:rPr>
              <a:t>(11)</a:t>
            </a:r>
          </a:p>
          <a:p>
            <a:pPr marL="91440">
              <a:spcBef>
                <a:spcPts val="112"/>
              </a:spcBef>
            </a:pPr>
            <a:r>
              <a:rPr lang="en-US" sz="1200" spc="-4" dirty="0">
                <a:latin typeface="Arial" panose="020B0604020202020204" pitchFamily="34" charset="0"/>
                <a:cs typeface="Arial" panose="020B0604020202020204" pitchFamily="34" charset="0"/>
              </a:rPr>
              <a:t>      11 done</a:t>
            </a:r>
          </a:p>
          <a:p>
            <a:pPr marL="91440">
              <a:spcBef>
                <a:spcPts val="112"/>
              </a:spcBef>
            </a:pPr>
            <a:r>
              <a:rPr lang="en-US" sz="1200" spc="-4" dirty="0">
                <a:latin typeface="Arial" panose="020B0604020202020204" pitchFamily="34" charset="0"/>
                <a:cs typeface="Arial" panose="020B0604020202020204" pitchFamily="34" charset="0"/>
              </a:rPr>
              <a:t>   10 done</a:t>
            </a:r>
          </a:p>
          <a:p>
            <a:pPr marL="91440"/>
            <a:r>
              <a:rPr lang="en-US" sz="1200" spc="-4" dirty="0">
                <a:latin typeface="Arial" panose="020B0604020202020204" pitchFamily="34" charset="0"/>
                <a:cs typeface="Arial" panose="020B0604020202020204" pitchFamily="34" charset="0"/>
              </a:rPr>
              <a:t>9 done</a:t>
            </a:r>
          </a:p>
        </p:txBody>
      </p:sp>
      <p:sp>
        <p:nvSpPr>
          <p:cNvPr id="163" name="object 80">
            <a:extLst>
              <a:ext uri="{FF2B5EF4-FFF2-40B4-BE49-F238E27FC236}">
                <a16:creationId xmlns:a16="http://schemas.microsoft.com/office/drawing/2014/main" id="{E67C6EFD-9610-FD49-B0F9-FF38A607524F}"/>
              </a:ext>
            </a:extLst>
          </p:cNvPr>
          <p:cNvSpPr txBox="1"/>
          <p:nvPr/>
        </p:nvSpPr>
        <p:spPr>
          <a:xfrm>
            <a:off x="4990394" y="2924305"/>
            <a:ext cx="221456" cy="3096786"/>
          </a:xfrm>
          <a:prstGeom prst="rect">
            <a:avLst/>
          </a:prstGeom>
        </p:spPr>
        <p:txBody>
          <a:bodyPr vert="horz" wrap="square" lIns="0" tIns="66080" rIns="0" bIns="0" rtlCol="0">
            <a:spAutoFit/>
          </a:bodyPr>
          <a:lstStyle/>
          <a:p>
            <a:pPr marL="5358" algn="ctr">
              <a:spcBef>
                <a:spcPts val="520"/>
              </a:spcBef>
            </a:pPr>
            <a:r>
              <a:rPr sz="1266" spc="137" dirty="0">
                <a:latin typeface="Arial" panose="020B0604020202020204" pitchFamily="34" charset="0"/>
                <a:cs typeface="Arial" panose="020B0604020202020204" pitchFamily="34" charset="0"/>
              </a:rPr>
              <a:t>0</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1</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2</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3</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4</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5</a:t>
            </a:r>
            <a:endParaRPr sz="1266" dirty="0">
              <a:latin typeface="Arial" panose="020B0604020202020204" pitchFamily="34" charset="0"/>
              <a:cs typeface="Arial" panose="020B0604020202020204" pitchFamily="34" charset="0"/>
            </a:endParaRPr>
          </a:p>
          <a:p>
            <a:pPr marL="5358" algn="ctr">
              <a:spcBef>
                <a:spcPts val="380"/>
              </a:spcBef>
            </a:pPr>
            <a:r>
              <a:rPr sz="1266" spc="137" dirty="0">
                <a:latin typeface="Arial" panose="020B0604020202020204" pitchFamily="34" charset="0"/>
                <a:cs typeface="Arial" panose="020B0604020202020204" pitchFamily="34" charset="0"/>
              </a:rPr>
              <a:t>6</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7</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8</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9</a:t>
            </a:r>
            <a:endParaRPr sz="1266" dirty="0">
              <a:latin typeface="Arial" panose="020B0604020202020204" pitchFamily="34" charset="0"/>
              <a:cs typeface="Arial" panose="020B0604020202020204" pitchFamily="34" charset="0"/>
            </a:endParaRPr>
          </a:p>
          <a:p>
            <a:pPr algn="ctr">
              <a:spcBef>
                <a:spcPts val="450"/>
              </a:spcBef>
            </a:pPr>
            <a:r>
              <a:rPr sz="1266" spc="137" dirty="0">
                <a:latin typeface="Arial" panose="020B0604020202020204" pitchFamily="34" charset="0"/>
                <a:cs typeface="Arial" panose="020B0604020202020204" pitchFamily="34" charset="0"/>
              </a:rPr>
              <a:t>10</a:t>
            </a:r>
            <a:endParaRPr sz="1266" dirty="0">
              <a:latin typeface="Arial" panose="020B0604020202020204" pitchFamily="34" charset="0"/>
              <a:cs typeface="Arial" panose="020B0604020202020204" pitchFamily="34" charset="0"/>
            </a:endParaRPr>
          </a:p>
          <a:p>
            <a:pPr algn="ctr">
              <a:spcBef>
                <a:spcPts val="450"/>
              </a:spcBef>
            </a:pPr>
            <a:r>
              <a:rPr sz="1266" spc="137" dirty="0">
                <a:latin typeface="Arial" panose="020B0604020202020204" pitchFamily="34" charset="0"/>
                <a:cs typeface="Arial" panose="020B0604020202020204" pitchFamily="34" charset="0"/>
              </a:rPr>
              <a:t>11</a:t>
            </a:r>
            <a:endParaRPr sz="1266" dirty="0">
              <a:latin typeface="Arial" panose="020B0604020202020204" pitchFamily="34" charset="0"/>
              <a:cs typeface="Arial" panose="020B0604020202020204" pitchFamily="34" charset="0"/>
            </a:endParaRPr>
          </a:p>
        </p:txBody>
      </p:sp>
      <p:sp>
        <p:nvSpPr>
          <p:cNvPr id="164" name="object 81">
            <a:extLst>
              <a:ext uri="{FF2B5EF4-FFF2-40B4-BE49-F238E27FC236}">
                <a16:creationId xmlns:a16="http://schemas.microsoft.com/office/drawing/2014/main" id="{573501CA-27B7-D941-B95F-7219E4CC6769}"/>
              </a:ext>
            </a:extLst>
          </p:cNvPr>
          <p:cNvSpPr txBox="1"/>
          <p:nvPr/>
        </p:nvSpPr>
        <p:spPr>
          <a:xfrm>
            <a:off x="5027254" y="2686998"/>
            <a:ext cx="1010841" cy="182142"/>
          </a:xfrm>
          <a:prstGeom prst="rect">
            <a:avLst/>
          </a:prstGeom>
        </p:spPr>
        <p:txBody>
          <a:bodyPr vert="horz" wrap="square" lIns="0" tIns="8930" rIns="0" bIns="0" rtlCol="0">
            <a:spAutoFit/>
          </a:bodyPr>
          <a:lstStyle/>
          <a:p>
            <a:pPr marL="8929">
              <a:spcBef>
                <a:spcPts val="70"/>
              </a:spcBef>
              <a:tabLst>
                <a:tab pos="338870" algn="l"/>
              </a:tabLst>
            </a:pPr>
            <a:r>
              <a:rPr sz="1125" b="1" kern="0" dirty="0">
                <a:latin typeface="Arial" panose="020B0604020202020204" pitchFamily="34" charset="0"/>
                <a:cs typeface="Arial" panose="020B0604020202020204" pitchFamily="34" charset="0"/>
              </a:rPr>
              <a:t>v	marked[</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165" name="object 82">
            <a:extLst>
              <a:ext uri="{FF2B5EF4-FFF2-40B4-BE49-F238E27FC236}">
                <a16:creationId xmlns:a16="http://schemas.microsoft.com/office/drawing/2014/main" id="{5E831A45-B7DD-474A-92EB-3C48F675C861}"/>
              </a:ext>
            </a:extLst>
          </p:cNvPr>
          <p:cNvSpPr/>
          <p:nvPr/>
        </p:nvSpPr>
        <p:spPr>
          <a:xfrm>
            <a:off x="4944690" y="2943170"/>
            <a:ext cx="2019449" cy="0"/>
          </a:xfrm>
          <a:custGeom>
            <a:avLst/>
            <a:gdLst/>
            <a:ahLst/>
            <a:cxnLst/>
            <a:rect l="l" t="t" r="r" b="b"/>
            <a:pathLst>
              <a:path w="2872104">
                <a:moveTo>
                  <a:pt x="0" y="0"/>
                </a:moveTo>
                <a:lnTo>
                  <a:pt x="2871774" y="0"/>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166" name="object 83">
            <a:extLst>
              <a:ext uri="{FF2B5EF4-FFF2-40B4-BE49-F238E27FC236}">
                <a16:creationId xmlns:a16="http://schemas.microsoft.com/office/drawing/2014/main" id="{72708F10-A9D2-FE4D-A18D-D9B8C5FE9ED4}"/>
              </a:ext>
            </a:extLst>
          </p:cNvPr>
          <p:cNvSpPr txBox="1"/>
          <p:nvPr/>
        </p:nvSpPr>
        <p:spPr>
          <a:xfrm>
            <a:off x="5720491" y="2949109"/>
            <a:ext cx="119658" cy="3118783"/>
          </a:xfrm>
          <a:prstGeom prst="rect">
            <a:avLst/>
          </a:prstGeom>
        </p:spPr>
        <p:txBody>
          <a:bodyPr vert="horz" wrap="square" lIns="0" tIns="9823" rIns="0" bIns="0" rtlCol="0">
            <a:spAutoFit/>
          </a:bodyPr>
          <a:lstStyle/>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endParaRPr lang="en-US" sz="1270" spc="42" dirty="0">
              <a:solidFill>
                <a:srgbClr val="8D3124"/>
              </a:solidFill>
              <a:latin typeface="Arial" panose="020B0604020202020204" pitchFamily="34" charset="0"/>
              <a:cs typeface="Arial" panose="020B0604020202020204" pitchFamily="34" charset="0"/>
            </a:endParaRP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  F  F  F  F </a:t>
            </a:r>
            <a:r>
              <a:rPr sz="1270" spc="42" dirty="0">
                <a:solidFill>
                  <a:srgbClr val="8D3124"/>
                </a:solidFill>
                <a:latin typeface="Arial" panose="020B0604020202020204" pitchFamily="34" charset="0"/>
                <a:cs typeface="Arial" panose="020B0604020202020204" pitchFamily="34" charset="0"/>
              </a:rPr>
              <a:t>  </a:t>
            </a:r>
            <a:endParaRPr lang="en-US" sz="1270" spc="42" dirty="0">
              <a:solidFill>
                <a:srgbClr val="8D3124"/>
              </a:solidFill>
              <a:latin typeface="Arial" panose="020B0604020202020204" pitchFamily="34" charset="0"/>
              <a:cs typeface="Arial" panose="020B0604020202020204" pitchFamily="34" charset="0"/>
            </a:endParaRPr>
          </a:p>
          <a:p>
            <a:pPr marL="8929" marR="3572" algn="just">
              <a:lnSpc>
                <a:spcPct val="129200"/>
              </a:lnSpc>
              <a:spcBef>
                <a:spcPts val="77"/>
              </a:spcBef>
            </a:pPr>
            <a:r>
              <a:rPr sz="1270" spc="14" dirty="0">
                <a:latin typeface="Arial" panose="020B0604020202020204" pitchFamily="34" charset="0"/>
                <a:cs typeface="Arial" panose="020B0604020202020204" pitchFamily="34" charset="0"/>
              </a:rPr>
              <a:t>F  F  F  F  F</a:t>
            </a:r>
            <a:endParaRPr sz="1270" dirty="0">
              <a:latin typeface="Arial" panose="020B0604020202020204" pitchFamily="34" charset="0"/>
              <a:cs typeface="Arial" panose="020B0604020202020204" pitchFamily="34" charset="0"/>
            </a:endParaRPr>
          </a:p>
        </p:txBody>
      </p:sp>
      <p:sp>
        <p:nvSpPr>
          <p:cNvPr id="167" name="object 84">
            <a:extLst>
              <a:ext uri="{FF2B5EF4-FFF2-40B4-BE49-F238E27FC236}">
                <a16:creationId xmlns:a16="http://schemas.microsoft.com/office/drawing/2014/main" id="{1A50CD07-2155-3C44-B940-195415EF12E8}"/>
              </a:ext>
            </a:extLst>
          </p:cNvPr>
          <p:cNvSpPr txBox="1"/>
          <p:nvPr/>
        </p:nvSpPr>
        <p:spPr>
          <a:xfrm>
            <a:off x="6401292" y="2686998"/>
            <a:ext cx="670173" cy="182142"/>
          </a:xfrm>
          <a:prstGeom prst="rect">
            <a:avLst/>
          </a:prstGeom>
        </p:spPr>
        <p:txBody>
          <a:bodyPr vert="horz" wrap="square" lIns="0" tIns="8930" rIns="0" bIns="0" rtlCol="0">
            <a:spAutoFit/>
          </a:bodyPr>
          <a:lstStyle/>
          <a:p>
            <a:pPr marL="8929">
              <a:spcBef>
                <a:spcPts val="70"/>
              </a:spcBef>
            </a:pPr>
            <a:r>
              <a:rPr lang="en-US" sz="1125" b="1" kern="0" dirty="0">
                <a:latin typeface="Arial" panose="020B0604020202020204" pitchFamily="34" charset="0"/>
                <a:cs typeface="Arial" panose="020B0604020202020204" pitchFamily="34" charset="0"/>
              </a:rPr>
              <a:t>id</a:t>
            </a:r>
            <a:r>
              <a:rPr sz="1125" b="1" kern="0" dirty="0">
                <a:latin typeface="Arial" panose="020B0604020202020204" pitchFamily="34" charset="0"/>
                <a:cs typeface="Arial" panose="020B0604020202020204" pitchFamily="34" charset="0"/>
              </a:rPr>
              <a:t>[</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168" name="object 85">
            <a:extLst>
              <a:ext uri="{FF2B5EF4-FFF2-40B4-BE49-F238E27FC236}">
                <a16:creationId xmlns:a16="http://schemas.microsoft.com/office/drawing/2014/main" id="{85854CBE-7C41-EC43-AA6E-41D091740F69}"/>
              </a:ext>
            </a:extLst>
          </p:cNvPr>
          <p:cNvSpPr txBox="1"/>
          <p:nvPr/>
        </p:nvSpPr>
        <p:spPr>
          <a:xfrm>
            <a:off x="6480596" y="2930668"/>
            <a:ext cx="119658" cy="3046195"/>
          </a:xfrm>
          <a:prstGeom prst="rect">
            <a:avLst/>
          </a:prstGeom>
        </p:spPr>
        <p:txBody>
          <a:bodyPr vert="horz" wrap="square" lIns="0" tIns="8930" rIns="0" bIns="0" rtlCol="0">
            <a:spAutoFit/>
          </a:bodyPr>
          <a:lstStyle/>
          <a:p>
            <a:pPr marL="8929" marR="3572" indent="8929">
              <a:lnSpc>
                <a:spcPct val="129600"/>
              </a:lnSpc>
              <a:spcBef>
                <a:spcPts val="70"/>
              </a:spcBef>
            </a:pPr>
            <a:r>
              <a:rPr lang="en-US" sz="1266" spc="165" dirty="0">
                <a:latin typeface="Arial" panose="020B0604020202020204" pitchFamily="34" charset="0"/>
                <a:cs typeface="Arial" panose="020B0604020202020204" pitchFamily="34" charset="0"/>
              </a:rPr>
              <a:t>–  </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r>
              <a:rPr sz="1266" spc="165" dirty="0">
                <a:latin typeface="Arial" panose="020B0604020202020204" pitchFamily="34" charset="0"/>
                <a:cs typeface="Arial" panose="020B0604020202020204" pitchFamily="34" charset="0"/>
              </a:rPr>
              <a:t>–  </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a:p>
            <a:pPr marL="17859">
              <a:spcBef>
                <a:spcPts val="450"/>
              </a:spcBef>
            </a:pPr>
            <a:r>
              <a:rPr sz="1266" spc="165" dirty="0">
                <a:latin typeface="Arial" panose="020B0604020202020204" pitchFamily="34" charset="0"/>
                <a:cs typeface="Arial" panose="020B0604020202020204" pitchFamily="34" charset="0"/>
              </a:rPr>
              <a:t>–</a:t>
            </a:r>
            <a:endParaRPr sz="1266" dirty="0">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A3CB2650-1ACA-B84A-B3A5-F2931B40E8F4}"/>
              </a:ext>
            </a:extLst>
          </p:cNvPr>
          <p:cNvSpPr/>
          <p:nvPr/>
        </p:nvSpPr>
        <p:spPr>
          <a:xfrm>
            <a:off x="5635601" y="4472698"/>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70" name="Rectangle 169">
            <a:extLst>
              <a:ext uri="{FF2B5EF4-FFF2-40B4-BE49-F238E27FC236}">
                <a16:creationId xmlns:a16="http://schemas.microsoft.com/office/drawing/2014/main" id="{13F14CF8-23B3-3643-8DA0-4BCBA3BC5C30}"/>
              </a:ext>
            </a:extLst>
          </p:cNvPr>
          <p:cNvSpPr/>
          <p:nvPr/>
        </p:nvSpPr>
        <p:spPr>
          <a:xfrm>
            <a:off x="6389026" y="4420402"/>
            <a:ext cx="315407" cy="319959"/>
          </a:xfrm>
          <a:prstGeom prst="rect">
            <a:avLst/>
          </a:prstGeom>
          <a:solidFill>
            <a:schemeClr val="bg1"/>
          </a:solidFill>
        </p:spPr>
        <p:txBody>
          <a:bodyPr wrap="none">
            <a:spAutoFit/>
          </a:bodyPr>
          <a:lstStyle/>
          <a:p>
            <a:pPr marL="8929" marR="3572" indent="8929">
              <a:lnSpc>
                <a:spcPct val="129600"/>
              </a:lnSpc>
              <a:spcBef>
                <a:spcPts val="7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71" name="Rectangle 170">
            <a:extLst>
              <a:ext uri="{FF2B5EF4-FFF2-40B4-BE49-F238E27FC236}">
                <a16:creationId xmlns:a16="http://schemas.microsoft.com/office/drawing/2014/main" id="{3A41C6BF-7A85-D94A-B405-B87AFE5EC0B4}"/>
              </a:ext>
            </a:extLst>
          </p:cNvPr>
          <p:cNvSpPr/>
          <p:nvPr/>
        </p:nvSpPr>
        <p:spPr>
          <a:xfrm>
            <a:off x="6395438" y="3452338"/>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72" name="Rectangle 171">
            <a:extLst>
              <a:ext uri="{FF2B5EF4-FFF2-40B4-BE49-F238E27FC236}">
                <a16:creationId xmlns:a16="http://schemas.microsoft.com/office/drawing/2014/main" id="{DA00B6F6-309C-344E-BA0A-7CA7CB3D855B}"/>
              </a:ext>
            </a:extLst>
          </p:cNvPr>
          <p:cNvSpPr/>
          <p:nvPr/>
        </p:nvSpPr>
        <p:spPr>
          <a:xfrm>
            <a:off x="6395438" y="3700646"/>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73" name="Rectangle 172">
            <a:extLst>
              <a:ext uri="{FF2B5EF4-FFF2-40B4-BE49-F238E27FC236}">
                <a16:creationId xmlns:a16="http://schemas.microsoft.com/office/drawing/2014/main" id="{2B666969-FA7A-6D43-915C-E54A51242D90}"/>
              </a:ext>
            </a:extLst>
          </p:cNvPr>
          <p:cNvSpPr/>
          <p:nvPr/>
        </p:nvSpPr>
        <p:spPr>
          <a:xfrm>
            <a:off x="6395438" y="3948954"/>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1C655142-7A41-7848-9359-75676A0D514D}"/>
              </a:ext>
            </a:extLst>
          </p:cNvPr>
          <p:cNvSpPr/>
          <p:nvPr/>
        </p:nvSpPr>
        <p:spPr>
          <a:xfrm>
            <a:off x="6395438" y="4197262"/>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75" name="Rectangle 174">
            <a:extLst>
              <a:ext uri="{FF2B5EF4-FFF2-40B4-BE49-F238E27FC236}">
                <a16:creationId xmlns:a16="http://schemas.microsoft.com/office/drawing/2014/main" id="{0E931E4E-BD93-8B49-B3A1-2C2D29D11BB8}"/>
              </a:ext>
            </a:extLst>
          </p:cNvPr>
          <p:cNvSpPr/>
          <p:nvPr/>
        </p:nvSpPr>
        <p:spPr>
          <a:xfrm>
            <a:off x="6395438" y="3204030"/>
            <a:ext cx="302583" cy="287771"/>
          </a:xfrm>
          <a:prstGeom prst="rect">
            <a:avLst/>
          </a:prstGeom>
          <a:solidFill>
            <a:schemeClr val="bg1"/>
          </a:solidFill>
        </p:spPr>
        <p:txBody>
          <a:bodyPr wrap="square">
            <a:spAutoFit/>
          </a:bodyPr>
          <a:lstStyle/>
          <a:p>
            <a:pPr marL="8929">
              <a:spcBef>
                <a:spcPts val="38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p>
        </p:txBody>
      </p:sp>
      <p:sp>
        <p:nvSpPr>
          <p:cNvPr id="176" name="Rectangle 175">
            <a:extLst>
              <a:ext uri="{FF2B5EF4-FFF2-40B4-BE49-F238E27FC236}">
                <a16:creationId xmlns:a16="http://schemas.microsoft.com/office/drawing/2014/main" id="{63BC7463-430A-B443-A646-711C05AB70C0}"/>
              </a:ext>
            </a:extLst>
          </p:cNvPr>
          <p:cNvSpPr/>
          <p:nvPr/>
        </p:nvSpPr>
        <p:spPr>
          <a:xfrm>
            <a:off x="5635601" y="2955673"/>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77" name="Rectangle 176">
            <a:extLst>
              <a:ext uri="{FF2B5EF4-FFF2-40B4-BE49-F238E27FC236}">
                <a16:creationId xmlns:a16="http://schemas.microsoft.com/office/drawing/2014/main" id="{867F8DF5-7089-504A-9648-68428E479CC5}"/>
              </a:ext>
            </a:extLst>
          </p:cNvPr>
          <p:cNvSpPr/>
          <p:nvPr/>
        </p:nvSpPr>
        <p:spPr>
          <a:xfrm>
            <a:off x="5635601" y="3967022"/>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78" name="Rectangle 177">
            <a:extLst>
              <a:ext uri="{FF2B5EF4-FFF2-40B4-BE49-F238E27FC236}">
                <a16:creationId xmlns:a16="http://schemas.microsoft.com/office/drawing/2014/main" id="{960075EB-2197-8F48-9F70-E0EA245B7FE9}"/>
              </a:ext>
            </a:extLst>
          </p:cNvPr>
          <p:cNvSpPr/>
          <p:nvPr/>
        </p:nvSpPr>
        <p:spPr>
          <a:xfrm>
            <a:off x="5634752" y="4219859"/>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79" name="Rectangle 178">
            <a:extLst>
              <a:ext uri="{FF2B5EF4-FFF2-40B4-BE49-F238E27FC236}">
                <a16:creationId xmlns:a16="http://schemas.microsoft.com/office/drawing/2014/main" id="{B8B2109B-0C10-A34E-9A99-171B7EE61F06}"/>
              </a:ext>
            </a:extLst>
          </p:cNvPr>
          <p:cNvSpPr/>
          <p:nvPr/>
        </p:nvSpPr>
        <p:spPr>
          <a:xfrm>
            <a:off x="5635601" y="3208511"/>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80" name="Rectangle 179">
            <a:extLst>
              <a:ext uri="{FF2B5EF4-FFF2-40B4-BE49-F238E27FC236}">
                <a16:creationId xmlns:a16="http://schemas.microsoft.com/office/drawing/2014/main" id="{42414E54-E4A6-7542-9357-2D1215F97FEC}"/>
              </a:ext>
            </a:extLst>
          </p:cNvPr>
          <p:cNvSpPr/>
          <p:nvPr/>
        </p:nvSpPr>
        <p:spPr>
          <a:xfrm>
            <a:off x="5635601" y="3461348"/>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81" name="Rectangle 180">
            <a:extLst>
              <a:ext uri="{FF2B5EF4-FFF2-40B4-BE49-F238E27FC236}">
                <a16:creationId xmlns:a16="http://schemas.microsoft.com/office/drawing/2014/main" id="{F36084D7-AF7A-E249-B01E-C8851BFD5040}"/>
              </a:ext>
            </a:extLst>
          </p:cNvPr>
          <p:cNvSpPr/>
          <p:nvPr/>
        </p:nvSpPr>
        <p:spPr>
          <a:xfrm>
            <a:off x="5632099" y="3714185"/>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cxnSp>
        <p:nvCxnSpPr>
          <p:cNvPr id="182" name="Straight Arrow Connector 181">
            <a:extLst>
              <a:ext uri="{FF2B5EF4-FFF2-40B4-BE49-F238E27FC236}">
                <a16:creationId xmlns:a16="http://schemas.microsoft.com/office/drawing/2014/main" id="{6A84137F-6416-E641-838F-503B94E52CF3}"/>
              </a:ext>
            </a:extLst>
          </p:cNvPr>
          <p:cNvCxnSpPr/>
          <p:nvPr/>
        </p:nvCxnSpPr>
        <p:spPr>
          <a:xfrm flipH="1">
            <a:off x="6915556" y="3093675"/>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a:extLst>
              <a:ext uri="{FF2B5EF4-FFF2-40B4-BE49-F238E27FC236}">
                <a16:creationId xmlns:a16="http://schemas.microsoft.com/office/drawing/2014/main" id="{49ACB592-EA04-544E-86A9-4EB2528AABD1}"/>
              </a:ext>
            </a:extLst>
          </p:cNvPr>
          <p:cNvCxnSpPr/>
          <p:nvPr/>
        </p:nvCxnSpPr>
        <p:spPr>
          <a:xfrm flipH="1">
            <a:off x="6915556" y="3347052"/>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29ADAE07-778A-E245-8FDE-2F0D1C432B06}"/>
              </a:ext>
            </a:extLst>
          </p:cNvPr>
          <p:cNvCxnSpPr/>
          <p:nvPr/>
        </p:nvCxnSpPr>
        <p:spPr>
          <a:xfrm flipH="1">
            <a:off x="6915556" y="360881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a:extLst>
              <a:ext uri="{FF2B5EF4-FFF2-40B4-BE49-F238E27FC236}">
                <a16:creationId xmlns:a16="http://schemas.microsoft.com/office/drawing/2014/main" id="{D3D7CCDC-583A-DE42-8E6F-7D683310C91A}"/>
              </a:ext>
            </a:extLst>
          </p:cNvPr>
          <p:cNvCxnSpPr/>
          <p:nvPr/>
        </p:nvCxnSpPr>
        <p:spPr>
          <a:xfrm flipH="1">
            <a:off x="6915556" y="3853806"/>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6787AEBD-41F3-7A40-8BE2-C7AB5ED3F29B}"/>
              </a:ext>
            </a:extLst>
          </p:cNvPr>
          <p:cNvCxnSpPr/>
          <p:nvPr/>
        </p:nvCxnSpPr>
        <p:spPr>
          <a:xfrm flipH="1">
            <a:off x="6915556" y="4098794"/>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86AAA812-C7BD-5D4F-98AD-29A1A2F0B524}"/>
              </a:ext>
            </a:extLst>
          </p:cNvPr>
          <p:cNvCxnSpPr/>
          <p:nvPr/>
        </p:nvCxnSpPr>
        <p:spPr>
          <a:xfrm flipH="1">
            <a:off x="6915556" y="4352171"/>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a:extLst>
              <a:ext uri="{FF2B5EF4-FFF2-40B4-BE49-F238E27FC236}">
                <a16:creationId xmlns:a16="http://schemas.microsoft.com/office/drawing/2014/main" id="{CD6C1147-6461-4141-B17C-271B1AC34B6E}"/>
              </a:ext>
            </a:extLst>
          </p:cNvPr>
          <p:cNvCxnSpPr/>
          <p:nvPr/>
        </p:nvCxnSpPr>
        <p:spPr>
          <a:xfrm flipH="1">
            <a:off x="6915556" y="460554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89" name="Rectangle 188">
            <a:extLst>
              <a:ext uri="{FF2B5EF4-FFF2-40B4-BE49-F238E27FC236}">
                <a16:creationId xmlns:a16="http://schemas.microsoft.com/office/drawing/2014/main" id="{6FAF9598-9629-EB4B-8FAA-B8873DD60634}"/>
              </a:ext>
            </a:extLst>
          </p:cNvPr>
          <p:cNvSpPr/>
          <p:nvPr/>
        </p:nvSpPr>
        <p:spPr>
          <a:xfrm>
            <a:off x="5637148" y="4736827"/>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90" name="Rectangle 189">
            <a:extLst>
              <a:ext uri="{FF2B5EF4-FFF2-40B4-BE49-F238E27FC236}">
                <a16:creationId xmlns:a16="http://schemas.microsoft.com/office/drawing/2014/main" id="{98B7EE85-A449-F14D-AF6F-80B11B8EE593}"/>
              </a:ext>
            </a:extLst>
          </p:cNvPr>
          <p:cNvSpPr/>
          <p:nvPr/>
        </p:nvSpPr>
        <p:spPr>
          <a:xfrm>
            <a:off x="5632099" y="5743075"/>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91" name="Rectangle 190">
            <a:extLst>
              <a:ext uri="{FF2B5EF4-FFF2-40B4-BE49-F238E27FC236}">
                <a16:creationId xmlns:a16="http://schemas.microsoft.com/office/drawing/2014/main" id="{4437801C-20EA-4047-8116-68536529B84A}"/>
              </a:ext>
            </a:extLst>
          </p:cNvPr>
          <p:cNvSpPr/>
          <p:nvPr/>
        </p:nvSpPr>
        <p:spPr>
          <a:xfrm>
            <a:off x="5637148" y="4989665"/>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92" name="Rectangle 191">
            <a:extLst>
              <a:ext uri="{FF2B5EF4-FFF2-40B4-BE49-F238E27FC236}">
                <a16:creationId xmlns:a16="http://schemas.microsoft.com/office/drawing/2014/main" id="{9959F634-8FFB-7F49-9F98-490AAF48DD9D}"/>
              </a:ext>
            </a:extLst>
          </p:cNvPr>
          <p:cNvSpPr/>
          <p:nvPr/>
        </p:nvSpPr>
        <p:spPr>
          <a:xfrm>
            <a:off x="5637148" y="5242502"/>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93" name="Rectangle 192">
            <a:extLst>
              <a:ext uri="{FF2B5EF4-FFF2-40B4-BE49-F238E27FC236}">
                <a16:creationId xmlns:a16="http://schemas.microsoft.com/office/drawing/2014/main" id="{783A428B-2B1D-7246-8DBA-D37CD84F396A}"/>
              </a:ext>
            </a:extLst>
          </p:cNvPr>
          <p:cNvSpPr/>
          <p:nvPr/>
        </p:nvSpPr>
        <p:spPr>
          <a:xfrm>
            <a:off x="5633646" y="5495339"/>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94" name="Rectangle 193">
            <a:extLst>
              <a:ext uri="{FF2B5EF4-FFF2-40B4-BE49-F238E27FC236}">
                <a16:creationId xmlns:a16="http://schemas.microsoft.com/office/drawing/2014/main" id="{07FC1E6D-55CE-FE4A-8849-D96BC50B6460}"/>
              </a:ext>
            </a:extLst>
          </p:cNvPr>
          <p:cNvSpPr/>
          <p:nvPr/>
        </p:nvSpPr>
        <p:spPr>
          <a:xfrm>
            <a:off x="6395438" y="2948761"/>
            <a:ext cx="302583" cy="287771"/>
          </a:xfrm>
          <a:prstGeom prst="rect">
            <a:avLst/>
          </a:prstGeom>
          <a:solidFill>
            <a:schemeClr val="bg1"/>
          </a:solidFill>
        </p:spPr>
        <p:txBody>
          <a:bodyPr wrap="square">
            <a:spAutoFit/>
          </a:bodyPr>
          <a:lstStyle/>
          <a:p>
            <a:pPr marL="8929">
              <a:spcBef>
                <a:spcPts val="38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p>
        </p:txBody>
      </p:sp>
      <p:sp>
        <p:nvSpPr>
          <p:cNvPr id="195" name="Rectangle 194">
            <a:extLst>
              <a:ext uri="{FF2B5EF4-FFF2-40B4-BE49-F238E27FC236}">
                <a16:creationId xmlns:a16="http://schemas.microsoft.com/office/drawing/2014/main" id="{47115835-8523-7C4D-B12B-8A5326E38F1B}"/>
              </a:ext>
            </a:extLst>
          </p:cNvPr>
          <p:cNvSpPr/>
          <p:nvPr/>
        </p:nvSpPr>
        <p:spPr>
          <a:xfrm>
            <a:off x="6395438" y="5232308"/>
            <a:ext cx="302583" cy="287771"/>
          </a:xfrm>
          <a:prstGeom prst="rect">
            <a:avLst/>
          </a:prstGeom>
          <a:solidFill>
            <a:schemeClr val="bg1"/>
          </a:solidFill>
        </p:spPr>
        <p:txBody>
          <a:bodyPr wrap="none">
            <a:spAutoFit/>
          </a:bodyPr>
          <a:lstStyle/>
          <a:p>
            <a:pPr marL="8929">
              <a:spcBef>
                <a:spcPts val="450"/>
              </a:spcBef>
            </a:pPr>
            <a:r>
              <a:rPr lang="en-US" sz="1270" spc="137" dirty="0">
                <a:solidFill>
                  <a:schemeClr val="accent1"/>
                </a:solidFill>
                <a:latin typeface="Arial" panose="020B0604020202020204" pitchFamily="34" charset="0"/>
                <a:cs typeface="Arial" panose="020B0604020202020204" pitchFamily="34" charset="0"/>
              </a:rPr>
              <a:t>2</a:t>
            </a:r>
            <a:endParaRPr lang="en-US" sz="1270" dirty="0">
              <a:solidFill>
                <a:schemeClr val="accent1"/>
              </a:solidFill>
              <a:latin typeface="Arial" panose="020B0604020202020204" pitchFamily="34" charset="0"/>
              <a:cs typeface="Arial" panose="020B0604020202020204" pitchFamily="34" charset="0"/>
            </a:endParaRPr>
          </a:p>
        </p:txBody>
      </p:sp>
      <p:sp>
        <p:nvSpPr>
          <p:cNvPr id="196" name="Rectangle 195">
            <a:extLst>
              <a:ext uri="{FF2B5EF4-FFF2-40B4-BE49-F238E27FC236}">
                <a16:creationId xmlns:a16="http://schemas.microsoft.com/office/drawing/2014/main" id="{5EDE3460-4E99-9744-AD4F-B28C4BAF52ED}"/>
              </a:ext>
            </a:extLst>
          </p:cNvPr>
          <p:cNvSpPr/>
          <p:nvPr/>
        </p:nvSpPr>
        <p:spPr>
          <a:xfrm>
            <a:off x="6395438" y="5472227"/>
            <a:ext cx="302583" cy="287771"/>
          </a:xfrm>
          <a:prstGeom prst="rect">
            <a:avLst/>
          </a:prstGeom>
          <a:solidFill>
            <a:schemeClr val="bg1"/>
          </a:solidFill>
        </p:spPr>
        <p:txBody>
          <a:bodyPr wrap="none">
            <a:spAutoFit/>
          </a:bodyPr>
          <a:lstStyle/>
          <a:p>
            <a:pPr marL="8929">
              <a:spcBef>
                <a:spcPts val="450"/>
              </a:spcBef>
            </a:pPr>
            <a:r>
              <a:rPr lang="en-US" sz="1270" spc="137" dirty="0">
                <a:solidFill>
                  <a:schemeClr val="accent1"/>
                </a:solidFill>
                <a:latin typeface="Arial" panose="020B0604020202020204" pitchFamily="34" charset="0"/>
                <a:cs typeface="Arial" panose="020B0604020202020204" pitchFamily="34" charset="0"/>
              </a:rPr>
              <a:t>2</a:t>
            </a:r>
            <a:endParaRPr lang="en-US" sz="1270" dirty="0">
              <a:solidFill>
                <a:schemeClr val="accent1"/>
              </a:solidFill>
              <a:latin typeface="Arial" panose="020B0604020202020204" pitchFamily="34" charset="0"/>
              <a:cs typeface="Arial" panose="020B0604020202020204" pitchFamily="34" charset="0"/>
            </a:endParaRPr>
          </a:p>
        </p:txBody>
      </p:sp>
      <p:sp>
        <p:nvSpPr>
          <p:cNvPr id="197" name="Rectangle 196">
            <a:extLst>
              <a:ext uri="{FF2B5EF4-FFF2-40B4-BE49-F238E27FC236}">
                <a16:creationId xmlns:a16="http://schemas.microsoft.com/office/drawing/2014/main" id="{17139C1E-9F9A-BE4E-ADFC-41B0FEC146E7}"/>
              </a:ext>
            </a:extLst>
          </p:cNvPr>
          <p:cNvSpPr/>
          <p:nvPr/>
        </p:nvSpPr>
        <p:spPr>
          <a:xfrm>
            <a:off x="6395438" y="5731311"/>
            <a:ext cx="302583" cy="287771"/>
          </a:xfrm>
          <a:prstGeom prst="rect">
            <a:avLst/>
          </a:prstGeom>
          <a:solidFill>
            <a:schemeClr val="bg1"/>
          </a:solidFill>
        </p:spPr>
        <p:txBody>
          <a:bodyPr wrap="none">
            <a:spAutoFit/>
          </a:bodyPr>
          <a:lstStyle/>
          <a:p>
            <a:pPr marL="8929">
              <a:spcBef>
                <a:spcPts val="450"/>
              </a:spcBef>
            </a:pPr>
            <a:r>
              <a:rPr lang="en-US" sz="1270" spc="137" dirty="0">
                <a:solidFill>
                  <a:schemeClr val="accent1"/>
                </a:solidFill>
                <a:latin typeface="Arial" panose="020B0604020202020204" pitchFamily="34" charset="0"/>
                <a:cs typeface="Arial" panose="020B0604020202020204" pitchFamily="34" charset="0"/>
              </a:rPr>
              <a:t>2</a:t>
            </a:r>
            <a:endParaRPr lang="en-US" sz="1270" dirty="0">
              <a:solidFill>
                <a:schemeClr val="accent1"/>
              </a:solidFill>
              <a:latin typeface="Arial" panose="020B0604020202020204" pitchFamily="34" charset="0"/>
              <a:cs typeface="Arial" panose="020B0604020202020204" pitchFamily="34" charset="0"/>
            </a:endParaRPr>
          </a:p>
        </p:txBody>
      </p:sp>
      <p:sp>
        <p:nvSpPr>
          <p:cNvPr id="198" name="Rectangle 197">
            <a:extLst>
              <a:ext uri="{FF2B5EF4-FFF2-40B4-BE49-F238E27FC236}">
                <a16:creationId xmlns:a16="http://schemas.microsoft.com/office/drawing/2014/main" id="{114B8F35-82B0-9647-801E-5A6D78F33815}"/>
              </a:ext>
            </a:extLst>
          </p:cNvPr>
          <p:cNvSpPr/>
          <p:nvPr/>
        </p:nvSpPr>
        <p:spPr>
          <a:xfrm>
            <a:off x="6395438" y="4984000"/>
            <a:ext cx="302583" cy="287771"/>
          </a:xfrm>
          <a:prstGeom prst="rect">
            <a:avLst/>
          </a:prstGeom>
          <a:solidFill>
            <a:schemeClr val="bg1"/>
          </a:solidFill>
        </p:spPr>
        <p:txBody>
          <a:bodyPr wrap="square">
            <a:spAutoFit/>
          </a:bodyPr>
          <a:lstStyle/>
          <a:p>
            <a:pPr marL="8929">
              <a:spcBef>
                <a:spcPts val="380"/>
              </a:spcBef>
            </a:pPr>
            <a:r>
              <a:rPr lang="en-US" sz="1270" spc="137" dirty="0">
                <a:solidFill>
                  <a:srgbClr val="1B8E1D"/>
                </a:solidFill>
                <a:latin typeface="Arial" panose="020B0604020202020204" pitchFamily="34" charset="0"/>
                <a:cs typeface="Arial" panose="020B0604020202020204" pitchFamily="34" charset="0"/>
              </a:rPr>
              <a:t>1</a:t>
            </a:r>
            <a:endParaRPr lang="en-US" sz="1270" dirty="0">
              <a:solidFill>
                <a:srgbClr val="1B8E1D"/>
              </a:solidFill>
            </a:endParaRPr>
          </a:p>
        </p:txBody>
      </p:sp>
      <p:sp>
        <p:nvSpPr>
          <p:cNvPr id="199" name="Rectangle 198">
            <a:extLst>
              <a:ext uri="{FF2B5EF4-FFF2-40B4-BE49-F238E27FC236}">
                <a16:creationId xmlns:a16="http://schemas.microsoft.com/office/drawing/2014/main" id="{6AFAEAB7-8B34-3E4C-AE5F-847944F59625}"/>
              </a:ext>
            </a:extLst>
          </p:cNvPr>
          <p:cNvSpPr/>
          <p:nvPr/>
        </p:nvSpPr>
        <p:spPr>
          <a:xfrm>
            <a:off x="6395438" y="4728731"/>
            <a:ext cx="302583" cy="287771"/>
          </a:xfrm>
          <a:prstGeom prst="rect">
            <a:avLst/>
          </a:prstGeom>
          <a:solidFill>
            <a:schemeClr val="bg1"/>
          </a:solidFill>
        </p:spPr>
        <p:txBody>
          <a:bodyPr wrap="square">
            <a:spAutoFit/>
          </a:bodyPr>
          <a:lstStyle/>
          <a:p>
            <a:pPr marL="8929">
              <a:spcBef>
                <a:spcPts val="380"/>
              </a:spcBef>
            </a:pPr>
            <a:r>
              <a:rPr lang="en-US" sz="1270" spc="137" dirty="0">
                <a:solidFill>
                  <a:srgbClr val="1B8E1D"/>
                </a:solidFill>
                <a:latin typeface="Arial" panose="020B0604020202020204" pitchFamily="34" charset="0"/>
                <a:cs typeface="Arial" panose="020B0604020202020204" pitchFamily="34" charset="0"/>
              </a:rPr>
              <a:t>1</a:t>
            </a:r>
            <a:endParaRPr lang="en-US" sz="1270" dirty="0">
              <a:solidFill>
                <a:srgbClr val="1B8E1D"/>
              </a:solidFill>
            </a:endParaRPr>
          </a:p>
        </p:txBody>
      </p:sp>
      <p:grpSp>
        <p:nvGrpSpPr>
          <p:cNvPr id="201" name="Group 200">
            <a:extLst>
              <a:ext uri="{FF2B5EF4-FFF2-40B4-BE49-F238E27FC236}">
                <a16:creationId xmlns:a16="http://schemas.microsoft.com/office/drawing/2014/main" id="{0A35232D-A64E-9D4A-AD11-75B286F6CF81}"/>
              </a:ext>
            </a:extLst>
          </p:cNvPr>
          <p:cNvGrpSpPr/>
          <p:nvPr/>
        </p:nvGrpSpPr>
        <p:grpSpPr>
          <a:xfrm>
            <a:off x="196131" y="1884564"/>
            <a:ext cx="5465588" cy="1368109"/>
            <a:chOff x="102015" y="1741352"/>
            <a:chExt cx="5465588" cy="1368109"/>
          </a:xfrm>
        </p:grpSpPr>
        <p:sp>
          <p:nvSpPr>
            <p:cNvPr id="7" name="object 6">
              <a:extLst>
                <a:ext uri="{FF2B5EF4-FFF2-40B4-BE49-F238E27FC236}">
                  <a16:creationId xmlns:a16="http://schemas.microsoft.com/office/drawing/2014/main" id="{515EDE7E-F12E-6D40-83C8-C087DDE6F659}"/>
                </a:ext>
              </a:extLst>
            </p:cNvPr>
            <p:cNvSpPr txBox="1"/>
            <p:nvPr/>
          </p:nvSpPr>
          <p:spPr>
            <a:xfrm>
              <a:off x="215113" y="2174563"/>
              <a:ext cx="5352490" cy="774088"/>
            </a:xfrm>
            <a:prstGeom prst="rect">
              <a:avLst/>
            </a:prstGeom>
          </p:spPr>
          <p:txBody>
            <a:bodyPr vert="horz" wrap="square" lIns="0" tIns="11206" rIns="0" bIns="0" rtlCol="0">
              <a:spAutoFit/>
            </a:bodyPr>
            <a:lstStyle/>
            <a:p>
              <a:pPr marL="323867"/>
              <a:r>
                <a:rPr sz="1400" b="1" kern="0" dirty="0">
                  <a:latin typeface="Times New Roman" panose="02020603050405020304" pitchFamily="18" charset="0"/>
                  <a:cs typeface="Times New Roman" panose="02020603050405020304" pitchFamily="18" charset="0"/>
                </a:rPr>
                <a:t>Initialize all vertices v as unmarked.</a:t>
              </a:r>
            </a:p>
            <a:p>
              <a:pPr marL="323867" marR="540713">
                <a:lnSpc>
                  <a:spcPct val="133500"/>
                </a:lnSpc>
              </a:pPr>
              <a:r>
                <a:rPr sz="1400" b="1" kern="0" dirty="0">
                  <a:latin typeface="Times New Roman" panose="02020603050405020304" pitchFamily="18" charset="0"/>
                  <a:cs typeface="Times New Roman" panose="02020603050405020304" pitchFamily="18" charset="0"/>
                </a:rPr>
                <a:t>For each unmarked vertex v, run </a:t>
              </a:r>
              <a:r>
                <a:rPr sz="1400" b="1" kern="0" dirty="0">
                  <a:solidFill>
                    <a:srgbClr val="8D3124"/>
                  </a:solidFill>
                  <a:latin typeface="Times New Roman" panose="02020603050405020304" pitchFamily="18" charset="0"/>
                  <a:cs typeface="Times New Roman" panose="02020603050405020304" pitchFamily="18" charset="0"/>
                </a:rPr>
                <a:t>DFS</a:t>
              </a:r>
              <a:r>
                <a:rPr sz="1400" b="1" kern="0" dirty="0">
                  <a:latin typeface="Times New Roman" panose="02020603050405020304" pitchFamily="18" charset="0"/>
                  <a:cs typeface="Times New Roman" panose="02020603050405020304" pitchFamily="18" charset="0"/>
                </a:rPr>
                <a:t> to identify all  vertices discovered as part of the same component.</a:t>
              </a:r>
            </a:p>
          </p:txBody>
        </p:sp>
        <p:sp>
          <p:nvSpPr>
            <p:cNvPr id="8" name="object 7">
              <a:extLst>
                <a:ext uri="{FF2B5EF4-FFF2-40B4-BE49-F238E27FC236}">
                  <a16:creationId xmlns:a16="http://schemas.microsoft.com/office/drawing/2014/main" id="{10915165-FAFF-1A43-9978-1B46994C9C9B}"/>
                </a:ext>
              </a:extLst>
            </p:cNvPr>
            <p:cNvSpPr/>
            <p:nvPr/>
          </p:nvSpPr>
          <p:spPr>
            <a:xfrm>
              <a:off x="481625" y="2096932"/>
              <a:ext cx="4129474" cy="45719"/>
            </a:xfrm>
            <a:custGeom>
              <a:avLst/>
              <a:gdLst/>
              <a:ahLst/>
              <a:cxnLst/>
              <a:rect l="l" t="t" r="r" b="b"/>
              <a:pathLst>
                <a:path w="5384165" h="635">
                  <a:moveTo>
                    <a:pt x="0" y="0"/>
                  </a:moveTo>
                  <a:lnTo>
                    <a:pt x="5384114" y="95"/>
                  </a:lnTo>
                </a:path>
              </a:pathLst>
            </a:custGeom>
            <a:ln w="14306">
              <a:solidFill>
                <a:srgbClr val="5E5E5E"/>
              </a:solidFill>
            </a:ln>
          </p:spPr>
          <p:txBody>
            <a:bodyPr wrap="square" lIns="0" tIns="0" rIns="0" bIns="0" rtlCol="0"/>
            <a:lstStyle/>
            <a:p>
              <a:endParaRPr sz="1588"/>
            </a:p>
          </p:txBody>
        </p:sp>
        <p:sp>
          <p:nvSpPr>
            <p:cNvPr id="9" name="object 8">
              <a:extLst>
                <a:ext uri="{FF2B5EF4-FFF2-40B4-BE49-F238E27FC236}">
                  <a16:creationId xmlns:a16="http://schemas.microsoft.com/office/drawing/2014/main" id="{249FC12F-EEC2-8144-9E7B-526EDEC447A6}"/>
                </a:ext>
              </a:extLst>
            </p:cNvPr>
            <p:cNvSpPr/>
            <p:nvPr/>
          </p:nvSpPr>
          <p:spPr>
            <a:xfrm>
              <a:off x="481625" y="3063742"/>
              <a:ext cx="4131908" cy="45719"/>
            </a:xfrm>
            <a:custGeom>
              <a:avLst/>
              <a:gdLst/>
              <a:ahLst/>
              <a:cxnLst/>
              <a:rect l="l" t="t" r="r" b="b"/>
              <a:pathLst>
                <a:path w="5387340" h="635">
                  <a:moveTo>
                    <a:pt x="0" y="0"/>
                  </a:moveTo>
                  <a:lnTo>
                    <a:pt x="5387204" y="95"/>
                  </a:lnTo>
                </a:path>
              </a:pathLst>
            </a:custGeom>
            <a:ln w="14306">
              <a:solidFill>
                <a:srgbClr val="5E5E5E"/>
              </a:solidFill>
            </a:ln>
          </p:spPr>
          <p:txBody>
            <a:bodyPr wrap="square" lIns="0" tIns="0" rIns="0" bIns="0" rtlCol="0"/>
            <a:lstStyle/>
            <a:p>
              <a:endParaRPr sz="1588"/>
            </a:p>
          </p:txBody>
        </p:sp>
        <p:sp>
          <p:nvSpPr>
            <p:cNvPr id="200" name="Rectangle 199">
              <a:extLst>
                <a:ext uri="{FF2B5EF4-FFF2-40B4-BE49-F238E27FC236}">
                  <a16:creationId xmlns:a16="http://schemas.microsoft.com/office/drawing/2014/main" id="{7D396D06-0D76-9343-8F1F-4FCE930173DC}"/>
                </a:ext>
              </a:extLst>
            </p:cNvPr>
            <p:cNvSpPr/>
            <p:nvPr/>
          </p:nvSpPr>
          <p:spPr>
            <a:xfrm>
              <a:off x="102015" y="1741352"/>
              <a:ext cx="2290371" cy="307777"/>
            </a:xfrm>
            <a:prstGeom prst="rect">
              <a:avLst/>
            </a:prstGeom>
          </p:spPr>
          <p:txBody>
            <a:bodyPr wrap="none">
              <a:spAutoFit/>
            </a:bodyPr>
            <a:lstStyle/>
            <a:p>
              <a:pPr marL="323307">
                <a:spcBef>
                  <a:spcPts val="88"/>
                </a:spcBef>
              </a:pPr>
              <a:r>
                <a:rPr lang="en-US" sz="1400" b="1" kern="0" dirty="0">
                  <a:solidFill>
                    <a:srgbClr val="8D3124"/>
                  </a:solidFill>
                  <a:latin typeface="Times New Roman" panose="02020603050405020304" pitchFamily="18" charset="0"/>
                  <a:cs typeface="Times New Roman" panose="02020603050405020304" pitchFamily="18" charset="0"/>
                </a:rPr>
                <a:t>Connected components</a:t>
              </a:r>
            </a:p>
          </p:txBody>
        </p:sp>
      </p:grpSp>
      <p:cxnSp>
        <p:nvCxnSpPr>
          <p:cNvPr id="202" name="Straight Arrow Connector 201">
            <a:extLst>
              <a:ext uri="{FF2B5EF4-FFF2-40B4-BE49-F238E27FC236}">
                <a16:creationId xmlns:a16="http://schemas.microsoft.com/office/drawing/2014/main" id="{873F6425-5861-7241-916C-F74DEAF32BCA}"/>
              </a:ext>
            </a:extLst>
          </p:cNvPr>
          <p:cNvCxnSpPr/>
          <p:nvPr/>
        </p:nvCxnSpPr>
        <p:spPr>
          <a:xfrm flipH="1">
            <a:off x="6913104" y="4848372"/>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a:extLst>
              <a:ext uri="{FF2B5EF4-FFF2-40B4-BE49-F238E27FC236}">
                <a16:creationId xmlns:a16="http://schemas.microsoft.com/office/drawing/2014/main" id="{6A9E2E78-2B5D-DB47-9446-DA7587CF780B}"/>
              </a:ext>
            </a:extLst>
          </p:cNvPr>
          <p:cNvCxnSpPr/>
          <p:nvPr/>
        </p:nvCxnSpPr>
        <p:spPr>
          <a:xfrm flipH="1">
            <a:off x="6913104" y="511013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a:extLst>
              <a:ext uri="{FF2B5EF4-FFF2-40B4-BE49-F238E27FC236}">
                <a16:creationId xmlns:a16="http://schemas.microsoft.com/office/drawing/2014/main" id="{BF9A93E4-C566-6E43-A37B-07EE801B6615}"/>
              </a:ext>
            </a:extLst>
          </p:cNvPr>
          <p:cNvCxnSpPr/>
          <p:nvPr/>
        </p:nvCxnSpPr>
        <p:spPr>
          <a:xfrm flipH="1">
            <a:off x="6913104" y="5371904"/>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a:extLst>
              <a:ext uri="{FF2B5EF4-FFF2-40B4-BE49-F238E27FC236}">
                <a16:creationId xmlns:a16="http://schemas.microsoft.com/office/drawing/2014/main" id="{AB00FA28-DCF5-164C-B058-D603C2C7A52E}"/>
              </a:ext>
            </a:extLst>
          </p:cNvPr>
          <p:cNvCxnSpPr/>
          <p:nvPr/>
        </p:nvCxnSpPr>
        <p:spPr>
          <a:xfrm flipH="1">
            <a:off x="6913104" y="5616892"/>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5C1675E2-0337-814C-AAAE-3E6CB46266D8}"/>
              </a:ext>
            </a:extLst>
          </p:cNvPr>
          <p:cNvCxnSpPr/>
          <p:nvPr/>
        </p:nvCxnSpPr>
        <p:spPr>
          <a:xfrm flipH="1">
            <a:off x="6913104" y="5870269"/>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5D7DB97F-BBF7-1241-B5C8-1EA9797E7FD9}"/>
              </a:ext>
            </a:extLst>
          </p:cNvPr>
          <p:cNvSpPr txBox="1"/>
          <p:nvPr/>
        </p:nvSpPr>
        <p:spPr>
          <a:xfrm>
            <a:off x="3570313" y="6429625"/>
            <a:ext cx="1835759" cy="338554"/>
          </a:xfrm>
          <a:prstGeom prst="rect">
            <a:avLst/>
          </a:prstGeom>
          <a:solidFill>
            <a:srgbClr val="1B8E1D"/>
          </a:solid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Can also use BFS</a:t>
            </a:r>
          </a:p>
        </p:txBody>
      </p:sp>
    </p:spTree>
    <p:extLst>
      <p:ext uri="{BB962C8B-B14F-4D97-AF65-F5344CB8AC3E}">
        <p14:creationId xmlns:p14="http://schemas.microsoft.com/office/powerpoint/2010/main" val="396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dissolve">
                                      <p:cBhvr>
                                        <p:cTn id="12" dur="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dissolve">
                                      <p:cBhvr>
                                        <p:cTn id="20" dur="500"/>
                                        <p:tgtEl>
                                          <p:spTgt spid="3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dissolve">
                                      <p:cBhvr>
                                        <p:cTn id="26" dur="500"/>
                                        <p:tgtEl>
                                          <p:spTgt spid="3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500"/>
                                        <p:tgtEl>
                                          <p:spTgt spid="4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dissolve">
                                      <p:cBhvr>
                                        <p:cTn id="35" dur="500"/>
                                        <p:tgtEl>
                                          <p:spTgt spid="4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ssolve">
                                      <p:cBhvr>
                                        <p:cTn id="38" dur="500"/>
                                        <p:tgtEl>
                                          <p:spTgt spid="4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dissolve">
                                      <p:cBhvr>
                                        <p:cTn id="41" dur="500"/>
                                        <p:tgtEl>
                                          <p:spTgt spid="4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dissolve">
                                      <p:cBhvr>
                                        <p:cTn id="44" dur="500"/>
                                        <p:tgtEl>
                                          <p:spTgt spid="4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dissolve">
                                      <p:cBhvr>
                                        <p:cTn id="47" dur="500"/>
                                        <p:tgtEl>
                                          <p:spTgt spid="4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dissolve">
                                      <p:cBhvr>
                                        <p:cTn id="50" dur="500"/>
                                        <p:tgtEl>
                                          <p:spTgt spid="4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dissolve">
                                      <p:cBhvr>
                                        <p:cTn id="53" dur="500"/>
                                        <p:tgtEl>
                                          <p:spTgt spid="4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dissolve">
                                      <p:cBhvr>
                                        <p:cTn id="56" dur="500"/>
                                        <p:tgtEl>
                                          <p:spTgt spid="4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dissolve">
                                      <p:cBhvr>
                                        <p:cTn id="59" dur="500"/>
                                        <p:tgtEl>
                                          <p:spTgt spid="5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dissolve">
                                      <p:cBhvr>
                                        <p:cTn id="62" dur="500"/>
                                        <p:tgtEl>
                                          <p:spTgt spid="5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dissolve">
                                      <p:cBhvr>
                                        <p:cTn id="65" dur="500"/>
                                        <p:tgtEl>
                                          <p:spTgt spid="5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dissolve">
                                      <p:cBhvr>
                                        <p:cTn id="68" dur="500"/>
                                        <p:tgtEl>
                                          <p:spTgt spid="5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dissolve">
                                      <p:cBhvr>
                                        <p:cTn id="71" dur="500"/>
                                        <p:tgtEl>
                                          <p:spTgt spid="5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dissolve">
                                      <p:cBhvr>
                                        <p:cTn id="74" dur="500"/>
                                        <p:tgtEl>
                                          <p:spTgt spid="5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dissolve">
                                      <p:cBhvr>
                                        <p:cTn id="77" dur="500"/>
                                        <p:tgtEl>
                                          <p:spTgt spid="5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dissolve">
                                      <p:cBhvr>
                                        <p:cTn id="80" dur="500"/>
                                        <p:tgtEl>
                                          <p:spTgt spid="57"/>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dissolve">
                                      <p:cBhvr>
                                        <p:cTn id="83" dur="500"/>
                                        <p:tgtEl>
                                          <p:spTgt spid="58"/>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dissolve">
                                      <p:cBhvr>
                                        <p:cTn id="86" dur="500"/>
                                        <p:tgtEl>
                                          <p:spTgt spid="59"/>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dissolve">
                                      <p:cBhvr>
                                        <p:cTn id="89" dur="500"/>
                                        <p:tgtEl>
                                          <p:spTgt spid="6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dissolve">
                                      <p:cBhvr>
                                        <p:cTn id="92" dur="500"/>
                                        <p:tgtEl>
                                          <p:spTgt spid="6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dissolve">
                                      <p:cBhvr>
                                        <p:cTn id="95" dur="500"/>
                                        <p:tgtEl>
                                          <p:spTgt spid="62"/>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dissolve">
                                      <p:cBhvr>
                                        <p:cTn id="98" dur="500"/>
                                        <p:tgtEl>
                                          <p:spTgt spid="6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dissolve">
                                      <p:cBhvr>
                                        <p:cTn id="101" dur="500"/>
                                        <p:tgtEl>
                                          <p:spTgt spid="64"/>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dissolve">
                                      <p:cBhvr>
                                        <p:cTn id="104" dur="500"/>
                                        <p:tgtEl>
                                          <p:spTgt spid="6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dissolve">
                                      <p:cBhvr>
                                        <p:cTn id="107" dur="500"/>
                                        <p:tgtEl>
                                          <p:spTgt spid="66"/>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dissolve">
                                      <p:cBhvr>
                                        <p:cTn id="110" dur="500"/>
                                        <p:tgtEl>
                                          <p:spTgt spid="67"/>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dissolve">
                                      <p:cBhvr>
                                        <p:cTn id="113" dur="500"/>
                                        <p:tgtEl>
                                          <p:spTgt spid="68"/>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dissolve">
                                      <p:cBhvr>
                                        <p:cTn id="116" dur="500"/>
                                        <p:tgtEl>
                                          <p:spTgt spid="69"/>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dissolve">
                                      <p:cBhvr>
                                        <p:cTn id="119" dur="500"/>
                                        <p:tgtEl>
                                          <p:spTgt spid="70"/>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dissolve">
                                      <p:cBhvr>
                                        <p:cTn id="122" dur="500"/>
                                        <p:tgtEl>
                                          <p:spTgt spid="71"/>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dissolve">
                                      <p:cBhvr>
                                        <p:cTn id="125" dur="500"/>
                                        <p:tgtEl>
                                          <p:spTgt spid="72"/>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73"/>
                                        </p:tgtEl>
                                        <p:attrNameLst>
                                          <p:attrName>style.visibility</p:attrName>
                                        </p:attrNameLst>
                                      </p:cBhvr>
                                      <p:to>
                                        <p:strVal val="visible"/>
                                      </p:to>
                                    </p:set>
                                    <p:animEffect transition="in" filter="dissolve">
                                      <p:cBhvr>
                                        <p:cTn id="128" dur="500"/>
                                        <p:tgtEl>
                                          <p:spTgt spid="73"/>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dissolve">
                                      <p:cBhvr>
                                        <p:cTn id="131" dur="500"/>
                                        <p:tgtEl>
                                          <p:spTgt spid="74"/>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dissolve">
                                      <p:cBhvr>
                                        <p:cTn id="134" dur="500"/>
                                        <p:tgtEl>
                                          <p:spTgt spid="75"/>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dissolve">
                                      <p:cBhvr>
                                        <p:cTn id="137" dur="500"/>
                                        <p:tgtEl>
                                          <p:spTgt spid="76"/>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dissolve">
                                      <p:cBhvr>
                                        <p:cTn id="140" dur="500"/>
                                        <p:tgtEl>
                                          <p:spTgt spid="77"/>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dissolve">
                                      <p:cBhvr>
                                        <p:cTn id="143" dur="500"/>
                                        <p:tgtEl>
                                          <p:spTgt spid="78"/>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79"/>
                                        </p:tgtEl>
                                        <p:attrNameLst>
                                          <p:attrName>style.visibility</p:attrName>
                                        </p:attrNameLst>
                                      </p:cBhvr>
                                      <p:to>
                                        <p:strVal val="visible"/>
                                      </p:to>
                                    </p:set>
                                    <p:animEffect transition="in" filter="dissolve">
                                      <p:cBhvr>
                                        <p:cTn id="146" dur="500"/>
                                        <p:tgtEl>
                                          <p:spTgt spid="79"/>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Effect transition="in" filter="dissolve">
                                      <p:cBhvr>
                                        <p:cTn id="149" dur="500"/>
                                        <p:tgtEl>
                                          <p:spTgt spid="80"/>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81"/>
                                        </p:tgtEl>
                                        <p:attrNameLst>
                                          <p:attrName>style.visibility</p:attrName>
                                        </p:attrNameLst>
                                      </p:cBhvr>
                                      <p:to>
                                        <p:strVal val="visible"/>
                                      </p:to>
                                    </p:set>
                                    <p:animEffect transition="in" filter="dissolve">
                                      <p:cBhvr>
                                        <p:cTn id="152" dur="500"/>
                                        <p:tgtEl>
                                          <p:spTgt spid="81"/>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dissolve">
                                      <p:cBhvr>
                                        <p:cTn id="155" dur="500"/>
                                        <p:tgtEl>
                                          <p:spTgt spid="82"/>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dissolve">
                                      <p:cBhvr>
                                        <p:cTn id="158" dur="500"/>
                                        <p:tgtEl>
                                          <p:spTgt spid="83"/>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dissolve">
                                      <p:cBhvr>
                                        <p:cTn id="161" dur="500"/>
                                        <p:tgtEl>
                                          <p:spTgt spid="84"/>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85"/>
                                        </p:tgtEl>
                                        <p:attrNameLst>
                                          <p:attrName>style.visibility</p:attrName>
                                        </p:attrNameLst>
                                      </p:cBhvr>
                                      <p:to>
                                        <p:strVal val="visible"/>
                                      </p:to>
                                    </p:set>
                                    <p:animEffect transition="in" filter="dissolve">
                                      <p:cBhvr>
                                        <p:cTn id="164" dur="500"/>
                                        <p:tgtEl>
                                          <p:spTgt spid="85"/>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86"/>
                                        </p:tgtEl>
                                        <p:attrNameLst>
                                          <p:attrName>style.visibility</p:attrName>
                                        </p:attrNameLst>
                                      </p:cBhvr>
                                      <p:to>
                                        <p:strVal val="visible"/>
                                      </p:to>
                                    </p:set>
                                    <p:animEffect transition="in" filter="dissolve">
                                      <p:cBhvr>
                                        <p:cTn id="167" dur="500"/>
                                        <p:tgtEl>
                                          <p:spTgt spid="86"/>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87"/>
                                        </p:tgtEl>
                                        <p:attrNameLst>
                                          <p:attrName>style.visibility</p:attrName>
                                        </p:attrNameLst>
                                      </p:cBhvr>
                                      <p:to>
                                        <p:strVal val="visible"/>
                                      </p:to>
                                    </p:set>
                                    <p:animEffect transition="in" filter="dissolve">
                                      <p:cBhvr>
                                        <p:cTn id="170" dur="500"/>
                                        <p:tgtEl>
                                          <p:spTgt spid="87"/>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88"/>
                                        </p:tgtEl>
                                        <p:attrNameLst>
                                          <p:attrName>style.visibility</p:attrName>
                                        </p:attrNameLst>
                                      </p:cBhvr>
                                      <p:to>
                                        <p:strVal val="visible"/>
                                      </p:to>
                                    </p:set>
                                    <p:animEffect transition="in" filter="dissolve">
                                      <p:cBhvr>
                                        <p:cTn id="173" dur="500"/>
                                        <p:tgtEl>
                                          <p:spTgt spid="88"/>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89"/>
                                        </p:tgtEl>
                                        <p:attrNameLst>
                                          <p:attrName>style.visibility</p:attrName>
                                        </p:attrNameLst>
                                      </p:cBhvr>
                                      <p:to>
                                        <p:strVal val="visible"/>
                                      </p:to>
                                    </p:set>
                                    <p:animEffect transition="in" filter="dissolve">
                                      <p:cBhvr>
                                        <p:cTn id="176" dur="500"/>
                                        <p:tgtEl>
                                          <p:spTgt spid="89"/>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90"/>
                                        </p:tgtEl>
                                        <p:attrNameLst>
                                          <p:attrName>style.visibility</p:attrName>
                                        </p:attrNameLst>
                                      </p:cBhvr>
                                      <p:to>
                                        <p:strVal val="visible"/>
                                      </p:to>
                                    </p:set>
                                    <p:animEffect transition="in" filter="dissolve">
                                      <p:cBhvr>
                                        <p:cTn id="179" dur="500"/>
                                        <p:tgtEl>
                                          <p:spTgt spid="90"/>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91"/>
                                        </p:tgtEl>
                                        <p:attrNameLst>
                                          <p:attrName>style.visibility</p:attrName>
                                        </p:attrNameLst>
                                      </p:cBhvr>
                                      <p:to>
                                        <p:strVal val="visible"/>
                                      </p:to>
                                    </p:set>
                                    <p:animEffect transition="in" filter="dissolve">
                                      <p:cBhvr>
                                        <p:cTn id="182" dur="500"/>
                                        <p:tgtEl>
                                          <p:spTgt spid="91"/>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92"/>
                                        </p:tgtEl>
                                        <p:attrNameLst>
                                          <p:attrName>style.visibility</p:attrName>
                                        </p:attrNameLst>
                                      </p:cBhvr>
                                      <p:to>
                                        <p:strVal val="visible"/>
                                      </p:to>
                                    </p:set>
                                    <p:animEffect transition="in" filter="dissolve">
                                      <p:cBhvr>
                                        <p:cTn id="185" dur="500"/>
                                        <p:tgtEl>
                                          <p:spTgt spid="92"/>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dissolve">
                                      <p:cBhvr>
                                        <p:cTn id="188" dur="500"/>
                                        <p:tgtEl>
                                          <p:spTgt spid="93"/>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94"/>
                                        </p:tgtEl>
                                        <p:attrNameLst>
                                          <p:attrName>style.visibility</p:attrName>
                                        </p:attrNameLst>
                                      </p:cBhvr>
                                      <p:to>
                                        <p:strVal val="visible"/>
                                      </p:to>
                                    </p:set>
                                    <p:animEffect transition="in" filter="dissolve">
                                      <p:cBhvr>
                                        <p:cTn id="191" dur="500"/>
                                        <p:tgtEl>
                                          <p:spTgt spid="94"/>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95"/>
                                        </p:tgtEl>
                                        <p:attrNameLst>
                                          <p:attrName>style.visibility</p:attrName>
                                        </p:attrNameLst>
                                      </p:cBhvr>
                                      <p:to>
                                        <p:strVal val="visible"/>
                                      </p:to>
                                    </p:set>
                                    <p:animEffect transition="in" filter="dissolve">
                                      <p:cBhvr>
                                        <p:cTn id="194" dur="500"/>
                                        <p:tgtEl>
                                          <p:spTgt spid="95"/>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96"/>
                                        </p:tgtEl>
                                        <p:attrNameLst>
                                          <p:attrName>style.visibility</p:attrName>
                                        </p:attrNameLst>
                                      </p:cBhvr>
                                      <p:to>
                                        <p:strVal val="visible"/>
                                      </p:to>
                                    </p:set>
                                    <p:animEffect transition="in" filter="dissolve">
                                      <p:cBhvr>
                                        <p:cTn id="197" dur="500"/>
                                        <p:tgtEl>
                                          <p:spTgt spid="96"/>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97"/>
                                        </p:tgtEl>
                                        <p:attrNameLst>
                                          <p:attrName>style.visibility</p:attrName>
                                        </p:attrNameLst>
                                      </p:cBhvr>
                                      <p:to>
                                        <p:strVal val="visible"/>
                                      </p:to>
                                    </p:set>
                                    <p:animEffect transition="in" filter="dissolve">
                                      <p:cBhvr>
                                        <p:cTn id="200" dur="500"/>
                                        <p:tgtEl>
                                          <p:spTgt spid="97"/>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98"/>
                                        </p:tgtEl>
                                        <p:attrNameLst>
                                          <p:attrName>style.visibility</p:attrName>
                                        </p:attrNameLst>
                                      </p:cBhvr>
                                      <p:to>
                                        <p:strVal val="visible"/>
                                      </p:to>
                                    </p:set>
                                    <p:animEffect transition="in" filter="dissolve">
                                      <p:cBhvr>
                                        <p:cTn id="203" dur="500"/>
                                        <p:tgtEl>
                                          <p:spTgt spid="98"/>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99"/>
                                        </p:tgtEl>
                                        <p:attrNameLst>
                                          <p:attrName>style.visibility</p:attrName>
                                        </p:attrNameLst>
                                      </p:cBhvr>
                                      <p:to>
                                        <p:strVal val="visible"/>
                                      </p:to>
                                    </p:set>
                                    <p:animEffect transition="in" filter="dissolve">
                                      <p:cBhvr>
                                        <p:cTn id="206" dur="500"/>
                                        <p:tgtEl>
                                          <p:spTgt spid="99"/>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100"/>
                                        </p:tgtEl>
                                        <p:attrNameLst>
                                          <p:attrName>style.visibility</p:attrName>
                                        </p:attrNameLst>
                                      </p:cBhvr>
                                      <p:to>
                                        <p:strVal val="visible"/>
                                      </p:to>
                                    </p:set>
                                    <p:animEffect transition="in" filter="dissolve">
                                      <p:cBhvr>
                                        <p:cTn id="209" dur="500"/>
                                        <p:tgtEl>
                                          <p:spTgt spid="100"/>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101"/>
                                        </p:tgtEl>
                                        <p:attrNameLst>
                                          <p:attrName>style.visibility</p:attrName>
                                        </p:attrNameLst>
                                      </p:cBhvr>
                                      <p:to>
                                        <p:strVal val="visible"/>
                                      </p:to>
                                    </p:set>
                                    <p:animEffect transition="in" filter="dissolve">
                                      <p:cBhvr>
                                        <p:cTn id="212" dur="500"/>
                                        <p:tgtEl>
                                          <p:spTgt spid="101"/>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102"/>
                                        </p:tgtEl>
                                        <p:attrNameLst>
                                          <p:attrName>style.visibility</p:attrName>
                                        </p:attrNameLst>
                                      </p:cBhvr>
                                      <p:to>
                                        <p:strVal val="visible"/>
                                      </p:to>
                                    </p:set>
                                    <p:animEffect transition="in" filter="dissolve">
                                      <p:cBhvr>
                                        <p:cTn id="215" dur="500"/>
                                        <p:tgtEl>
                                          <p:spTgt spid="102"/>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103"/>
                                        </p:tgtEl>
                                        <p:attrNameLst>
                                          <p:attrName>style.visibility</p:attrName>
                                        </p:attrNameLst>
                                      </p:cBhvr>
                                      <p:to>
                                        <p:strVal val="visible"/>
                                      </p:to>
                                    </p:set>
                                    <p:animEffect transition="in" filter="dissolve">
                                      <p:cBhvr>
                                        <p:cTn id="218" dur="500"/>
                                        <p:tgtEl>
                                          <p:spTgt spid="103"/>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104"/>
                                        </p:tgtEl>
                                        <p:attrNameLst>
                                          <p:attrName>style.visibility</p:attrName>
                                        </p:attrNameLst>
                                      </p:cBhvr>
                                      <p:to>
                                        <p:strVal val="visible"/>
                                      </p:to>
                                    </p:set>
                                    <p:animEffect transition="in" filter="dissolve">
                                      <p:cBhvr>
                                        <p:cTn id="221" dur="500"/>
                                        <p:tgtEl>
                                          <p:spTgt spid="104"/>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105"/>
                                        </p:tgtEl>
                                        <p:attrNameLst>
                                          <p:attrName>style.visibility</p:attrName>
                                        </p:attrNameLst>
                                      </p:cBhvr>
                                      <p:to>
                                        <p:strVal val="visible"/>
                                      </p:to>
                                    </p:set>
                                    <p:animEffect transition="in" filter="dissolve">
                                      <p:cBhvr>
                                        <p:cTn id="224" dur="500"/>
                                        <p:tgtEl>
                                          <p:spTgt spid="105"/>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106"/>
                                        </p:tgtEl>
                                        <p:attrNameLst>
                                          <p:attrName>style.visibility</p:attrName>
                                        </p:attrNameLst>
                                      </p:cBhvr>
                                      <p:to>
                                        <p:strVal val="visible"/>
                                      </p:to>
                                    </p:set>
                                    <p:animEffect transition="in" filter="dissolve">
                                      <p:cBhvr>
                                        <p:cTn id="227" dur="500"/>
                                        <p:tgtEl>
                                          <p:spTgt spid="106"/>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107"/>
                                        </p:tgtEl>
                                        <p:attrNameLst>
                                          <p:attrName>style.visibility</p:attrName>
                                        </p:attrNameLst>
                                      </p:cBhvr>
                                      <p:to>
                                        <p:strVal val="visible"/>
                                      </p:to>
                                    </p:set>
                                    <p:animEffect transition="in" filter="dissolve">
                                      <p:cBhvr>
                                        <p:cTn id="230" dur="500"/>
                                        <p:tgtEl>
                                          <p:spTgt spid="107"/>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108"/>
                                        </p:tgtEl>
                                        <p:attrNameLst>
                                          <p:attrName>style.visibility</p:attrName>
                                        </p:attrNameLst>
                                      </p:cBhvr>
                                      <p:to>
                                        <p:strVal val="visible"/>
                                      </p:to>
                                    </p:set>
                                    <p:animEffect transition="in" filter="dissolve">
                                      <p:cBhvr>
                                        <p:cTn id="233" dur="500"/>
                                        <p:tgtEl>
                                          <p:spTgt spid="108"/>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109"/>
                                        </p:tgtEl>
                                        <p:attrNameLst>
                                          <p:attrName>style.visibility</p:attrName>
                                        </p:attrNameLst>
                                      </p:cBhvr>
                                      <p:to>
                                        <p:strVal val="visible"/>
                                      </p:to>
                                    </p:set>
                                    <p:animEffect transition="in" filter="dissolve">
                                      <p:cBhvr>
                                        <p:cTn id="236" dur="500"/>
                                        <p:tgtEl>
                                          <p:spTgt spid="109"/>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110"/>
                                        </p:tgtEl>
                                        <p:attrNameLst>
                                          <p:attrName>style.visibility</p:attrName>
                                        </p:attrNameLst>
                                      </p:cBhvr>
                                      <p:to>
                                        <p:strVal val="visible"/>
                                      </p:to>
                                    </p:set>
                                    <p:animEffect transition="in" filter="dissolve">
                                      <p:cBhvr>
                                        <p:cTn id="239" dur="500"/>
                                        <p:tgtEl>
                                          <p:spTgt spid="110"/>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111"/>
                                        </p:tgtEl>
                                        <p:attrNameLst>
                                          <p:attrName>style.visibility</p:attrName>
                                        </p:attrNameLst>
                                      </p:cBhvr>
                                      <p:to>
                                        <p:strVal val="visible"/>
                                      </p:to>
                                    </p:set>
                                    <p:animEffect transition="in" filter="dissolve">
                                      <p:cBhvr>
                                        <p:cTn id="242" dur="500"/>
                                        <p:tgtEl>
                                          <p:spTgt spid="111"/>
                                        </p:tgtEl>
                                      </p:cBhvr>
                                    </p:animEffect>
                                  </p:childTnLst>
                                </p:cTn>
                              </p:par>
                              <p:par>
                                <p:cTn id="243" presetID="9" presetClass="entr" presetSubtype="0" fill="hold" grpId="0" nodeType="withEffect">
                                  <p:stCondLst>
                                    <p:cond delay="0"/>
                                  </p:stCondLst>
                                  <p:childTnLst>
                                    <p:set>
                                      <p:cBhvr>
                                        <p:cTn id="244" dur="1" fill="hold">
                                          <p:stCondLst>
                                            <p:cond delay="0"/>
                                          </p:stCondLst>
                                        </p:cTn>
                                        <p:tgtEl>
                                          <p:spTgt spid="112"/>
                                        </p:tgtEl>
                                        <p:attrNameLst>
                                          <p:attrName>style.visibility</p:attrName>
                                        </p:attrNameLst>
                                      </p:cBhvr>
                                      <p:to>
                                        <p:strVal val="visible"/>
                                      </p:to>
                                    </p:set>
                                    <p:animEffect transition="in" filter="dissolve">
                                      <p:cBhvr>
                                        <p:cTn id="245" dur="500"/>
                                        <p:tgtEl>
                                          <p:spTgt spid="112"/>
                                        </p:tgtEl>
                                      </p:cBhvr>
                                    </p:animEffect>
                                  </p:childTnLst>
                                </p:cTn>
                              </p:par>
                              <p:par>
                                <p:cTn id="246" presetID="9" presetClass="entr" presetSubtype="0" fill="hold" grpId="0" nodeType="withEffect">
                                  <p:stCondLst>
                                    <p:cond delay="0"/>
                                  </p:stCondLst>
                                  <p:childTnLst>
                                    <p:set>
                                      <p:cBhvr>
                                        <p:cTn id="247" dur="1" fill="hold">
                                          <p:stCondLst>
                                            <p:cond delay="0"/>
                                          </p:stCondLst>
                                        </p:cTn>
                                        <p:tgtEl>
                                          <p:spTgt spid="113"/>
                                        </p:tgtEl>
                                        <p:attrNameLst>
                                          <p:attrName>style.visibility</p:attrName>
                                        </p:attrNameLst>
                                      </p:cBhvr>
                                      <p:to>
                                        <p:strVal val="visible"/>
                                      </p:to>
                                    </p:set>
                                    <p:animEffect transition="in" filter="dissolve">
                                      <p:cBhvr>
                                        <p:cTn id="248" dur="500"/>
                                        <p:tgtEl>
                                          <p:spTgt spid="113"/>
                                        </p:tgtEl>
                                      </p:cBhvr>
                                    </p:animEffect>
                                  </p:childTnLst>
                                </p:cTn>
                              </p:par>
                              <p:par>
                                <p:cTn id="249" presetID="9" presetClass="entr" presetSubtype="0" fill="hold" grpId="0" nodeType="withEffect">
                                  <p:stCondLst>
                                    <p:cond delay="0"/>
                                  </p:stCondLst>
                                  <p:childTnLst>
                                    <p:set>
                                      <p:cBhvr>
                                        <p:cTn id="250" dur="1" fill="hold">
                                          <p:stCondLst>
                                            <p:cond delay="0"/>
                                          </p:stCondLst>
                                        </p:cTn>
                                        <p:tgtEl>
                                          <p:spTgt spid="114"/>
                                        </p:tgtEl>
                                        <p:attrNameLst>
                                          <p:attrName>style.visibility</p:attrName>
                                        </p:attrNameLst>
                                      </p:cBhvr>
                                      <p:to>
                                        <p:strVal val="visible"/>
                                      </p:to>
                                    </p:set>
                                    <p:animEffect transition="in" filter="dissolve">
                                      <p:cBhvr>
                                        <p:cTn id="251" dur="500"/>
                                        <p:tgtEl>
                                          <p:spTgt spid="114"/>
                                        </p:tgtEl>
                                      </p:cBhvr>
                                    </p:animEffect>
                                  </p:childTnLst>
                                </p:cTn>
                              </p:par>
                              <p:par>
                                <p:cTn id="252" presetID="9" presetClass="entr" presetSubtype="0" fill="hold" grpId="0" nodeType="withEffect">
                                  <p:stCondLst>
                                    <p:cond delay="0"/>
                                  </p:stCondLst>
                                  <p:childTnLst>
                                    <p:set>
                                      <p:cBhvr>
                                        <p:cTn id="253" dur="1" fill="hold">
                                          <p:stCondLst>
                                            <p:cond delay="0"/>
                                          </p:stCondLst>
                                        </p:cTn>
                                        <p:tgtEl>
                                          <p:spTgt spid="115"/>
                                        </p:tgtEl>
                                        <p:attrNameLst>
                                          <p:attrName>style.visibility</p:attrName>
                                        </p:attrNameLst>
                                      </p:cBhvr>
                                      <p:to>
                                        <p:strVal val="visible"/>
                                      </p:to>
                                    </p:set>
                                    <p:animEffect transition="in" filter="dissolve">
                                      <p:cBhvr>
                                        <p:cTn id="254" dur="500"/>
                                        <p:tgtEl>
                                          <p:spTgt spid="115"/>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116"/>
                                        </p:tgtEl>
                                        <p:attrNameLst>
                                          <p:attrName>style.visibility</p:attrName>
                                        </p:attrNameLst>
                                      </p:cBhvr>
                                      <p:to>
                                        <p:strVal val="visible"/>
                                      </p:to>
                                    </p:set>
                                    <p:animEffect transition="in" filter="dissolve">
                                      <p:cBhvr>
                                        <p:cTn id="257" dur="500"/>
                                        <p:tgtEl>
                                          <p:spTgt spid="116"/>
                                        </p:tgtEl>
                                      </p:cBhvr>
                                    </p:animEffect>
                                  </p:childTnLst>
                                </p:cTn>
                              </p:par>
                              <p:par>
                                <p:cTn id="258" presetID="9" presetClass="entr" presetSubtype="0" fill="hold" grpId="0" nodeType="withEffect">
                                  <p:stCondLst>
                                    <p:cond delay="0"/>
                                  </p:stCondLst>
                                  <p:childTnLst>
                                    <p:set>
                                      <p:cBhvr>
                                        <p:cTn id="259" dur="1" fill="hold">
                                          <p:stCondLst>
                                            <p:cond delay="0"/>
                                          </p:stCondLst>
                                        </p:cTn>
                                        <p:tgtEl>
                                          <p:spTgt spid="117"/>
                                        </p:tgtEl>
                                        <p:attrNameLst>
                                          <p:attrName>style.visibility</p:attrName>
                                        </p:attrNameLst>
                                      </p:cBhvr>
                                      <p:to>
                                        <p:strVal val="visible"/>
                                      </p:to>
                                    </p:set>
                                    <p:animEffect transition="in" filter="dissolve">
                                      <p:cBhvr>
                                        <p:cTn id="260" dur="500"/>
                                        <p:tgtEl>
                                          <p:spTgt spid="117"/>
                                        </p:tgtEl>
                                      </p:cBhvr>
                                    </p:animEffect>
                                  </p:childTnLst>
                                </p:cTn>
                              </p:par>
                              <p:par>
                                <p:cTn id="261" presetID="9" presetClass="entr" presetSubtype="0" fill="hold" grpId="0" nodeType="withEffect">
                                  <p:stCondLst>
                                    <p:cond delay="0"/>
                                  </p:stCondLst>
                                  <p:childTnLst>
                                    <p:set>
                                      <p:cBhvr>
                                        <p:cTn id="262" dur="1" fill="hold">
                                          <p:stCondLst>
                                            <p:cond delay="0"/>
                                          </p:stCondLst>
                                        </p:cTn>
                                        <p:tgtEl>
                                          <p:spTgt spid="118"/>
                                        </p:tgtEl>
                                        <p:attrNameLst>
                                          <p:attrName>style.visibility</p:attrName>
                                        </p:attrNameLst>
                                      </p:cBhvr>
                                      <p:to>
                                        <p:strVal val="visible"/>
                                      </p:to>
                                    </p:set>
                                    <p:animEffect transition="in" filter="dissolve">
                                      <p:cBhvr>
                                        <p:cTn id="263" dur="500"/>
                                        <p:tgtEl>
                                          <p:spTgt spid="118"/>
                                        </p:tgtEl>
                                      </p:cBhvr>
                                    </p:animEffect>
                                  </p:childTnLst>
                                </p:cTn>
                              </p:par>
                              <p:par>
                                <p:cTn id="264" presetID="9" presetClass="entr" presetSubtype="0" fill="hold" grpId="0" nodeType="withEffect">
                                  <p:stCondLst>
                                    <p:cond delay="0"/>
                                  </p:stCondLst>
                                  <p:childTnLst>
                                    <p:set>
                                      <p:cBhvr>
                                        <p:cTn id="265" dur="1" fill="hold">
                                          <p:stCondLst>
                                            <p:cond delay="0"/>
                                          </p:stCondLst>
                                        </p:cTn>
                                        <p:tgtEl>
                                          <p:spTgt spid="119"/>
                                        </p:tgtEl>
                                        <p:attrNameLst>
                                          <p:attrName>style.visibility</p:attrName>
                                        </p:attrNameLst>
                                      </p:cBhvr>
                                      <p:to>
                                        <p:strVal val="visible"/>
                                      </p:to>
                                    </p:set>
                                    <p:animEffect transition="in" filter="dissolve">
                                      <p:cBhvr>
                                        <p:cTn id="266" dur="500"/>
                                        <p:tgtEl>
                                          <p:spTgt spid="119"/>
                                        </p:tgtEl>
                                      </p:cBhvr>
                                    </p:animEffect>
                                  </p:childTnLst>
                                </p:cTn>
                              </p:par>
                              <p:par>
                                <p:cTn id="267" presetID="9" presetClass="entr" presetSubtype="0" fill="hold" grpId="0" nodeType="withEffect">
                                  <p:stCondLst>
                                    <p:cond delay="0"/>
                                  </p:stCondLst>
                                  <p:childTnLst>
                                    <p:set>
                                      <p:cBhvr>
                                        <p:cTn id="268" dur="1" fill="hold">
                                          <p:stCondLst>
                                            <p:cond delay="0"/>
                                          </p:stCondLst>
                                        </p:cTn>
                                        <p:tgtEl>
                                          <p:spTgt spid="120"/>
                                        </p:tgtEl>
                                        <p:attrNameLst>
                                          <p:attrName>style.visibility</p:attrName>
                                        </p:attrNameLst>
                                      </p:cBhvr>
                                      <p:to>
                                        <p:strVal val="visible"/>
                                      </p:to>
                                    </p:set>
                                    <p:animEffect transition="in" filter="dissolve">
                                      <p:cBhvr>
                                        <p:cTn id="269" dur="500"/>
                                        <p:tgtEl>
                                          <p:spTgt spid="120"/>
                                        </p:tgtEl>
                                      </p:cBhvr>
                                    </p:animEffect>
                                  </p:childTnLst>
                                </p:cTn>
                              </p:par>
                              <p:par>
                                <p:cTn id="270" presetID="9" presetClass="entr" presetSubtype="0" fill="hold" grpId="0" nodeType="withEffect">
                                  <p:stCondLst>
                                    <p:cond delay="0"/>
                                  </p:stCondLst>
                                  <p:childTnLst>
                                    <p:set>
                                      <p:cBhvr>
                                        <p:cTn id="271" dur="1" fill="hold">
                                          <p:stCondLst>
                                            <p:cond delay="0"/>
                                          </p:stCondLst>
                                        </p:cTn>
                                        <p:tgtEl>
                                          <p:spTgt spid="121"/>
                                        </p:tgtEl>
                                        <p:attrNameLst>
                                          <p:attrName>style.visibility</p:attrName>
                                        </p:attrNameLst>
                                      </p:cBhvr>
                                      <p:to>
                                        <p:strVal val="visible"/>
                                      </p:to>
                                    </p:set>
                                    <p:animEffect transition="in" filter="dissolve">
                                      <p:cBhvr>
                                        <p:cTn id="272" dur="500"/>
                                        <p:tgtEl>
                                          <p:spTgt spid="121"/>
                                        </p:tgtEl>
                                      </p:cBhvr>
                                    </p:animEffect>
                                  </p:childTnLst>
                                </p:cTn>
                              </p:par>
                              <p:par>
                                <p:cTn id="273" presetID="9" presetClass="entr" presetSubtype="0" fill="hold" grpId="0" nodeType="withEffect">
                                  <p:stCondLst>
                                    <p:cond delay="0"/>
                                  </p:stCondLst>
                                  <p:childTnLst>
                                    <p:set>
                                      <p:cBhvr>
                                        <p:cTn id="274" dur="1" fill="hold">
                                          <p:stCondLst>
                                            <p:cond delay="0"/>
                                          </p:stCondLst>
                                        </p:cTn>
                                        <p:tgtEl>
                                          <p:spTgt spid="122"/>
                                        </p:tgtEl>
                                        <p:attrNameLst>
                                          <p:attrName>style.visibility</p:attrName>
                                        </p:attrNameLst>
                                      </p:cBhvr>
                                      <p:to>
                                        <p:strVal val="visible"/>
                                      </p:to>
                                    </p:set>
                                    <p:animEffect transition="in" filter="dissolve">
                                      <p:cBhvr>
                                        <p:cTn id="275" dur="500"/>
                                        <p:tgtEl>
                                          <p:spTgt spid="122"/>
                                        </p:tgtEl>
                                      </p:cBhvr>
                                    </p:animEffect>
                                  </p:childTnLst>
                                </p:cTn>
                              </p:par>
                              <p:par>
                                <p:cTn id="276" presetID="9" presetClass="entr" presetSubtype="0" fill="hold" grpId="0" nodeType="withEffect">
                                  <p:stCondLst>
                                    <p:cond delay="0"/>
                                  </p:stCondLst>
                                  <p:childTnLst>
                                    <p:set>
                                      <p:cBhvr>
                                        <p:cTn id="277" dur="1" fill="hold">
                                          <p:stCondLst>
                                            <p:cond delay="0"/>
                                          </p:stCondLst>
                                        </p:cTn>
                                        <p:tgtEl>
                                          <p:spTgt spid="123"/>
                                        </p:tgtEl>
                                        <p:attrNameLst>
                                          <p:attrName>style.visibility</p:attrName>
                                        </p:attrNameLst>
                                      </p:cBhvr>
                                      <p:to>
                                        <p:strVal val="visible"/>
                                      </p:to>
                                    </p:set>
                                    <p:animEffect transition="in" filter="dissolve">
                                      <p:cBhvr>
                                        <p:cTn id="278" dur="500"/>
                                        <p:tgtEl>
                                          <p:spTgt spid="123"/>
                                        </p:tgtEl>
                                      </p:cBhvr>
                                    </p:animEffect>
                                  </p:childTnLst>
                                </p:cTn>
                              </p:par>
                              <p:par>
                                <p:cTn id="279" presetID="9" presetClass="entr" presetSubtype="0" fill="hold" grpId="0" nodeType="withEffect">
                                  <p:stCondLst>
                                    <p:cond delay="0"/>
                                  </p:stCondLst>
                                  <p:childTnLst>
                                    <p:set>
                                      <p:cBhvr>
                                        <p:cTn id="280" dur="1" fill="hold">
                                          <p:stCondLst>
                                            <p:cond delay="0"/>
                                          </p:stCondLst>
                                        </p:cTn>
                                        <p:tgtEl>
                                          <p:spTgt spid="124"/>
                                        </p:tgtEl>
                                        <p:attrNameLst>
                                          <p:attrName>style.visibility</p:attrName>
                                        </p:attrNameLst>
                                      </p:cBhvr>
                                      <p:to>
                                        <p:strVal val="visible"/>
                                      </p:to>
                                    </p:set>
                                    <p:animEffect transition="in" filter="dissolve">
                                      <p:cBhvr>
                                        <p:cTn id="281" dur="500"/>
                                        <p:tgtEl>
                                          <p:spTgt spid="124"/>
                                        </p:tgtEl>
                                      </p:cBhvr>
                                    </p:animEffect>
                                  </p:childTnLst>
                                </p:cTn>
                              </p:par>
                              <p:par>
                                <p:cTn id="282" presetID="9" presetClass="entr" presetSubtype="0" fill="hold" grpId="0" nodeType="withEffect">
                                  <p:stCondLst>
                                    <p:cond delay="0"/>
                                  </p:stCondLst>
                                  <p:childTnLst>
                                    <p:set>
                                      <p:cBhvr>
                                        <p:cTn id="283" dur="1" fill="hold">
                                          <p:stCondLst>
                                            <p:cond delay="0"/>
                                          </p:stCondLst>
                                        </p:cTn>
                                        <p:tgtEl>
                                          <p:spTgt spid="125"/>
                                        </p:tgtEl>
                                        <p:attrNameLst>
                                          <p:attrName>style.visibility</p:attrName>
                                        </p:attrNameLst>
                                      </p:cBhvr>
                                      <p:to>
                                        <p:strVal val="visible"/>
                                      </p:to>
                                    </p:set>
                                    <p:animEffect transition="in" filter="dissolve">
                                      <p:cBhvr>
                                        <p:cTn id="284" dur="500"/>
                                        <p:tgtEl>
                                          <p:spTgt spid="125"/>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126"/>
                                        </p:tgtEl>
                                        <p:attrNameLst>
                                          <p:attrName>style.visibility</p:attrName>
                                        </p:attrNameLst>
                                      </p:cBhvr>
                                      <p:to>
                                        <p:strVal val="visible"/>
                                      </p:to>
                                    </p:set>
                                    <p:animEffect transition="in" filter="dissolve">
                                      <p:cBhvr>
                                        <p:cTn id="287" dur="500"/>
                                        <p:tgtEl>
                                          <p:spTgt spid="126"/>
                                        </p:tgtEl>
                                      </p:cBhvr>
                                    </p:animEffect>
                                  </p:childTnLst>
                                </p:cTn>
                              </p:par>
                              <p:par>
                                <p:cTn id="288" presetID="9" presetClass="entr" presetSubtype="0" fill="hold" grpId="0" nodeType="withEffect">
                                  <p:stCondLst>
                                    <p:cond delay="0"/>
                                  </p:stCondLst>
                                  <p:childTnLst>
                                    <p:set>
                                      <p:cBhvr>
                                        <p:cTn id="289" dur="1" fill="hold">
                                          <p:stCondLst>
                                            <p:cond delay="0"/>
                                          </p:stCondLst>
                                        </p:cTn>
                                        <p:tgtEl>
                                          <p:spTgt spid="127"/>
                                        </p:tgtEl>
                                        <p:attrNameLst>
                                          <p:attrName>style.visibility</p:attrName>
                                        </p:attrNameLst>
                                      </p:cBhvr>
                                      <p:to>
                                        <p:strVal val="visible"/>
                                      </p:to>
                                    </p:set>
                                    <p:animEffect transition="in" filter="dissolve">
                                      <p:cBhvr>
                                        <p:cTn id="290" dur="500"/>
                                        <p:tgtEl>
                                          <p:spTgt spid="127"/>
                                        </p:tgtEl>
                                      </p:cBhvr>
                                    </p:animEffect>
                                  </p:childTnLst>
                                </p:cTn>
                              </p:par>
                              <p:par>
                                <p:cTn id="291" presetID="9" presetClass="entr" presetSubtype="0" fill="hold" grpId="0" nodeType="withEffect">
                                  <p:stCondLst>
                                    <p:cond delay="0"/>
                                  </p:stCondLst>
                                  <p:childTnLst>
                                    <p:set>
                                      <p:cBhvr>
                                        <p:cTn id="292" dur="1" fill="hold">
                                          <p:stCondLst>
                                            <p:cond delay="0"/>
                                          </p:stCondLst>
                                        </p:cTn>
                                        <p:tgtEl>
                                          <p:spTgt spid="128"/>
                                        </p:tgtEl>
                                        <p:attrNameLst>
                                          <p:attrName>style.visibility</p:attrName>
                                        </p:attrNameLst>
                                      </p:cBhvr>
                                      <p:to>
                                        <p:strVal val="visible"/>
                                      </p:to>
                                    </p:set>
                                    <p:animEffect transition="in" filter="dissolve">
                                      <p:cBhvr>
                                        <p:cTn id="293" dur="500"/>
                                        <p:tgtEl>
                                          <p:spTgt spid="128"/>
                                        </p:tgtEl>
                                      </p:cBhvr>
                                    </p:animEffect>
                                  </p:childTnLst>
                                </p:cTn>
                              </p:par>
                              <p:par>
                                <p:cTn id="294" presetID="9" presetClass="entr" presetSubtype="0" fill="hold" grpId="0" nodeType="withEffect">
                                  <p:stCondLst>
                                    <p:cond delay="0"/>
                                  </p:stCondLst>
                                  <p:childTnLst>
                                    <p:set>
                                      <p:cBhvr>
                                        <p:cTn id="295" dur="1" fill="hold">
                                          <p:stCondLst>
                                            <p:cond delay="0"/>
                                          </p:stCondLst>
                                        </p:cTn>
                                        <p:tgtEl>
                                          <p:spTgt spid="129"/>
                                        </p:tgtEl>
                                        <p:attrNameLst>
                                          <p:attrName>style.visibility</p:attrName>
                                        </p:attrNameLst>
                                      </p:cBhvr>
                                      <p:to>
                                        <p:strVal val="visible"/>
                                      </p:to>
                                    </p:set>
                                    <p:animEffect transition="in" filter="dissolve">
                                      <p:cBhvr>
                                        <p:cTn id="296" dur="500"/>
                                        <p:tgtEl>
                                          <p:spTgt spid="129"/>
                                        </p:tgtEl>
                                      </p:cBhvr>
                                    </p:animEffect>
                                  </p:childTnLst>
                                </p:cTn>
                              </p:par>
                              <p:par>
                                <p:cTn id="297" presetID="9" presetClass="entr" presetSubtype="0" fill="hold" grpId="0" nodeType="withEffect">
                                  <p:stCondLst>
                                    <p:cond delay="0"/>
                                  </p:stCondLst>
                                  <p:childTnLst>
                                    <p:set>
                                      <p:cBhvr>
                                        <p:cTn id="298" dur="1" fill="hold">
                                          <p:stCondLst>
                                            <p:cond delay="0"/>
                                          </p:stCondLst>
                                        </p:cTn>
                                        <p:tgtEl>
                                          <p:spTgt spid="130"/>
                                        </p:tgtEl>
                                        <p:attrNameLst>
                                          <p:attrName>style.visibility</p:attrName>
                                        </p:attrNameLst>
                                      </p:cBhvr>
                                      <p:to>
                                        <p:strVal val="visible"/>
                                      </p:to>
                                    </p:set>
                                    <p:animEffect transition="in" filter="dissolve">
                                      <p:cBhvr>
                                        <p:cTn id="299" dur="500"/>
                                        <p:tgtEl>
                                          <p:spTgt spid="130"/>
                                        </p:tgtEl>
                                      </p:cBhvr>
                                    </p:animEffect>
                                  </p:childTnLst>
                                </p:cTn>
                              </p:par>
                              <p:par>
                                <p:cTn id="300" presetID="9" presetClass="entr" presetSubtype="0" fill="hold" grpId="0" nodeType="withEffect">
                                  <p:stCondLst>
                                    <p:cond delay="0"/>
                                  </p:stCondLst>
                                  <p:childTnLst>
                                    <p:set>
                                      <p:cBhvr>
                                        <p:cTn id="301" dur="1" fill="hold">
                                          <p:stCondLst>
                                            <p:cond delay="0"/>
                                          </p:stCondLst>
                                        </p:cTn>
                                        <p:tgtEl>
                                          <p:spTgt spid="132"/>
                                        </p:tgtEl>
                                        <p:attrNameLst>
                                          <p:attrName>style.visibility</p:attrName>
                                        </p:attrNameLst>
                                      </p:cBhvr>
                                      <p:to>
                                        <p:strVal val="visible"/>
                                      </p:to>
                                    </p:set>
                                    <p:animEffect transition="in" filter="dissolve">
                                      <p:cBhvr>
                                        <p:cTn id="302" dur="500"/>
                                        <p:tgtEl>
                                          <p:spTgt spid="132"/>
                                        </p:tgtEl>
                                      </p:cBhvr>
                                    </p:animEffect>
                                  </p:childTnLst>
                                </p:cTn>
                              </p:par>
                              <p:par>
                                <p:cTn id="303" presetID="9" presetClass="entr" presetSubtype="0" fill="hold" nodeType="with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dissolve">
                                      <p:cBhvr>
                                        <p:cTn id="305" dur="500"/>
                                        <p:tgtEl>
                                          <p:spTgt spid="146"/>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163"/>
                                        </p:tgtEl>
                                        <p:attrNameLst>
                                          <p:attrName>style.visibility</p:attrName>
                                        </p:attrNameLst>
                                      </p:cBhvr>
                                      <p:to>
                                        <p:strVal val="visible"/>
                                      </p:to>
                                    </p:set>
                                    <p:animEffect transition="in" filter="dissolve">
                                      <p:cBhvr>
                                        <p:cTn id="310" dur="500"/>
                                        <p:tgtEl>
                                          <p:spTgt spid="163"/>
                                        </p:tgtEl>
                                      </p:cBhvr>
                                    </p:animEffect>
                                  </p:childTnLst>
                                </p:cTn>
                              </p:par>
                              <p:par>
                                <p:cTn id="311" presetID="9" presetClass="entr" presetSubtype="0" fill="hold" grpId="0" nodeType="withEffect">
                                  <p:stCondLst>
                                    <p:cond delay="0"/>
                                  </p:stCondLst>
                                  <p:childTnLst>
                                    <p:set>
                                      <p:cBhvr>
                                        <p:cTn id="312" dur="1" fill="hold">
                                          <p:stCondLst>
                                            <p:cond delay="0"/>
                                          </p:stCondLst>
                                        </p:cTn>
                                        <p:tgtEl>
                                          <p:spTgt spid="164"/>
                                        </p:tgtEl>
                                        <p:attrNameLst>
                                          <p:attrName>style.visibility</p:attrName>
                                        </p:attrNameLst>
                                      </p:cBhvr>
                                      <p:to>
                                        <p:strVal val="visible"/>
                                      </p:to>
                                    </p:set>
                                    <p:animEffect transition="in" filter="dissolve">
                                      <p:cBhvr>
                                        <p:cTn id="313" dur="500"/>
                                        <p:tgtEl>
                                          <p:spTgt spid="164"/>
                                        </p:tgtEl>
                                      </p:cBhvr>
                                    </p:animEffect>
                                  </p:childTnLst>
                                </p:cTn>
                              </p:par>
                              <p:par>
                                <p:cTn id="314" presetID="9" presetClass="entr" presetSubtype="0" fill="hold" grpId="0" nodeType="withEffect">
                                  <p:stCondLst>
                                    <p:cond delay="0"/>
                                  </p:stCondLst>
                                  <p:childTnLst>
                                    <p:set>
                                      <p:cBhvr>
                                        <p:cTn id="315" dur="1" fill="hold">
                                          <p:stCondLst>
                                            <p:cond delay="0"/>
                                          </p:stCondLst>
                                        </p:cTn>
                                        <p:tgtEl>
                                          <p:spTgt spid="165"/>
                                        </p:tgtEl>
                                        <p:attrNameLst>
                                          <p:attrName>style.visibility</p:attrName>
                                        </p:attrNameLst>
                                      </p:cBhvr>
                                      <p:to>
                                        <p:strVal val="visible"/>
                                      </p:to>
                                    </p:set>
                                    <p:animEffect transition="in" filter="dissolve">
                                      <p:cBhvr>
                                        <p:cTn id="316" dur="500"/>
                                        <p:tgtEl>
                                          <p:spTgt spid="165"/>
                                        </p:tgtEl>
                                      </p:cBhvr>
                                    </p:animEffect>
                                  </p:childTnLst>
                                </p:cTn>
                              </p:par>
                              <p:par>
                                <p:cTn id="317" presetID="9" presetClass="entr" presetSubtype="0" fill="hold" grpId="0" nodeType="withEffect">
                                  <p:stCondLst>
                                    <p:cond delay="0"/>
                                  </p:stCondLst>
                                  <p:childTnLst>
                                    <p:set>
                                      <p:cBhvr>
                                        <p:cTn id="318" dur="1" fill="hold">
                                          <p:stCondLst>
                                            <p:cond delay="0"/>
                                          </p:stCondLst>
                                        </p:cTn>
                                        <p:tgtEl>
                                          <p:spTgt spid="167"/>
                                        </p:tgtEl>
                                        <p:attrNameLst>
                                          <p:attrName>style.visibility</p:attrName>
                                        </p:attrNameLst>
                                      </p:cBhvr>
                                      <p:to>
                                        <p:strVal val="visible"/>
                                      </p:to>
                                    </p:set>
                                    <p:animEffect transition="in" filter="dissolve">
                                      <p:cBhvr>
                                        <p:cTn id="319" dur="500"/>
                                        <p:tgtEl>
                                          <p:spTgt spid="167"/>
                                        </p:tgtEl>
                                      </p:cBhvr>
                                    </p:animEffect>
                                  </p:childTnLst>
                                </p:cTn>
                              </p:par>
                              <p:par>
                                <p:cTn id="320" presetID="9" presetClass="entr" presetSubtype="0" fill="hold" grpId="0" nodeType="withEffect">
                                  <p:stCondLst>
                                    <p:cond delay="0"/>
                                  </p:stCondLst>
                                  <p:childTnLst>
                                    <p:set>
                                      <p:cBhvr>
                                        <p:cTn id="321" dur="1" fill="hold">
                                          <p:stCondLst>
                                            <p:cond delay="0"/>
                                          </p:stCondLst>
                                        </p:cTn>
                                        <p:tgtEl>
                                          <p:spTgt spid="166"/>
                                        </p:tgtEl>
                                        <p:attrNameLst>
                                          <p:attrName>style.visibility</p:attrName>
                                        </p:attrNameLst>
                                      </p:cBhvr>
                                      <p:to>
                                        <p:strVal val="visible"/>
                                      </p:to>
                                    </p:set>
                                    <p:animEffect transition="in" filter="dissolve">
                                      <p:cBhvr>
                                        <p:cTn id="322" dur="500"/>
                                        <p:tgtEl>
                                          <p:spTgt spid="166"/>
                                        </p:tgtEl>
                                      </p:cBhvr>
                                    </p:animEffect>
                                  </p:childTnLst>
                                </p:cTn>
                              </p:par>
                              <p:par>
                                <p:cTn id="323" presetID="9" presetClass="entr" presetSubtype="0" fill="hold" grpId="0" nodeType="withEffect">
                                  <p:stCondLst>
                                    <p:cond delay="0"/>
                                  </p:stCondLst>
                                  <p:childTnLst>
                                    <p:set>
                                      <p:cBhvr>
                                        <p:cTn id="324" dur="1" fill="hold">
                                          <p:stCondLst>
                                            <p:cond delay="0"/>
                                          </p:stCondLst>
                                        </p:cTn>
                                        <p:tgtEl>
                                          <p:spTgt spid="168"/>
                                        </p:tgtEl>
                                        <p:attrNameLst>
                                          <p:attrName>style.visibility</p:attrName>
                                        </p:attrNameLst>
                                      </p:cBhvr>
                                      <p:to>
                                        <p:strVal val="visible"/>
                                      </p:to>
                                    </p:set>
                                    <p:animEffect transition="in" filter="dissolve">
                                      <p:cBhvr>
                                        <p:cTn id="325" dur="500"/>
                                        <p:tgtEl>
                                          <p:spTgt spid="168"/>
                                        </p:tgtEl>
                                      </p:cBhvr>
                                    </p:animEffect>
                                  </p:childTnLst>
                                </p:cTn>
                              </p:par>
                            </p:childTnLst>
                          </p:cTn>
                        </p:par>
                      </p:childTnLst>
                    </p:cTn>
                  </p:par>
                  <p:par>
                    <p:cTn id="326" fill="hold">
                      <p:stCondLst>
                        <p:cond delay="indefinite"/>
                      </p:stCondLst>
                      <p:childTnLst>
                        <p:par>
                          <p:cTn id="327" fill="hold">
                            <p:stCondLst>
                              <p:cond delay="0"/>
                            </p:stCondLst>
                            <p:childTnLst>
                              <p:par>
                                <p:cTn id="328" presetID="9" presetClass="entr" presetSubtype="0" fill="hold" grpId="0" nodeType="clickEffect">
                                  <p:stCondLst>
                                    <p:cond delay="0"/>
                                  </p:stCondLst>
                                  <p:childTnLst>
                                    <p:set>
                                      <p:cBhvr>
                                        <p:cTn id="329" dur="1" fill="hold">
                                          <p:stCondLst>
                                            <p:cond delay="0"/>
                                          </p:stCondLst>
                                        </p:cTn>
                                        <p:tgtEl>
                                          <p:spTgt spid="148"/>
                                        </p:tgtEl>
                                        <p:attrNameLst>
                                          <p:attrName>style.visibility</p:attrName>
                                        </p:attrNameLst>
                                      </p:cBhvr>
                                      <p:to>
                                        <p:strVal val="visible"/>
                                      </p:to>
                                    </p:set>
                                    <p:animEffect transition="in" filter="dissolve">
                                      <p:cBhvr>
                                        <p:cTn id="330" dur="500"/>
                                        <p:tgtEl>
                                          <p:spTgt spid="148"/>
                                        </p:tgtEl>
                                      </p:cBhvr>
                                    </p:animEffect>
                                  </p:childTnLst>
                                </p:cTn>
                              </p:par>
                              <p:par>
                                <p:cTn id="331" presetID="9" presetClass="entr" presetSubtype="0" fill="hold" grpId="0" nodeType="withEffect">
                                  <p:stCondLst>
                                    <p:cond delay="0"/>
                                  </p:stCondLst>
                                  <p:childTnLst>
                                    <p:set>
                                      <p:cBhvr>
                                        <p:cTn id="332" dur="1" fill="hold">
                                          <p:stCondLst>
                                            <p:cond delay="0"/>
                                          </p:stCondLst>
                                        </p:cTn>
                                        <p:tgtEl>
                                          <p:spTgt spid="131"/>
                                        </p:tgtEl>
                                        <p:attrNameLst>
                                          <p:attrName>style.visibility</p:attrName>
                                        </p:attrNameLst>
                                      </p:cBhvr>
                                      <p:to>
                                        <p:strVal val="visible"/>
                                      </p:to>
                                    </p:set>
                                    <p:animEffect transition="in" filter="dissolve">
                                      <p:cBhvr>
                                        <p:cTn id="333" dur="500"/>
                                        <p:tgtEl>
                                          <p:spTgt spid="131"/>
                                        </p:tgtEl>
                                      </p:cBhvr>
                                    </p:animEffect>
                                  </p:childTnLst>
                                </p:cTn>
                              </p:par>
                            </p:childTnLst>
                          </p:cTn>
                        </p:par>
                      </p:childTnLst>
                    </p:cTn>
                  </p:par>
                  <p:par>
                    <p:cTn id="334" fill="hold">
                      <p:stCondLst>
                        <p:cond delay="indefinite"/>
                      </p:stCondLst>
                      <p:childTnLst>
                        <p:par>
                          <p:cTn id="335" fill="hold">
                            <p:stCondLst>
                              <p:cond delay="0"/>
                            </p:stCondLst>
                            <p:childTnLst>
                              <p:par>
                                <p:cTn id="336" presetID="1" presetClass="emph" presetSubtype="2" fill="hold" nodeType="clickEffect">
                                  <p:stCondLst>
                                    <p:cond delay="0"/>
                                  </p:stCondLst>
                                  <p:childTnLst>
                                    <p:animClr clrSpc="rgb" dir="cw">
                                      <p:cBhvr>
                                        <p:cTn id="337" dur="2000" fill="hold"/>
                                        <p:tgtEl>
                                          <p:spTgt spid="106"/>
                                        </p:tgtEl>
                                        <p:attrNameLst>
                                          <p:attrName>fillcolor</p:attrName>
                                        </p:attrNameLst>
                                      </p:cBhvr>
                                      <p:to>
                                        <a:schemeClr val="accent2"/>
                                      </p:to>
                                    </p:animClr>
                                    <p:set>
                                      <p:cBhvr>
                                        <p:cTn id="338" dur="2000" fill="hold"/>
                                        <p:tgtEl>
                                          <p:spTgt spid="106"/>
                                        </p:tgtEl>
                                        <p:attrNameLst>
                                          <p:attrName>fill.type</p:attrName>
                                        </p:attrNameLst>
                                      </p:cBhvr>
                                      <p:to>
                                        <p:strVal val="solid"/>
                                      </p:to>
                                    </p:set>
                                    <p:set>
                                      <p:cBhvr>
                                        <p:cTn id="339" dur="2000" fill="hold"/>
                                        <p:tgtEl>
                                          <p:spTgt spid="106"/>
                                        </p:tgtEl>
                                        <p:attrNameLst>
                                          <p:attrName>fill.on</p:attrName>
                                        </p:attrNameLst>
                                      </p:cBhvr>
                                      <p:to>
                                        <p:strVal val="true"/>
                                      </p:to>
                                    </p:set>
                                  </p:childTnLst>
                                </p:cTn>
                              </p:par>
                            </p:childTnLst>
                          </p:cTn>
                        </p:par>
                      </p:childTnLst>
                    </p:cTn>
                  </p:par>
                  <p:par>
                    <p:cTn id="340" fill="hold">
                      <p:stCondLst>
                        <p:cond delay="indefinite"/>
                      </p:stCondLst>
                      <p:childTnLst>
                        <p:par>
                          <p:cTn id="341" fill="hold">
                            <p:stCondLst>
                              <p:cond delay="0"/>
                            </p:stCondLst>
                            <p:childTnLst>
                              <p:par>
                                <p:cTn id="342" presetID="9" presetClass="entr" presetSubtype="0" fill="hold" nodeType="clickEffect">
                                  <p:stCondLst>
                                    <p:cond delay="0"/>
                                  </p:stCondLst>
                                  <p:childTnLst>
                                    <p:set>
                                      <p:cBhvr>
                                        <p:cTn id="343" dur="1" fill="hold">
                                          <p:stCondLst>
                                            <p:cond delay="0"/>
                                          </p:stCondLst>
                                        </p:cTn>
                                        <p:tgtEl>
                                          <p:spTgt spid="148">
                                            <p:txEl>
                                              <p:pRg st="0" end="0"/>
                                            </p:txEl>
                                          </p:spTgt>
                                        </p:tgtEl>
                                        <p:attrNameLst>
                                          <p:attrName>style.visibility</p:attrName>
                                        </p:attrNameLst>
                                      </p:cBhvr>
                                      <p:to>
                                        <p:strVal val="visible"/>
                                      </p:to>
                                    </p:set>
                                    <p:animEffect transition="in" filter="dissolve">
                                      <p:cBhvr>
                                        <p:cTn id="344" dur="500"/>
                                        <p:tgtEl>
                                          <p:spTgt spid="148">
                                            <p:txEl>
                                              <p:pRg st="0" end="0"/>
                                            </p:txEl>
                                          </p:spTgt>
                                        </p:tgtEl>
                                      </p:cBhvr>
                                    </p:animEffect>
                                  </p:childTnLst>
                                </p:cTn>
                              </p:par>
                            </p:childTnLst>
                          </p:cTn>
                        </p:par>
                      </p:childTnLst>
                    </p:cTn>
                  </p:par>
                  <p:par>
                    <p:cTn id="345" fill="hold">
                      <p:stCondLst>
                        <p:cond delay="indefinite"/>
                      </p:stCondLst>
                      <p:childTnLst>
                        <p:par>
                          <p:cTn id="346" fill="hold">
                            <p:stCondLst>
                              <p:cond delay="0"/>
                            </p:stCondLst>
                            <p:childTnLst>
                              <p:par>
                                <p:cTn id="347" presetID="9" presetClass="entr" presetSubtype="0" fill="hold" nodeType="clickEffect">
                                  <p:stCondLst>
                                    <p:cond delay="0"/>
                                  </p:stCondLst>
                                  <p:childTnLst>
                                    <p:set>
                                      <p:cBhvr>
                                        <p:cTn id="348" dur="1" fill="hold">
                                          <p:stCondLst>
                                            <p:cond delay="0"/>
                                          </p:stCondLst>
                                        </p:cTn>
                                        <p:tgtEl>
                                          <p:spTgt spid="182"/>
                                        </p:tgtEl>
                                        <p:attrNameLst>
                                          <p:attrName>style.visibility</p:attrName>
                                        </p:attrNameLst>
                                      </p:cBhvr>
                                      <p:to>
                                        <p:strVal val="visible"/>
                                      </p:to>
                                    </p:set>
                                    <p:animEffect transition="in" filter="dissolve">
                                      <p:cBhvr>
                                        <p:cTn id="349" dur="500"/>
                                        <p:tgtEl>
                                          <p:spTgt spid="182"/>
                                        </p:tgtEl>
                                      </p:cBhvr>
                                    </p:animEffect>
                                  </p:childTnLst>
                                </p:cTn>
                              </p:par>
                            </p:childTnLst>
                          </p:cTn>
                        </p:par>
                      </p:childTnLst>
                    </p:cTn>
                  </p:par>
                  <p:par>
                    <p:cTn id="350" fill="hold">
                      <p:stCondLst>
                        <p:cond delay="indefinite"/>
                      </p:stCondLst>
                      <p:childTnLst>
                        <p:par>
                          <p:cTn id="351" fill="hold">
                            <p:stCondLst>
                              <p:cond delay="0"/>
                            </p:stCondLst>
                            <p:childTnLst>
                              <p:par>
                                <p:cTn id="352" presetID="9" presetClass="entr" presetSubtype="0" fill="hold" grpId="0" nodeType="clickEffect">
                                  <p:stCondLst>
                                    <p:cond delay="0"/>
                                  </p:stCondLst>
                                  <p:childTnLst>
                                    <p:set>
                                      <p:cBhvr>
                                        <p:cTn id="353" dur="1" fill="hold">
                                          <p:stCondLst>
                                            <p:cond delay="0"/>
                                          </p:stCondLst>
                                        </p:cTn>
                                        <p:tgtEl>
                                          <p:spTgt spid="194"/>
                                        </p:tgtEl>
                                        <p:attrNameLst>
                                          <p:attrName>style.visibility</p:attrName>
                                        </p:attrNameLst>
                                      </p:cBhvr>
                                      <p:to>
                                        <p:strVal val="visible"/>
                                      </p:to>
                                    </p:set>
                                    <p:animEffect transition="in" filter="dissolve">
                                      <p:cBhvr>
                                        <p:cTn id="354" dur="500"/>
                                        <p:tgtEl>
                                          <p:spTgt spid="194"/>
                                        </p:tgtEl>
                                      </p:cBhvr>
                                    </p:animEffect>
                                  </p:childTnLst>
                                </p:cTn>
                              </p:par>
                              <p:par>
                                <p:cTn id="355" presetID="9" presetClass="entr" presetSubtype="0" fill="hold" grpId="0" nodeType="withEffect">
                                  <p:stCondLst>
                                    <p:cond delay="0"/>
                                  </p:stCondLst>
                                  <p:childTnLst>
                                    <p:set>
                                      <p:cBhvr>
                                        <p:cTn id="356" dur="1" fill="hold">
                                          <p:stCondLst>
                                            <p:cond delay="0"/>
                                          </p:stCondLst>
                                        </p:cTn>
                                        <p:tgtEl>
                                          <p:spTgt spid="176"/>
                                        </p:tgtEl>
                                        <p:attrNameLst>
                                          <p:attrName>style.visibility</p:attrName>
                                        </p:attrNameLst>
                                      </p:cBhvr>
                                      <p:to>
                                        <p:strVal val="visible"/>
                                      </p:to>
                                    </p:set>
                                    <p:animEffect transition="in" filter="dissolve">
                                      <p:cBhvr>
                                        <p:cTn id="357" dur="500"/>
                                        <p:tgtEl>
                                          <p:spTgt spid="176"/>
                                        </p:tgtEl>
                                      </p:cBhvr>
                                    </p:animEffect>
                                  </p:childTnLst>
                                </p:cTn>
                              </p:par>
                            </p:childTnLst>
                          </p:cTn>
                        </p:par>
                      </p:childTnLst>
                    </p:cTn>
                  </p:par>
                  <p:par>
                    <p:cTn id="358" fill="hold">
                      <p:stCondLst>
                        <p:cond delay="indefinite"/>
                      </p:stCondLst>
                      <p:childTnLst>
                        <p:par>
                          <p:cTn id="359" fill="hold">
                            <p:stCondLst>
                              <p:cond delay="0"/>
                            </p:stCondLst>
                            <p:childTnLst>
                              <p:par>
                                <p:cTn id="360" presetID="7" presetClass="emph" presetSubtype="2" fill="hold" nodeType="clickEffect">
                                  <p:stCondLst>
                                    <p:cond delay="0"/>
                                  </p:stCondLst>
                                  <p:childTnLst>
                                    <p:animClr clrSpc="rgb" dir="cw">
                                      <p:cBhvr>
                                        <p:cTn id="361" dur="2000" fill="hold"/>
                                        <p:tgtEl>
                                          <p:spTgt spid="130"/>
                                        </p:tgtEl>
                                        <p:attrNameLst>
                                          <p:attrName>stroke.color</p:attrName>
                                        </p:attrNameLst>
                                      </p:cBhvr>
                                      <p:to>
                                        <a:schemeClr val="accent2"/>
                                      </p:to>
                                    </p:animClr>
                                    <p:set>
                                      <p:cBhvr>
                                        <p:cTn id="362" dur="2000" fill="hold"/>
                                        <p:tgtEl>
                                          <p:spTgt spid="130"/>
                                        </p:tgtEl>
                                        <p:attrNameLst>
                                          <p:attrName>stroke.on</p:attrName>
                                        </p:attrNameLst>
                                      </p:cBhvr>
                                      <p:to>
                                        <p:strVal val="true"/>
                                      </p:to>
                                    </p:set>
                                  </p:childTnLst>
                                </p:cTn>
                              </p:par>
                            </p:childTnLst>
                          </p:cTn>
                        </p:par>
                      </p:childTnLst>
                    </p:cTn>
                  </p:par>
                  <p:par>
                    <p:cTn id="363" fill="hold">
                      <p:stCondLst>
                        <p:cond delay="indefinite"/>
                      </p:stCondLst>
                      <p:childTnLst>
                        <p:par>
                          <p:cTn id="364" fill="hold">
                            <p:stCondLst>
                              <p:cond delay="0"/>
                            </p:stCondLst>
                            <p:childTnLst>
                              <p:par>
                                <p:cTn id="365" presetID="1" presetClass="emph" presetSubtype="2" fill="hold" nodeType="clickEffect">
                                  <p:stCondLst>
                                    <p:cond delay="0"/>
                                  </p:stCondLst>
                                  <p:childTnLst>
                                    <p:animClr clrSpc="rgb" dir="cw">
                                      <p:cBhvr>
                                        <p:cTn id="366" dur="2000" fill="hold"/>
                                        <p:tgtEl>
                                          <p:spTgt spid="109"/>
                                        </p:tgtEl>
                                        <p:attrNameLst>
                                          <p:attrName>fillcolor</p:attrName>
                                        </p:attrNameLst>
                                      </p:cBhvr>
                                      <p:to>
                                        <a:schemeClr val="accent2"/>
                                      </p:to>
                                    </p:animClr>
                                    <p:set>
                                      <p:cBhvr>
                                        <p:cTn id="367" dur="2000" fill="hold"/>
                                        <p:tgtEl>
                                          <p:spTgt spid="109"/>
                                        </p:tgtEl>
                                        <p:attrNameLst>
                                          <p:attrName>fill.type</p:attrName>
                                        </p:attrNameLst>
                                      </p:cBhvr>
                                      <p:to>
                                        <p:strVal val="solid"/>
                                      </p:to>
                                    </p:set>
                                    <p:set>
                                      <p:cBhvr>
                                        <p:cTn id="368" dur="2000" fill="hold"/>
                                        <p:tgtEl>
                                          <p:spTgt spid="109"/>
                                        </p:tgtEl>
                                        <p:attrNameLst>
                                          <p:attrName>fill.on</p:attrName>
                                        </p:attrNameLst>
                                      </p:cBhvr>
                                      <p:to>
                                        <p:strVal val="true"/>
                                      </p:to>
                                    </p:set>
                                  </p:childTnLst>
                                </p:cTn>
                              </p:par>
                            </p:childTnLst>
                          </p:cTn>
                        </p:par>
                      </p:childTnLst>
                    </p:cTn>
                  </p:par>
                  <p:par>
                    <p:cTn id="369" fill="hold">
                      <p:stCondLst>
                        <p:cond delay="indefinite"/>
                      </p:stCondLst>
                      <p:childTnLst>
                        <p:par>
                          <p:cTn id="370" fill="hold">
                            <p:stCondLst>
                              <p:cond delay="0"/>
                            </p:stCondLst>
                            <p:childTnLst>
                              <p:par>
                                <p:cTn id="371" presetID="9" presetClass="entr" presetSubtype="0" fill="hold" nodeType="clickEffect">
                                  <p:stCondLst>
                                    <p:cond delay="0"/>
                                  </p:stCondLst>
                                  <p:childTnLst>
                                    <p:set>
                                      <p:cBhvr>
                                        <p:cTn id="372" dur="1" fill="hold">
                                          <p:stCondLst>
                                            <p:cond delay="0"/>
                                          </p:stCondLst>
                                        </p:cTn>
                                        <p:tgtEl>
                                          <p:spTgt spid="148">
                                            <p:txEl>
                                              <p:pRg st="1" end="1"/>
                                            </p:txEl>
                                          </p:spTgt>
                                        </p:tgtEl>
                                        <p:attrNameLst>
                                          <p:attrName>style.visibility</p:attrName>
                                        </p:attrNameLst>
                                      </p:cBhvr>
                                      <p:to>
                                        <p:strVal val="visible"/>
                                      </p:to>
                                    </p:set>
                                    <p:animEffect transition="in" filter="dissolve">
                                      <p:cBhvr>
                                        <p:cTn id="373" dur="500"/>
                                        <p:tgtEl>
                                          <p:spTgt spid="148">
                                            <p:txEl>
                                              <p:pRg st="1" end="1"/>
                                            </p:txEl>
                                          </p:spTgt>
                                        </p:tgtEl>
                                      </p:cBhvr>
                                    </p:animEffec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nodeType="clickEffect">
                                  <p:stCondLst>
                                    <p:cond delay="0"/>
                                  </p:stCondLst>
                                  <p:childTnLst>
                                    <p:set>
                                      <p:cBhvr>
                                        <p:cTn id="377" dur="1" fill="hold">
                                          <p:stCondLst>
                                            <p:cond delay="0"/>
                                          </p:stCondLst>
                                        </p:cTn>
                                        <p:tgtEl>
                                          <p:spTgt spid="188"/>
                                        </p:tgtEl>
                                        <p:attrNameLst>
                                          <p:attrName>style.visibility</p:attrName>
                                        </p:attrNameLst>
                                      </p:cBhvr>
                                      <p:to>
                                        <p:strVal val="visible"/>
                                      </p:to>
                                    </p:set>
                                    <p:animEffect transition="in" filter="dissolve">
                                      <p:cBhvr>
                                        <p:cTn id="378" dur="500"/>
                                        <p:tgtEl>
                                          <p:spTgt spid="188"/>
                                        </p:tgtEl>
                                      </p:cBhvr>
                                    </p:animEffect>
                                  </p:childTnLst>
                                </p:cTn>
                              </p:par>
                            </p:childTnLst>
                          </p:cTn>
                        </p:par>
                      </p:childTnLst>
                    </p:cTn>
                  </p:par>
                  <p:par>
                    <p:cTn id="379" fill="hold">
                      <p:stCondLst>
                        <p:cond delay="indefinite"/>
                      </p:stCondLst>
                      <p:childTnLst>
                        <p:par>
                          <p:cTn id="380" fill="hold">
                            <p:stCondLst>
                              <p:cond delay="0"/>
                            </p:stCondLst>
                            <p:childTnLst>
                              <p:par>
                                <p:cTn id="381" presetID="9" presetClass="entr" presetSubtype="0" fill="hold" grpId="0" nodeType="clickEffect">
                                  <p:stCondLst>
                                    <p:cond delay="0"/>
                                  </p:stCondLst>
                                  <p:childTnLst>
                                    <p:set>
                                      <p:cBhvr>
                                        <p:cTn id="382" dur="1" fill="hold">
                                          <p:stCondLst>
                                            <p:cond delay="0"/>
                                          </p:stCondLst>
                                        </p:cTn>
                                        <p:tgtEl>
                                          <p:spTgt spid="169"/>
                                        </p:tgtEl>
                                        <p:attrNameLst>
                                          <p:attrName>style.visibility</p:attrName>
                                        </p:attrNameLst>
                                      </p:cBhvr>
                                      <p:to>
                                        <p:strVal val="visible"/>
                                      </p:to>
                                    </p:set>
                                    <p:animEffect transition="in" filter="dissolve">
                                      <p:cBhvr>
                                        <p:cTn id="383" dur="500"/>
                                        <p:tgtEl>
                                          <p:spTgt spid="169"/>
                                        </p:tgtEl>
                                      </p:cBhvr>
                                    </p:animEffect>
                                  </p:childTnLst>
                                </p:cTn>
                              </p:par>
                              <p:par>
                                <p:cTn id="384" presetID="9" presetClass="entr" presetSubtype="0" fill="hold" grpId="0" nodeType="withEffect">
                                  <p:stCondLst>
                                    <p:cond delay="0"/>
                                  </p:stCondLst>
                                  <p:childTnLst>
                                    <p:set>
                                      <p:cBhvr>
                                        <p:cTn id="385" dur="1" fill="hold">
                                          <p:stCondLst>
                                            <p:cond delay="0"/>
                                          </p:stCondLst>
                                        </p:cTn>
                                        <p:tgtEl>
                                          <p:spTgt spid="170"/>
                                        </p:tgtEl>
                                        <p:attrNameLst>
                                          <p:attrName>style.visibility</p:attrName>
                                        </p:attrNameLst>
                                      </p:cBhvr>
                                      <p:to>
                                        <p:strVal val="visible"/>
                                      </p:to>
                                    </p:set>
                                    <p:animEffect transition="in" filter="dissolve">
                                      <p:cBhvr>
                                        <p:cTn id="386" dur="500"/>
                                        <p:tgtEl>
                                          <p:spTgt spid="170"/>
                                        </p:tgtEl>
                                      </p:cBhvr>
                                    </p:animEffect>
                                  </p:childTnLst>
                                </p:cTn>
                              </p:par>
                            </p:childTnLst>
                          </p:cTn>
                        </p:par>
                      </p:childTnLst>
                    </p:cTn>
                  </p:par>
                  <p:par>
                    <p:cTn id="387" fill="hold">
                      <p:stCondLst>
                        <p:cond delay="indefinite"/>
                      </p:stCondLst>
                      <p:childTnLst>
                        <p:par>
                          <p:cTn id="388" fill="hold">
                            <p:stCondLst>
                              <p:cond delay="0"/>
                            </p:stCondLst>
                            <p:childTnLst>
                              <p:par>
                                <p:cTn id="389" presetID="7" presetClass="emph" presetSubtype="2" fill="hold" nodeType="clickEffect">
                                  <p:stCondLst>
                                    <p:cond delay="0"/>
                                  </p:stCondLst>
                                  <p:childTnLst>
                                    <p:animClr clrSpc="rgb" dir="cw">
                                      <p:cBhvr>
                                        <p:cTn id="390" dur="2000" fill="hold"/>
                                        <p:tgtEl>
                                          <p:spTgt spid="128"/>
                                        </p:tgtEl>
                                        <p:attrNameLst>
                                          <p:attrName>stroke.color</p:attrName>
                                        </p:attrNameLst>
                                      </p:cBhvr>
                                      <p:to>
                                        <a:schemeClr val="accent2"/>
                                      </p:to>
                                    </p:animClr>
                                    <p:set>
                                      <p:cBhvr>
                                        <p:cTn id="391" dur="2000" fill="hold"/>
                                        <p:tgtEl>
                                          <p:spTgt spid="128"/>
                                        </p:tgtEl>
                                        <p:attrNameLst>
                                          <p:attrName>stroke.on</p:attrName>
                                        </p:attrNameLst>
                                      </p:cBhvr>
                                      <p:to>
                                        <p:strVal val="true"/>
                                      </p:to>
                                    </p:set>
                                  </p:childTnLst>
                                </p:cTn>
                              </p:par>
                            </p:childTnLst>
                          </p:cTn>
                        </p:par>
                      </p:childTnLst>
                    </p:cTn>
                  </p:par>
                  <p:par>
                    <p:cTn id="392" fill="hold">
                      <p:stCondLst>
                        <p:cond delay="indefinite"/>
                      </p:stCondLst>
                      <p:childTnLst>
                        <p:par>
                          <p:cTn id="393" fill="hold">
                            <p:stCondLst>
                              <p:cond delay="0"/>
                            </p:stCondLst>
                            <p:childTnLst>
                              <p:par>
                                <p:cTn id="394" presetID="1" presetClass="emph" presetSubtype="2" fill="hold" nodeType="clickEffect">
                                  <p:stCondLst>
                                    <p:cond delay="0"/>
                                  </p:stCondLst>
                                  <p:childTnLst>
                                    <p:animClr clrSpc="rgb" dir="cw">
                                      <p:cBhvr>
                                        <p:cTn id="395" dur="2000" fill="hold"/>
                                        <p:tgtEl>
                                          <p:spTgt spid="111"/>
                                        </p:tgtEl>
                                        <p:attrNameLst>
                                          <p:attrName>fillcolor</p:attrName>
                                        </p:attrNameLst>
                                      </p:cBhvr>
                                      <p:to>
                                        <a:schemeClr val="accent2"/>
                                      </p:to>
                                    </p:animClr>
                                    <p:set>
                                      <p:cBhvr>
                                        <p:cTn id="396" dur="2000" fill="hold"/>
                                        <p:tgtEl>
                                          <p:spTgt spid="111"/>
                                        </p:tgtEl>
                                        <p:attrNameLst>
                                          <p:attrName>fill.type</p:attrName>
                                        </p:attrNameLst>
                                      </p:cBhvr>
                                      <p:to>
                                        <p:strVal val="solid"/>
                                      </p:to>
                                    </p:set>
                                    <p:set>
                                      <p:cBhvr>
                                        <p:cTn id="397" dur="2000" fill="hold"/>
                                        <p:tgtEl>
                                          <p:spTgt spid="111"/>
                                        </p:tgtEl>
                                        <p:attrNameLst>
                                          <p:attrName>fill.on</p:attrName>
                                        </p:attrNameLst>
                                      </p:cBhvr>
                                      <p:to>
                                        <p:strVal val="true"/>
                                      </p:to>
                                    </p:set>
                                  </p:childTnLst>
                                </p:cTn>
                              </p:par>
                            </p:childTnLst>
                          </p:cTn>
                        </p:par>
                      </p:childTnLst>
                    </p:cTn>
                  </p:par>
                  <p:par>
                    <p:cTn id="398" fill="hold">
                      <p:stCondLst>
                        <p:cond delay="indefinite"/>
                      </p:stCondLst>
                      <p:childTnLst>
                        <p:par>
                          <p:cTn id="399" fill="hold">
                            <p:stCondLst>
                              <p:cond delay="0"/>
                            </p:stCondLst>
                            <p:childTnLst>
                              <p:par>
                                <p:cTn id="400" presetID="9" presetClass="entr" presetSubtype="0" fill="hold" nodeType="clickEffect">
                                  <p:stCondLst>
                                    <p:cond delay="0"/>
                                  </p:stCondLst>
                                  <p:childTnLst>
                                    <p:set>
                                      <p:cBhvr>
                                        <p:cTn id="401" dur="1" fill="hold">
                                          <p:stCondLst>
                                            <p:cond delay="0"/>
                                          </p:stCondLst>
                                        </p:cTn>
                                        <p:tgtEl>
                                          <p:spTgt spid="148">
                                            <p:txEl>
                                              <p:pRg st="2" end="2"/>
                                            </p:txEl>
                                          </p:spTgt>
                                        </p:tgtEl>
                                        <p:attrNameLst>
                                          <p:attrName>style.visibility</p:attrName>
                                        </p:attrNameLst>
                                      </p:cBhvr>
                                      <p:to>
                                        <p:strVal val="visible"/>
                                      </p:to>
                                    </p:set>
                                    <p:animEffect transition="in" filter="dissolve">
                                      <p:cBhvr>
                                        <p:cTn id="402" dur="500"/>
                                        <p:tgtEl>
                                          <p:spTgt spid="148">
                                            <p:txEl>
                                              <p:pRg st="2" end="2"/>
                                            </p:txEl>
                                          </p:spTgt>
                                        </p:tgtEl>
                                      </p:cBhvr>
                                    </p:animEffect>
                                  </p:childTnLst>
                                </p:cTn>
                              </p:par>
                            </p:childTnLst>
                          </p:cTn>
                        </p:par>
                      </p:childTnLst>
                    </p:cTn>
                  </p:par>
                  <p:par>
                    <p:cTn id="403" fill="hold">
                      <p:stCondLst>
                        <p:cond delay="indefinite"/>
                      </p:stCondLst>
                      <p:childTnLst>
                        <p:par>
                          <p:cTn id="404" fill="hold">
                            <p:stCondLst>
                              <p:cond delay="0"/>
                            </p:stCondLst>
                            <p:childTnLst>
                              <p:par>
                                <p:cTn id="405" presetID="9" presetClass="entr" presetSubtype="0" fill="hold" nodeType="clickEffect">
                                  <p:stCondLst>
                                    <p:cond delay="0"/>
                                  </p:stCondLst>
                                  <p:childTnLst>
                                    <p:set>
                                      <p:cBhvr>
                                        <p:cTn id="406" dur="1" fill="hold">
                                          <p:stCondLst>
                                            <p:cond delay="0"/>
                                          </p:stCondLst>
                                        </p:cTn>
                                        <p:tgtEl>
                                          <p:spTgt spid="186"/>
                                        </p:tgtEl>
                                        <p:attrNameLst>
                                          <p:attrName>style.visibility</p:attrName>
                                        </p:attrNameLst>
                                      </p:cBhvr>
                                      <p:to>
                                        <p:strVal val="visible"/>
                                      </p:to>
                                    </p:set>
                                    <p:animEffect transition="in" filter="dissolve">
                                      <p:cBhvr>
                                        <p:cTn id="407" dur="500"/>
                                        <p:tgtEl>
                                          <p:spTgt spid="186"/>
                                        </p:tgtEl>
                                      </p:cBhvr>
                                    </p:animEffect>
                                  </p:childTnLst>
                                </p:cTn>
                              </p:par>
                            </p:childTnLst>
                          </p:cTn>
                        </p:par>
                      </p:childTnLst>
                    </p:cTn>
                  </p:par>
                  <p:par>
                    <p:cTn id="408" fill="hold">
                      <p:stCondLst>
                        <p:cond delay="indefinite"/>
                      </p:stCondLst>
                      <p:childTnLst>
                        <p:par>
                          <p:cTn id="409" fill="hold">
                            <p:stCondLst>
                              <p:cond delay="0"/>
                            </p:stCondLst>
                            <p:childTnLst>
                              <p:par>
                                <p:cTn id="410" presetID="9" presetClass="entr" presetSubtype="0" fill="hold" grpId="0" nodeType="clickEffect">
                                  <p:stCondLst>
                                    <p:cond delay="0"/>
                                  </p:stCondLst>
                                  <p:childTnLst>
                                    <p:set>
                                      <p:cBhvr>
                                        <p:cTn id="411" dur="1" fill="hold">
                                          <p:stCondLst>
                                            <p:cond delay="0"/>
                                          </p:stCondLst>
                                        </p:cTn>
                                        <p:tgtEl>
                                          <p:spTgt spid="173"/>
                                        </p:tgtEl>
                                        <p:attrNameLst>
                                          <p:attrName>style.visibility</p:attrName>
                                        </p:attrNameLst>
                                      </p:cBhvr>
                                      <p:to>
                                        <p:strVal val="visible"/>
                                      </p:to>
                                    </p:set>
                                    <p:animEffect transition="in" filter="dissolve">
                                      <p:cBhvr>
                                        <p:cTn id="412" dur="500"/>
                                        <p:tgtEl>
                                          <p:spTgt spid="173"/>
                                        </p:tgtEl>
                                      </p:cBhvr>
                                    </p:animEffect>
                                  </p:childTnLst>
                                </p:cTn>
                              </p:par>
                              <p:par>
                                <p:cTn id="413" presetID="9" presetClass="entr" presetSubtype="0" fill="hold" grpId="0" nodeType="withEffect">
                                  <p:stCondLst>
                                    <p:cond delay="0"/>
                                  </p:stCondLst>
                                  <p:childTnLst>
                                    <p:set>
                                      <p:cBhvr>
                                        <p:cTn id="414" dur="1" fill="hold">
                                          <p:stCondLst>
                                            <p:cond delay="0"/>
                                          </p:stCondLst>
                                        </p:cTn>
                                        <p:tgtEl>
                                          <p:spTgt spid="177"/>
                                        </p:tgtEl>
                                        <p:attrNameLst>
                                          <p:attrName>style.visibility</p:attrName>
                                        </p:attrNameLst>
                                      </p:cBhvr>
                                      <p:to>
                                        <p:strVal val="visible"/>
                                      </p:to>
                                    </p:set>
                                    <p:animEffect transition="in" filter="dissolve">
                                      <p:cBhvr>
                                        <p:cTn id="415" dur="500"/>
                                        <p:tgtEl>
                                          <p:spTgt spid="177"/>
                                        </p:tgtEl>
                                      </p:cBhvr>
                                    </p:animEffect>
                                  </p:childTnLst>
                                </p:cTn>
                              </p:par>
                            </p:childTnLst>
                          </p:cTn>
                        </p:par>
                      </p:childTnLst>
                    </p:cTn>
                  </p:par>
                  <p:par>
                    <p:cTn id="416" fill="hold">
                      <p:stCondLst>
                        <p:cond delay="indefinite"/>
                      </p:stCondLst>
                      <p:childTnLst>
                        <p:par>
                          <p:cTn id="417" fill="hold">
                            <p:stCondLst>
                              <p:cond delay="0"/>
                            </p:stCondLst>
                            <p:childTnLst>
                              <p:par>
                                <p:cTn id="418" presetID="7" presetClass="emph" presetSubtype="2" fill="hold" nodeType="clickEffect">
                                  <p:stCondLst>
                                    <p:cond delay="0"/>
                                  </p:stCondLst>
                                  <p:childTnLst>
                                    <p:animClr clrSpc="rgb" dir="cw">
                                      <p:cBhvr>
                                        <p:cTn id="419" dur="2000" fill="hold"/>
                                        <p:tgtEl>
                                          <p:spTgt spid="89"/>
                                        </p:tgtEl>
                                        <p:attrNameLst>
                                          <p:attrName>stroke.color</p:attrName>
                                        </p:attrNameLst>
                                      </p:cBhvr>
                                      <p:to>
                                        <a:schemeClr val="accent2"/>
                                      </p:to>
                                    </p:animClr>
                                    <p:set>
                                      <p:cBhvr>
                                        <p:cTn id="420" dur="2000" fill="hold"/>
                                        <p:tgtEl>
                                          <p:spTgt spid="89"/>
                                        </p:tgtEl>
                                        <p:attrNameLst>
                                          <p:attrName>stroke.on</p:attrName>
                                        </p:attrNameLst>
                                      </p:cBhvr>
                                      <p:to>
                                        <p:strVal val="true"/>
                                      </p:to>
                                    </p:set>
                                  </p:childTnLst>
                                </p:cTn>
                              </p:par>
                            </p:childTnLst>
                          </p:cTn>
                        </p:par>
                      </p:childTnLst>
                    </p:cTn>
                  </p:par>
                  <p:par>
                    <p:cTn id="421" fill="hold">
                      <p:stCondLst>
                        <p:cond delay="indefinite"/>
                      </p:stCondLst>
                      <p:childTnLst>
                        <p:par>
                          <p:cTn id="422" fill="hold">
                            <p:stCondLst>
                              <p:cond delay="0"/>
                            </p:stCondLst>
                            <p:childTnLst>
                              <p:par>
                                <p:cTn id="423" presetID="1" presetClass="emph" presetSubtype="2" fill="hold" nodeType="clickEffect">
                                  <p:stCondLst>
                                    <p:cond delay="0"/>
                                  </p:stCondLst>
                                  <p:childTnLst>
                                    <p:animClr clrSpc="rgb" dir="cw">
                                      <p:cBhvr>
                                        <p:cTn id="424" dur="2000" fill="hold"/>
                                        <p:tgtEl>
                                          <p:spTgt spid="119"/>
                                        </p:tgtEl>
                                        <p:attrNameLst>
                                          <p:attrName>fillcolor</p:attrName>
                                        </p:attrNameLst>
                                      </p:cBhvr>
                                      <p:to>
                                        <a:schemeClr val="accent2"/>
                                      </p:to>
                                    </p:animClr>
                                    <p:set>
                                      <p:cBhvr>
                                        <p:cTn id="425" dur="2000" fill="hold"/>
                                        <p:tgtEl>
                                          <p:spTgt spid="119"/>
                                        </p:tgtEl>
                                        <p:attrNameLst>
                                          <p:attrName>fill.type</p:attrName>
                                        </p:attrNameLst>
                                      </p:cBhvr>
                                      <p:to>
                                        <p:strVal val="solid"/>
                                      </p:to>
                                    </p:set>
                                    <p:set>
                                      <p:cBhvr>
                                        <p:cTn id="426" dur="2000" fill="hold"/>
                                        <p:tgtEl>
                                          <p:spTgt spid="119"/>
                                        </p:tgtEl>
                                        <p:attrNameLst>
                                          <p:attrName>fill.on</p:attrName>
                                        </p:attrNameLst>
                                      </p:cBhvr>
                                      <p:to>
                                        <p:strVal val="true"/>
                                      </p:to>
                                    </p:set>
                                  </p:childTnLst>
                                </p:cTn>
                              </p:par>
                            </p:childTnLst>
                          </p:cTn>
                        </p:par>
                      </p:childTnLst>
                    </p:cTn>
                  </p:par>
                  <p:par>
                    <p:cTn id="427" fill="hold">
                      <p:stCondLst>
                        <p:cond delay="indefinite"/>
                      </p:stCondLst>
                      <p:childTnLst>
                        <p:par>
                          <p:cTn id="428" fill="hold">
                            <p:stCondLst>
                              <p:cond delay="0"/>
                            </p:stCondLst>
                            <p:childTnLst>
                              <p:par>
                                <p:cTn id="429" presetID="9" presetClass="entr" presetSubtype="0" fill="hold" nodeType="clickEffect">
                                  <p:stCondLst>
                                    <p:cond delay="0"/>
                                  </p:stCondLst>
                                  <p:childTnLst>
                                    <p:set>
                                      <p:cBhvr>
                                        <p:cTn id="430" dur="1" fill="hold">
                                          <p:stCondLst>
                                            <p:cond delay="0"/>
                                          </p:stCondLst>
                                        </p:cTn>
                                        <p:tgtEl>
                                          <p:spTgt spid="148">
                                            <p:txEl>
                                              <p:pRg st="3" end="3"/>
                                            </p:txEl>
                                          </p:spTgt>
                                        </p:tgtEl>
                                        <p:attrNameLst>
                                          <p:attrName>style.visibility</p:attrName>
                                        </p:attrNameLst>
                                      </p:cBhvr>
                                      <p:to>
                                        <p:strVal val="visible"/>
                                      </p:to>
                                    </p:set>
                                    <p:animEffect transition="in" filter="dissolve">
                                      <p:cBhvr>
                                        <p:cTn id="431" dur="500"/>
                                        <p:tgtEl>
                                          <p:spTgt spid="148">
                                            <p:txEl>
                                              <p:pRg st="3" end="3"/>
                                            </p:txEl>
                                          </p:spTgt>
                                        </p:tgtEl>
                                      </p:cBhvr>
                                    </p:animEffect>
                                  </p:childTnLst>
                                </p:cTn>
                              </p:par>
                            </p:childTnLst>
                          </p:cTn>
                        </p:par>
                      </p:childTnLst>
                    </p:cTn>
                  </p:par>
                  <p:par>
                    <p:cTn id="432" fill="hold">
                      <p:stCondLst>
                        <p:cond delay="indefinite"/>
                      </p:stCondLst>
                      <p:childTnLst>
                        <p:par>
                          <p:cTn id="433" fill="hold">
                            <p:stCondLst>
                              <p:cond delay="0"/>
                            </p:stCondLst>
                            <p:childTnLst>
                              <p:par>
                                <p:cTn id="434" presetID="9" presetClass="entr" presetSubtype="0" fill="hold" nodeType="clickEffect">
                                  <p:stCondLst>
                                    <p:cond delay="0"/>
                                  </p:stCondLst>
                                  <p:childTnLst>
                                    <p:set>
                                      <p:cBhvr>
                                        <p:cTn id="435" dur="1" fill="hold">
                                          <p:stCondLst>
                                            <p:cond delay="0"/>
                                          </p:stCondLst>
                                        </p:cTn>
                                        <p:tgtEl>
                                          <p:spTgt spid="187"/>
                                        </p:tgtEl>
                                        <p:attrNameLst>
                                          <p:attrName>style.visibility</p:attrName>
                                        </p:attrNameLst>
                                      </p:cBhvr>
                                      <p:to>
                                        <p:strVal val="visible"/>
                                      </p:to>
                                    </p:set>
                                    <p:animEffect transition="in" filter="dissolve">
                                      <p:cBhvr>
                                        <p:cTn id="436" dur="500"/>
                                        <p:tgtEl>
                                          <p:spTgt spid="187"/>
                                        </p:tgtEl>
                                      </p:cBhvr>
                                    </p:animEffect>
                                  </p:childTnLst>
                                </p:cTn>
                              </p:par>
                            </p:childTnLst>
                          </p:cTn>
                        </p:par>
                      </p:childTnLst>
                    </p:cTn>
                  </p:par>
                  <p:par>
                    <p:cTn id="437" fill="hold">
                      <p:stCondLst>
                        <p:cond delay="indefinite"/>
                      </p:stCondLst>
                      <p:childTnLst>
                        <p:par>
                          <p:cTn id="438" fill="hold">
                            <p:stCondLst>
                              <p:cond delay="0"/>
                            </p:stCondLst>
                            <p:childTnLst>
                              <p:par>
                                <p:cTn id="439" presetID="9" presetClass="entr" presetSubtype="0" fill="hold" grpId="0" nodeType="clickEffect">
                                  <p:stCondLst>
                                    <p:cond delay="0"/>
                                  </p:stCondLst>
                                  <p:childTnLst>
                                    <p:set>
                                      <p:cBhvr>
                                        <p:cTn id="440" dur="1" fill="hold">
                                          <p:stCondLst>
                                            <p:cond delay="0"/>
                                          </p:stCondLst>
                                        </p:cTn>
                                        <p:tgtEl>
                                          <p:spTgt spid="178"/>
                                        </p:tgtEl>
                                        <p:attrNameLst>
                                          <p:attrName>style.visibility</p:attrName>
                                        </p:attrNameLst>
                                      </p:cBhvr>
                                      <p:to>
                                        <p:strVal val="visible"/>
                                      </p:to>
                                    </p:set>
                                    <p:animEffect transition="in" filter="dissolve">
                                      <p:cBhvr>
                                        <p:cTn id="441" dur="500"/>
                                        <p:tgtEl>
                                          <p:spTgt spid="178"/>
                                        </p:tgtEl>
                                      </p:cBhvr>
                                    </p:animEffect>
                                  </p:childTnLst>
                                </p:cTn>
                              </p:par>
                              <p:par>
                                <p:cTn id="442" presetID="9" presetClass="entr" presetSubtype="0" fill="hold" grpId="0" nodeType="withEffect">
                                  <p:stCondLst>
                                    <p:cond delay="0"/>
                                  </p:stCondLst>
                                  <p:childTnLst>
                                    <p:set>
                                      <p:cBhvr>
                                        <p:cTn id="443" dur="1" fill="hold">
                                          <p:stCondLst>
                                            <p:cond delay="0"/>
                                          </p:stCondLst>
                                        </p:cTn>
                                        <p:tgtEl>
                                          <p:spTgt spid="174"/>
                                        </p:tgtEl>
                                        <p:attrNameLst>
                                          <p:attrName>style.visibility</p:attrName>
                                        </p:attrNameLst>
                                      </p:cBhvr>
                                      <p:to>
                                        <p:strVal val="visible"/>
                                      </p:to>
                                    </p:set>
                                    <p:animEffect transition="in" filter="dissolve">
                                      <p:cBhvr>
                                        <p:cTn id="444" dur="500"/>
                                        <p:tgtEl>
                                          <p:spTgt spid="174"/>
                                        </p:tgtEl>
                                      </p:cBhvr>
                                    </p:animEffect>
                                  </p:childTnLst>
                                </p:cTn>
                              </p:par>
                            </p:childTnLst>
                          </p:cTn>
                        </p:par>
                      </p:childTnLst>
                    </p:cTn>
                  </p:par>
                  <p:par>
                    <p:cTn id="445" fill="hold">
                      <p:stCondLst>
                        <p:cond delay="indefinite"/>
                      </p:stCondLst>
                      <p:childTnLst>
                        <p:par>
                          <p:cTn id="446" fill="hold">
                            <p:stCondLst>
                              <p:cond delay="0"/>
                            </p:stCondLst>
                            <p:childTnLst>
                              <p:par>
                                <p:cTn id="447" presetID="7" presetClass="emph" presetSubtype="2" fill="hold" nodeType="clickEffect">
                                  <p:stCondLst>
                                    <p:cond delay="0"/>
                                  </p:stCondLst>
                                  <p:childTnLst>
                                    <p:animClr clrSpc="rgb" dir="cw">
                                      <p:cBhvr>
                                        <p:cTn id="448" dur="2000" fill="hold"/>
                                        <p:tgtEl>
                                          <p:spTgt spid="129"/>
                                        </p:tgtEl>
                                        <p:attrNameLst>
                                          <p:attrName>stroke.color</p:attrName>
                                        </p:attrNameLst>
                                      </p:cBhvr>
                                      <p:to>
                                        <a:schemeClr val="accent2"/>
                                      </p:to>
                                    </p:animClr>
                                    <p:set>
                                      <p:cBhvr>
                                        <p:cTn id="449" dur="2000" fill="hold"/>
                                        <p:tgtEl>
                                          <p:spTgt spid="129"/>
                                        </p:tgtEl>
                                        <p:attrNameLst>
                                          <p:attrName>stroke.on</p:attrName>
                                        </p:attrNameLst>
                                      </p:cBhvr>
                                      <p:to>
                                        <p:strVal val="true"/>
                                      </p:to>
                                    </p:set>
                                  </p:childTnLst>
                                </p:cTn>
                              </p:par>
                            </p:childTnLst>
                          </p:cTn>
                        </p:par>
                      </p:childTnLst>
                    </p:cTn>
                  </p:par>
                  <p:par>
                    <p:cTn id="450" fill="hold">
                      <p:stCondLst>
                        <p:cond delay="indefinite"/>
                      </p:stCondLst>
                      <p:childTnLst>
                        <p:par>
                          <p:cTn id="451" fill="hold">
                            <p:stCondLst>
                              <p:cond delay="0"/>
                            </p:stCondLst>
                            <p:childTnLst>
                              <p:par>
                                <p:cTn id="452" presetID="1" presetClass="emph" presetSubtype="2" fill="hold" nodeType="clickEffect">
                                  <p:stCondLst>
                                    <p:cond delay="0"/>
                                  </p:stCondLst>
                                  <p:childTnLst>
                                    <p:animClr clrSpc="rgb" dir="cw">
                                      <p:cBhvr>
                                        <p:cTn id="453" dur="2000" fill="hold"/>
                                        <p:tgtEl>
                                          <p:spTgt spid="121"/>
                                        </p:tgtEl>
                                        <p:attrNameLst>
                                          <p:attrName>fillcolor</p:attrName>
                                        </p:attrNameLst>
                                      </p:cBhvr>
                                      <p:to>
                                        <a:schemeClr val="accent2"/>
                                      </p:to>
                                    </p:animClr>
                                    <p:set>
                                      <p:cBhvr>
                                        <p:cTn id="454" dur="2000" fill="hold"/>
                                        <p:tgtEl>
                                          <p:spTgt spid="121"/>
                                        </p:tgtEl>
                                        <p:attrNameLst>
                                          <p:attrName>fill.type</p:attrName>
                                        </p:attrNameLst>
                                      </p:cBhvr>
                                      <p:to>
                                        <p:strVal val="solid"/>
                                      </p:to>
                                    </p:set>
                                    <p:set>
                                      <p:cBhvr>
                                        <p:cTn id="455" dur="2000" fill="hold"/>
                                        <p:tgtEl>
                                          <p:spTgt spid="121"/>
                                        </p:tgtEl>
                                        <p:attrNameLst>
                                          <p:attrName>fill.on</p:attrName>
                                        </p:attrNameLst>
                                      </p:cBhvr>
                                      <p:to>
                                        <p:strVal val="true"/>
                                      </p:to>
                                    </p:set>
                                  </p:childTnLst>
                                </p:cTn>
                              </p:par>
                            </p:childTnLst>
                          </p:cTn>
                        </p:par>
                      </p:childTnLst>
                    </p:cTn>
                  </p:par>
                  <p:par>
                    <p:cTn id="456" fill="hold">
                      <p:stCondLst>
                        <p:cond delay="indefinite"/>
                      </p:stCondLst>
                      <p:childTnLst>
                        <p:par>
                          <p:cTn id="457" fill="hold">
                            <p:stCondLst>
                              <p:cond delay="0"/>
                            </p:stCondLst>
                            <p:childTnLst>
                              <p:par>
                                <p:cTn id="458" presetID="9" presetClass="entr" presetSubtype="0" fill="hold" nodeType="clickEffect">
                                  <p:stCondLst>
                                    <p:cond delay="0"/>
                                  </p:stCondLst>
                                  <p:childTnLst>
                                    <p:set>
                                      <p:cBhvr>
                                        <p:cTn id="459" dur="1" fill="hold">
                                          <p:stCondLst>
                                            <p:cond delay="0"/>
                                          </p:stCondLst>
                                        </p:cTn>
                                        <p:tgtEl>
                                          <p:spTgt spid="148">
                                            <p:txEl>
                                              <p:pRg st="4" end="4"/>
                                            </p:txEl>
                                          </p:spTgt>
                                        </p:tgtEl>
                                        <p:attrNameLst>
                                          <p:attrName>style.visibility</p:attrName>
                                        </p:attrNameLst>
                                      </p:cBhvr>
                                      <p:to>
                                        <p:strVal val="visible"/>
                                      </p:to>
                                    </p:set>
                                    <p:animEffect transition="in" filter="dissolve">
                                      <p:cBhvr>
                                        <p:cTn id="460" dur="500"/>
                                        <p:tgtEl>
                                          <p:spTgt spid="148">
                                            <p:txEl>
                                              <p:pRg st="4" end="4"/>
                                            </p:txEl>
                                          </p:spTgt>
                                        </p:tgtEl>
                                      </p:cBhvr>
                                    </p:animEffect>
                                  </p:childTnLst>
                                </p:cTn>
                              </p:par>
                            </p:childTnLst>
                          </p:cTn>
                        </p:par>
                      </p:childTnLst>
                    </p:cTn>
                  </p:par>
                  <p:par>
                    <p:cTn id="461" fill="hold">
                      <p:stCondLst>
                        <p:cond delay="indefinite"/>
                      </p:stCondLst>
                      <p:childTnLst>
                        <p:par>
                          <p:cTn id="462" fill="hold">
                            <p:stCondLst>
                              <p:cond delay="0"/>
                            </p:stCondLst>
                            <p:childTnLst>
                              <p:par>
                                <p:cTn id="463" presetID="9" presetClass="entr" presetSubtype="0" fill="hold" nodeType="clickEffect">
                                  <p:stCondLst>
                                    <p:cond delay="0"/>
                                  </p:stCondLst>
                                  <p:childTnLst>
                                    <p:set>
                                      <p:cBhvr>
                                        <p:cTn id="464" dur="1" fill="hold">
                                          <p:stCondLst>
                                            <p:cond delay="0"/>
                                          </p:stCondLst>
                                        </p:cTn>
                                        <p:tgtEl>
                                          <p:spTgt spid="185"/>
                                        </p:tgtEl>
                                        <p:attrNameLst>
                                          <p:attrName>style.visibility</p:attrName>
                                        </p:attrNameLst>
                                      </p:cBhvr>
                                      <p:to>
                                        <p:strVal val="visible"/>
                                      </p:to>
                                    </p:set>
                                    <p:animEffect transition="in" filter="dissolve">
                                      <p:cBhvr>
                                        <p:cTn id="465" dur="500"/>
                                        <p:tgtEl>
                                          <p:spTgt spid="185"/>
                                        </p:tgtEl>
                                      </p:cBhvr>
                                    </p:animEffect>
                                  </p:childTnLst>
                                </p:cTn>
                              </p:par>
                            </p:childTnLst>
                          </p:cTn>
                        </p:par>
                      </p:childTnLst>
                    </p:cTn>
                  </p:par>
                  <p:par>
                    <p:cTn id="466" fill="hold">
                      <p:stCondLst>
                        <p:cond delay="indefinite"/>
                      </p:stCondLst>
                      <p:childTnLst>
                        <p:par>
                          <p:cTn id="467" fill="hold">
                            <p:stCondLst>
                              <p:cond delay="0"/>
                            </p:stCondLst>
                            <p:childTnLst>
                              <p:par>
                                <p:cTn id="468" presetID="9" presetClass="entr" presetSubtype="0" fill="hold" grpId="0" nodeType="clickEffect">
                                  <p:stCondLst>
                                    <p:cond delay="0"/>
                                  </p:stCondLst>
                                  <p:childTnLst>
                                    <p:set>
                                      <p:cBhvr>
                                        <p:cTn id="469" dur="1" fill="hold">
                                          <p:stCondLst>
                                            <p:cond delay="0"/>
                                          </p:stCondLst>
                                        </p:cTn>
                                        <p:tgtEl>
                                          <p:spTgt spid="181"/>
                                        </p:tgtEl>
                                        <p:attrNameLst>
                                          <p:attrName>style.visibility</p:attrName>
                                        </p:attrNameLst>
                                      </p:cBhvr>
                                      <p:to>
                                        <p:strVal val="visible"/>
                                      </p:to>
                                    </p:set>
                                    <p:animEffect transition="in" filter="dissolve">
                                      <p:cBhvr>
                                        <p:cTn id="470" dur="500"/>
                                        <p:tgtEl>
                                          <p:spTgt spid="181"/>
                                        </p:tgtEl>
                                      </p:cBhvr>
                                    </p:animEffect>
                                  </p:childTnLst>
                                </p:cTn>
                              </p:par>
                              <p:par>
                                <p:cTn id="471" presetID="9" presetClass="entr" presetSubtype="0" fill="hold" grpId="0" nodeType="withEffect">
                                  <p:stCondLst>
                                    <p:cond delay="0"/>
                                  </p:stCondLst>
                                  <p:childTnLst>
                                    <p:set>
                                      <p:cBhvr>
                                        <p:cTn id="472" dur="1" fill="hold">
                                          <p:stCondLst>
                                            <p:cond delay="0"/>
                                          </p:stCondLst>
                                        </p:cTn>
                                        <p:tgtEl>
                                          <p:spTgt spid="172"/>
                                        </p:tgtEl>
                                        <p:attrNameLst>
                                          <p:attrName>style.visibility</p:attrName>
                                        </p:attrNameLst>
                                      </p:cBhvr>
                                      <p:to>
                                        <p:strVal val="visible"/>
                                      </p:to>
                                    </p:set>
                                    <p:animEffect transition="in" filter="dissolve">
                                      <p:cBhvr>
                                        <p:cTn id="473" dur="500"/>
                                        <p:tgtEl>
                                          <p:spTgt spid="172"/>
                                        </p:tgtEl>
                                      </p:cBhvr>
                                    </p:animEffect>
                                  </p:childTnLst>
                                </p:cTn>
                              </p:par>
                            </p:childTnLst>
                          </p:cTn>
                        </p:par>
                      </p:childTnLst>
                    </p:cTn>
                  </p:par>
                  <p:par>
                    <p:cTn id="474" fill="hold">
                      <p:stCondLst>
                        <p:cond delay="indefinite"/>
                      </p:stCondLst>
                      <p:childTnLst>
                        <p:par>
                          <p:cTn id="475" fill="hold">
                            <p:stCondLst>
                              <p:cond delay="0"/>
                            </p:stCondLst>
                            <p:childTnLst>
                              <p:par>
                                <p:cTn id="476" presetID="9" presetClass="entr" presetSubtype="0" fill="hold" nodeType="clickEffect">
                                  <p:stCondLst>
                                    <p:cond delay="0"/>
                                  </p:stCondLst>
                                  <p:childTnLst>
                                    <p:set>
                                      <p:cBhvr>
                                        <p:cTn id="477" dur="1" fill="hold">
                                          <p:stCondLst>
                                            <p:cond delay="0"/>
                                          </p:stCondLst>
                                        </p:cTn>
                                        <p:tgtEl>
                                          <p:spTgt spid="148">
                                            <p:txEl>
                                              <p:pRg st="5" end="5"/>
                                            </p:txEl>
                                          </p:spTgt>
                                        </p:tgtEl>
                                        <p:attrNameLst>
                                          <p:attrName>style.visibility</p:attrName>
                                        </p:attrNameLst>
                                      </p:cBhvr>
                                      <p:to>
                                        <p:strVal val="visible"/>
                                      </p:to>
                                    </p:set>
                                    <p:animEffect transition="in" filter="dissolve">
                                      <p:cBhvr>
                                        <p:cTn id="478" dur="500"/>
                                        <p:tgtEl>
                                          <p:spTgt spid="148">
                                            <p:txEl>
                                              <p:pRg st="5" end="5"/>
                                            </p:txEl>
                                          </p:spTgt>
                                        </p:tgtEl>
                                      </p:cBhvr>
                                    </p:animEffect>
                                  </p:childTnLst>
                                </p:cTn>
                              </p:par>
                            </p:childTnLst>
                          </p:cTn>
                        </p:par>
                      </p:childTnLst>
                    </p:cTn>
                  </p:par>
                  <p:par>
                    <p:cTn id="479" fill="hold">
                      <p:stCondLst>
                        <p:cond delay="indefinite"/>
                      </p:stCondLst>
                      <p:childTnLst>
                        <p:par>
                          <p:cTn id="480" fill="hold">
                            <p:stCondLst>
                              <p:cond delay="0"/>
                            </p:stCondLst>
                            <p:childTnLst>
                              <p:par>
                                <p:cTn id="481" presetID="9" presetClass="entr" presetSubtype="0" fill="hold" nodeType="clickEffect">
                                  <p:stCondLst>
                                    <p:cond delay="0"/>
                                  </p:stCondLst>
                                  <p:childTnLst>
                                    <p:set>
                                      <p:cBhvr>
                                        <p:cTn id="482" dur="1" fill="hold">
                                          <p:stCondLst>
                                            <p:cond delay="0"/>
                                          </p:stCondLst>
                                        </p:cTn>
                                        <p:tgtEl>
                                          <p:spTgt spid="148">
                                            <p:txEl>
                                              <p:pRg st="6" end="6"/>
                                            </p:txEl>
                                          </p:spTgt>
                                        </p:tgtEl>
                                        <p:attrNameLst>
                                          <p:attrName>style.visibility</p:attrName>
                                        </p:attrNameLst>
                                      </p:cBhvr>
                                      <p:to>
                                        <p:strVal val="visible"/>
                                      </p:to>
                                    </p:set>
                                    <p:animEffect transition="in" filter="dissolve">
                                      <p:cBhvr>
                                        <p:cTn id="483" dur="500"/>
                                        <p:tgtEl>
                                          <p:spTgt spid="148">
                                            <p:txEl>
                                              <p:pRg st="6" end="6"/>
                                            </p:txEl>
                                          </p:spTgt>
                                        </p:tgtEl>
                                      </p:cBhvr>
                                    </p:animEffect>
                                  </p:childTnLst>
                                </p:cTn>
                              </p:par>
                            </p:childTnLst>
                          </p:cTn>
                        </p:par>
                      </p:childTnLst>
                    </p:cTn>
                  </p:par>
                  <p:par>
                    <p:cTn id="484" fill="hold">
                      <p:stCondLst>
                        <p:cond delay="indefinite"/>
                      </p:stCondLst>
                      <p:childTnLst>
                        <p:par>
                          <p:cTn id="485" fill="hold">
                            <p:stCondLst>
                              <p:cond delay="0"/>
                            </p:stCondLst>
                            <p:childTnLst>
                              <p:par>
                                <p:cTn id="486" presetID="9" presetClass="entr" presetSubtype="0" fill="hold" nodeType="clickEffect">
                                  <p:stCondLst>
                                    <p:cond delay="0"/>
                                  </p:stCondLst>
                                  <p:childTnLst>
                                    <p:set>
                                      <p:cBhvr>
                                        <p:cTn id="487" dur="1" fill="hold">
                                          <p:stCondLst>
                                            <p:cond delay="0"/>
                                          </p:stCondLst>
                                        </p:cTn>
                                        <p:tgtEl>
                                          <p:spTgt spid="148">
                                            <p:txEl>
                                              <p:pRg st="7" end="7"/>
                                            </p:txEl>
                                          </p:spTgt>
                                        </p:tgtEl>
                                        <p:attrNameLst>
                                          <p:attrName>style.visibility</p:attrName>
                                        </p:attrNameLst>
                                      </p:cBhvr>
                                      <p:to>
                                        <p:strVal val="visible"/>
                                      </p:to>
                                    </p:set>
                                    <p:animEffect transition="in" filter="dissolve">
                                      <p:cBhvr>
                                        <p:cTn id="488" dur="500"/>
                                        <p:tgtEl>
                                          <p:spTgt spid="148">
                                            <p:txEl>
                                              <p:pRg st="7" end="7"/>
                                            </p:txEl>
                                          </p:spTgt>
                                        </p:tgtEl>
                                      </p:cBhvr>
                                    </p:animEffect>
                                  </p:childTnLst>
                                </p:cTn>
                              </p:par>
                            </p:childTnLst>
                          </p:cTn>
                        </p:par>
                      </p:childTnLst>
                    </p:cTn>
                  </p:par>
                  <p:par>
                    <p:cTn id="489" fill="hold">
                      <p:stCondLst>
                        <p:cond delay="indefinite"/>
                      </p:stCondLst>
                      <p:childTnLst>
                        <p:par>
                          <p:cTn id="490" fill="hold">
                            <p:stCondLst>
                              <p:cond delay="0"/>
                            </p:stCondLst>
                            <p:childTnLst>
                              <p:par>
                                <p:cTn id="491" presetID="9" presetClass="entr" presetSubtype="0" fill="hold" nodeType="clickEffect">
                                  <p:stCondLst>
                                    <p:cond delay="0"/>
                                  </p:stCondLst>
                                  <p:childTnLst>
                                    <p:set>
                                      <p:cBhvr>
                                        <p:cTn id="492" dur="1" fill="hold">
                                          <p:stCondLst>
                                            <p:cond delay="0"/>
                                          </p:stCondLst>
                                        </p:cTn>
                                        <p:tgtEl>
                                          <p:spTgt spid="148">
                                            <p:txEl>
                                              <p:pRg st="8" end="8"/>
                                            </p:txEl>
                                          </p:spTgt>
                                        </p:tgtEl>
                                        <p:attrNameLst>
                                          <p:attrName>style.visibility</p:attrName>
                                        </p:attrNameLst>
                                      </p:cBhvr>
                                      <p:to>
                                        <p:strVal val="visible"/>
                                      </p:to>
                                    </p:set>
                                    <p:animEffect transition="in" filter="dissolve">
                                      <p:cBhvr>
                                        <p:cTn id="493" dur="500"/>
                                        <p:tgtEl>
                                          <p:spTgt spid="148">
                                            <p:txEl>
                                              <p:pRg st="8" end="8"/>
                                            </p:txEl>
                                          </p:spTgt>
                                        </p:tgtEl>
                                      </p:cBhvr>
                                    </p:animEffect>
                                  </p:childTnLst>
                                </p:cTn>
                              </p:par>
                            </p:childTnLst>
                          </p:cTn>
                        </p:par>
                      </p:childTnLst>
                    </p:cTn>
                  </p:par>
                  <p:par>
                    <p:cTn id="494" fill="hold">
                      <p:stCondLst>
                        <p:cond delay="indefinite"/>
                      </p:stCondLst>
                      <p:childTnLst>
                        <p:par>
                          <p:cTn id="495" fill="hold">
                            <p:stCondLst>
                              <p:cond delay="0"/>
                            </p:stCondLst>
                            <p:childTnLst>
                              <p:par>
                                <p:cTn id="496" presetID="7" presetClass="emph" presetSubtype="2" fill="hold" nodeType="clickEffect">
                                  <p:stCondLst>
                                    <p:cond delay="0"/>
                                  </p:stCondLst>
                                  <p:childTnLst>
                                    <p:animClr clrSpc="rgb" dir="cw">
                                      <p:cBhvr>
                                        <p:cTn id="497" dur="2000" fill="hold"/>
                                        <p:tgtEl>
                                          <p:spTgt spid="126"/>
                                        </p:tgtEl>
                                        <p:attrNameLst>
                                          <p:attrName>stroke.color</p:attrName>
                                        </p:attrNameLst>
                                      </p:cBhvr>
                                      <p:to>
                                        <a:schemeClr val="accent2"/>
                                      </p:to>
                                    </p:animClr>
                                    <p:set>
                                      <p:cBhvr>
                                        <p:cTn id="498" dur="2000" fill="hold"/>
                                        <p:tgtEl>
                                          <p:spTgt spid="126"/>
                                        </p:tgtEl>
                                        <p:attrNameLst>
                                          <p:attrName>stroke.on</p:attrName>
                                        </p:attrNameLst>
                                      </p:cBhvr>
                                      <p:to>
                                        <p:strVal val="true"/>
                                      </p:to>
                                    </p:set>
                                  </p:childTnLst>
                                </p:cTn>
                              </p:par>
                            </p:childTnLst>
                          </p:cTn>
                        </p:par>
                      </p:childTnLst>
                    </p:cTn>
                  </p:par>
                  <p:par>
                    <p:cTn id="499" fill="hold">
                      <p:stCondLst>
                        <p:cond delay="indefinite"/>
                      </p:stCondLst>
                      <p:childTnLst>
                        <p:par>
                          <p:cTn id="500" fill="hold">
                            <p:stCondLst>
                              <p:cond delay="0"/>
                            </p:stCondLst>
                            <p:childTnLst>
                              <p:par>
                                <p:cTn id="501" presetID="1" presetClass="emph" presetSubtype="2" fill="hold" nodeType="clickEffect">
                                  <p:stCondLst>
                                    <p:cond delay="0"/>
                                  </p:stCondLst>
                                  <p:childTnLst>
                                    <p:animClr clrSpc="rgb" dir="cw">
                                      <p:cBhvr>
                                        <p:cTn id="502" dur="2000" fill="hold"/>
                                        <p:tgtEl>
                                          <p:spTgt spid="114"/>
                                        </p:tgtEl>
                                        <p:attrNameLst>
                                          <p:attrName>fillcolor</p:attrName>
                                        </p:attrNameLst>
                                      </p:cBhvr>
                                      <p:to>
                                        <a:schemeClr val="accent2"/>
                                      </p:to>
                                    </p:animClr>
                                    <p:set>
                                      <p:cBhvr>
                                        <p:cTn id="503" dur="2000" fill="hold"/>
                                        <p:tgtEl>
                                          <p:spTgt spid="114"/>
                                        </p:tgtEl>
                                        <p:attrNameLst>
                                          <p:attrName>fill.type</p:attrName>
                                        </p:attrNameLst>
                                      </p:cBhvr>
                                      <p:to>
                                        <p:strVal val="solid"/>
                                      </p:to>
                                    </p:set>
                                    <p:set>
                                      <p:cBhvr>
                                        <p:cTn id="504" dur="2000" fill="hold"/>
                                        <p:tgtEl>
                                          <p:spTgt spid="114"/>
                                        </p:tgtEl>
                                        <p:attrNameLst>
                                          <p:attrName>fill.on</p:attrName>
                                        </p:attrNameLst>
                                      </p:cBhvr>
                                      <p:to>
                                        <p:strVal val="true"/>
                                      </p:to>
                                    </p:set>
                                  </p:childTnLst>
                                </p:cTn>
                              </p:par>
                            </p:childTnLst>
                          </p:cTn>
                        </p:par>
                      </p:childTnLst>
                    </p:cTn>
                  </p:par>
                  <p:par>
                    <p:cTn id="505" fill="hold">
                      <p:stCondLst>
                        <p:cond delay="indefinite"/>
                      </p:stCondLst>
                      <p:childTnLst>
                        <p:par>
                          <p:cTn id="506" fill="hold">
                            <p:stCondLst>
                              <p:cond delay="0"/>
                            </p:stCondLst>
                            <p:childTnLst>
                              <p:par>
                                <p:cTn id="507" presetID="9" presetClass="entr" presetSubtype="0" fill="hold" nodeType="clickEffect">
                                  <p:stCondLst>
                                    <p:cond delay="0"/>
                                  </p:stCondLst>
                                  <p:childTnLst>
                                    <p:set>
                                      <p:cBhvr>
                                        <p:cTn id="508" dur="1" fill="hold">
                                          <p:stCondLst>
                                            <p:cond delay="0"/>
                                          </p:stCondLst>
                                        </p:cTn>
                                        <p:tgtEl>
                                          <p:spTgt spid="148">
                                            <p:txEl>
                                              <p:pRg st="9" end="9"/>
                                            </p:txEl>
                                          </p:spTgt>
                                        </p:tgtEl>
                                        <p:attrNameLst>
                                          <p:attrName>style.visibility</p:attrName>
                                        </p:attrNameLst>
                                      </p:cBhvr>
                                      <p:to>
                                        <p:strVal val="visible"/>
                                      </p:to>
                                    </p:set>
                                    <p:animEffect transition="in" filter="dissolve">
                                      <p:cBhvr>
                                        <p:cTn id="509" dur="500"/>
                                        <p:tgtEl>
                                          <p:spTgt spid="148">
                                            <p:txEl>
                                              <p:pRg st="9" end="9"/>
                                            </p:txEl>
                                          </p:spTgt>
                                        </p:tgtEl>
                                      </p:cBhvr>
                                    </p:animEffect>
                                  </p:childTnLst>
                                </p:cTn>
                              </p:par>
                            </p:childTnLst>
                          </p:cTn>
                        </p:par>
                      </p:childTnLst>
                    </p:cTn>
                  </p:par>
                  <p:par>
                    <p:cTn id="510" fill="hold">
                      <p:stCondLst>
                        <p:cond delay="indefinite"/>
                      </p:stCondLst>
                      <p:childTnLst>
                        <p:par>
                          <p:cTn id="511" fill="hold">
                            <p:stCondLst>
                              <p:cond delay="0"/>
                            </p:stCondLst>
                            <p:childTnLst>
                              <p:par>
                                <p:cTn id="512" presetID="9" presetClass="entr" presetSubtype="0" fill="hold" nodeType="clickEffect">
                                  <p:stCondLst>
                                    <p:cond delay="0"/>
                                  </p:stCondLst>
                                  <p:childTnLst>
                                    <p:set>
                                      <p:cBhvr>
                                        <p:cTn id="513" dur="1" fill="hold">
                                          <p:stCondLst>
                                            <p:cond delay="0"/>
                                          </p:stCondLst>
                                        </p:cTn>
                                        <p:tgtEl>
                                          <p:spTgt spid="184"/>
                                        </p:tgtEl>
                                        <p:attrNameLst>
                                          <p:attrName>style.visibility</p:attrName>
                                        </p:attrNameLst>
                                      </p:cBhvr>
                                      <p:to>
                                        <p:strVal val="visible"/>
                                      </p:to>
                                    </p:set>
                                    <p:animEffect transition="in" filter="dissolve">
                                      <p:cBhvr>
                                        <p:cTn id="514" dur="500"/>
                                        <p:tgtEl>
                                          <p:spTgt spid="184"/>
                                        </p:tgtEl>
                                      </p:cBhvr>
                                    </p:animEffect>
                                  </p:childTnLst>
                                </p:cTn>
                              </p:par>
                            </p:childTnLst>
                          </p:cTn>
                        </p:par>
                      </p:childTnLst>
                    </p:cTn>
                  </p:par>
                  <p:par>
                    <p:cTn id="515" fill="hold">
                      <p:stCondLst>
                        <p:cond delay="indefinite"/>
                      </p:stCondLst>
                      <p:childTnLst>
                        <p:par>
                          <p:cTn id="516" fill="hold">
                            <p:stCondLst>
                              <p:cond delay="0"/>
                            </p:stCondLst>
                            <p:childTnLst>
                              <p:par>
                                <p:cTn id="517" presetID="9" presetClass="entr" presetSubtype="0" fill="hold" grpId="0" nodeType="clickEffect">
                                  <p:stCondLst>
                                    <p:cond delay="0"/>
                                  </p:stCondLst>
                                  <p:childTnLst>
                                    <p:set>
                                      <p:cBhvr>
                                        <p:cTn id="518" dur="1" fill="hold">
                                          <p:stCondLst>
                                            <p:cond delay="0"/>
                                          </p:stCondLst>
                                        </p:cTn>
                                        <p:tgtEl>
                                          <p:spTgt spid="171"/>
                                        </p:tgtEl>
                                        <p:attrNameLst>
                                          <p:attrName>style.visibility</p:attrName>
                                        </p:attrNameLst>
                                      </p:cBhvr>
                                      <p:to>
                                        <p:strVal val="visible"/>
                                      </p:to>
                                    </p:set>
                                    <p:animEffect transition="in" filter="dissolve">
                                      <p:cBhvr>
                                        <p:cTn id="519" dur="500"/>
                                        <p:tgtEl>
                                          <p:spTgt spid="171"/>
                                        </p:tgtEl>
                                      </p:cBhvr>
                                    </p:animEffect>
                                  </p:childTnLst>
                                </p:cTn>
                              </p:par>
                              <p:par>
                                <p:cTn id="520" presetID="9" presetClass="entr" presetSubtype="0" fill="hold" grpId="0" nodeType="withEffect">
                                  <p:stCondLst>
                                    <p:cond delay="0"/>
                                  </p:stCondLst>
                                  <p:childTnLst>
                                    <p:set>
                                      <p:cBhvr>
                                        <p:cTn id="521" dur="1" fill="hold">
                                          <p:stCondLst>
                                            <p:cond delay="0"/>
                                          </p:stCondLst>
                                        </p:cTn>
                                        <p:tgtEl>
                                          <p:spTgt spid="180"/>
                                        </p:tgtEl>
                                        <p:attrNameLst>
                                          <p:attrName>style.visibility</p:attrName>
                                        </p:attrNameLst>
                                      </p:cBhvr>
                                      <p:to>
                                        <p:strVal val="visible"/>
                                      </p:to>
                                    </p:set>
                                    <p:animEffect transition="in" filter="dissolve">
                                      <p:cBhvr>
                                        <p:cTn id="522" dur="500"/>
                                        <p:tgtEl>
                                          <p:spTgt spid="180"/>
                                        </p:tgtEl>
                                      </p:cBhvr>
                                    </p:animEffect>
                                  </p:childTnLst>
                                </p:cTn>
                              </p:par>
                            </p:childTnLst>
                          </p:cTn>
                        </p:par>
                      </p:childTnLst>
                    </p:cTn>
                  </p:par>
                  <p:par>
                    <p:cTn id="523" fill="hold">
                      <p:stCondLst>
                        <p:cond delay="indefinite"/>
                      </p:stCondLst>
                      <p:childTnLst>
                        <p:par>
                          <p:cTn id="524" fill="hold">
                            <p:stCondLst>
                              <p:cond delay="0"/>
                            </p:stCondLst>
                            <p:childTnLst>
                              <p:par>
                                <p:cTn id="525" presetID="9" presetClass="entr" presetSubtype="0" fill="hold" nodeType="clickEffect">
                                  <p:stCondLst>
                                    <p:cond delay="0"/>
                                  </p:stCondLst>
                                  <p:childTnLst>
                                    <p:set>
                                      <p:cBhvr>
                                        <p:cTn id="526" dur="1" fill="hold">
                                          <p:stCondLst>
                                            <p:cond delay="0"/>
                                          </p:stCondLst>
                                        </p:cTn>
                                        <p:tgtEl>
                                          <p:spTgt spid="148">
                                            <p:txEl>
                                              <p:pRg st="10" end="10"/>
                                            </p:txEl>
                                          </p:spTgt>
                                        </p:tgtEl>
                                        <p:attrNameLst>
                                          <p:attrName>style.visibility</p:attrName>
                                        </p:attrNameLst>
                                      </p:cBhvr>
                                      <p:to>
                                        <p:strVal val="visible"/>
                                      </p:to>
                                    </p:set>
                                    <p:animEffect transition="in" filter="dissolve">
                                      <p:cBhvr>
                                        <p:cTn id="527" dur="500"/>
                                        <p:tgtEl>
                                          <p:spTgt spid="148">
                                            <p:txEl>
                                              <p:pRg st="10" end="10"/>
                                            </p:txEl>
                                          </p:spTgt>
                                        </p:tgtEl>
                                      </p:cBhvr>
                                    </p:animEffect>
                                  </p:childTnLst>
                                </p:cTn>
                              </p:par>
                            </p:childTnLst>
                          </p:cTn>
                        </p:par>
                      </p:childTnLst>
                    </p:cTn>
                  </p:par>
                  <p:par>
                    <p:cTn id="528" fill="hold">
                      <p:stCondLst>
                        <p:cond delay="indefinite"/>
                      </p:stCondLst>
                      <p:childTnLst>
                        <p:par>
                          <p:cTn id="529" fill="hold">
                            <p:stCondLst>
                              <p:cond delay="0"/>
                            </p:stCondLst>
                            <p:childTnLst>
                              <p:par>
                                <p:cTn id="530" presetID="7" presetClass="emph" presetSubtype="2" fill="hold" nodeType="clickEffect">
                                  <p:stCondLst>
                                    <p:cond delay="0"/>
                                  </p:stCondLst>
                                  <p:childTnLst>
                                    <p:animClr clrSpc="rgb" dir="cw">
                                      <p:cBhvr>
                                        <p:cTn id="531" dur="2000" fill="hold"/>
                                        <p:tgtEl>
                                          <p:spTgt spid="127"/>
                                        </p:tgtEl>
                                        <p:attrNameLst>
                                          <p:attrName>stroke.color</p:attrName>
                                        </p:attrNameLst>
                                      </p:cBhvr>
                                      <p:to>
                                        <a:schemeClr val="accent2"/>
                                      </p:to>
                                    </p:animClr>
                                    <p:set>
                                      <p:cBhvr>
                                        <p:cTn id="532" dur="2000" fill="hold"/>
                                        <p:tgtEl>
                                          <p:spTgt spid="127"/>
                                        </p:tgtEl>
                                        <p:attrNameLst>
                                          <p:attrName>stroke.on</p:attrName>
                                        </p:attrNameLst>
                                      </p:cBhvr>
                                      <p:to>
                                        <p:strVal val="true"/>
                                      </p:to>
                                    </p:set>
                                  </p:childTnLst>
                                </p:cTn>
                              </p:par>
                            </p:childTnLst>
                          </p:cTn>
                        </p:par>
                      </p:childTnLst>
                    </p:cTn>
                  </p:par>
                  <p:par>
                    <p:cTn id="533" fill="hold">
                      <p:stCondLst>
                        <p:cond delay="indefinite"/>
                      </p:stCondLst>
                      <p:childTnLst>
                        <p:par>
                          <p:cTn id="534" fill="hold">
                            <p:stCondLst>
                              <p:cond delay="0"/>
                            </p:stCondLst>
                            <p:childTnLst>
                              <p:par>
                                <p:cTn id="535" presetID="1" presetClass="emph" presetSubtype="2" fill="hold" nodeType="clickEffect">
                                  <p:stCondLst>
                                    <p:cond delay="0"/>
                                  </p:stCondLst>
                                  <p:childTnLst>
                                    <p:animClr clrSpc="rgb" dir="cw">
                                      <p:cBhvr>
                                        <p:cTn id="536" dur="2000" fill="hold"/>
                                        <p:tgtEl>
                                          <p:spTgt spid="117"/>
                                        </p:tgtEl>
                                        <p:attrNameLst>
                                          <p:attrName>fillcolor</p:attrName>
                                        </p:attrNameLst>
                                      </p:cBhvr>
                                      <p:to>
                                        <a:schemeClr val="accent2"/>
                                      </p:to>
                                    </p:animClr>
                                    <p:set>
                                      <p:cBhvr>
                                        <p:cTn id="537" dur="2000" fill="hold"/>
                                        <p:tgtEl>
                                          <p:spTgt spid="117"/>
                                        </p:tgtEl>
                                        <p:attrNameLst>
                                          <p:attrName>fill.type</p:attrName>
                                        </p:attrNameLst>
                                      </p:cBhvr>
                                      <p:to>
                                        <p:strVal val="solid"/>
                                      </p:to>
                                    </p:set>
                                    <p:set>
                                      <p:cBhvr>
                                        <p:cTn id="538" dur="2000" fill="hold"/>
                                        <p:tgtEl>
                                          <p:spTgt spid="117"/>
                                        </p:tgtEl>
                                        <p:attrNameLst>
                                          <p:attrName>fill.on</p:attrName>
                                        </p:attrNameLst>
                                      </p:cBhvr>
                                      <p:to>
                                        <p:strVal val="true"/>
                                      </p:to>
                                    </p:set>
                                  </p:childTnLst>
                                </p:cTn>
                              </p:par>
                            </p:childTnLst>
                          </p:cTn>
                        </p:par>
                      </p:childTnLst>
                    </p:cTn>
                  </p:par>
                  <p:par>
                    <p:cTn id="539" fill="hold">
                      <p:stCondLst>
                        <p:cond delay="indefinite"/>
                      </p:stCondLst>
                      <p:childTnLst>
                        <p:par>
                          <p:cTn id="540" fill="hold">
                            <p:stCondLst>
                              <p:cond delay="0"/>
                            </p:stCondLst>
                            <p:childTnLst>
                              <p:par>
                                <p:cTn id="541" presetID="9" presetClass="entr" presetSubtype="0" fill="hold" nodeType="clickEffect">
                                  <p:stCondLst>
                                    <p:cond delay="0"/>
                                  </p:stCondLst>
                                  <p:childTnLst>
                                    <p:set>
                                      <p:cBhvr>
                                        <p:cTn id="542" dur="1" fill="hold">
                                          <p:stCondLst>
                                            <p:cond delay="0"/>
                                          </p:stCondLst>
                                        </p:cTn>
                                        <p:tgtEl>
                                          <p:spTgt spid="148">
                                            <p:txEl>
                                              <p:pRg st="11" end="11"/>
                                            </p:txEl>
                                          </p:spTgt>
                                        </p:tgtEl>
                                        <p:attrNameLst>
                                          <p:attrName>style.visibility</p:attrName>
                                        </p:attrNameLst>
                                      </p:cBhvr>
                                      <p:to>
                                        <p:strVal val="visible"/>
                                      </p:to>
                                    </p:set>
                                    <p:animEffect transition="in" filter="dissolve">
                                      <p:cBhvr>
                                        <p:cTn id="543" dur="500"/>
                                        <p:tgtEl>
                                          <p:spTgt spid="148">
                                            <p:txEl>
                                              <p:pRg st="11" end="11"/>
                                            </p:txEl>
                                          </p:spTgt>
                                        </p:tgtEl>
                                      </p:cBhvr>
                                    </p:animEffect>
                                  </p:childTnLst>
                                </p:cTn>
                              </p:par>
                            </p:childTnLst>
                          </p:cTn>
                        </p:par>
                      </p:childTnLst>
                    </p:cTn>
                  </p:par>
                  <p:par>
                    <p:cTn id="544" fill="hold">
                      <p:stCondLst>
                        <p:cond delay="indefinite"/>
                      </p:stCondLst>
                      <p:childTnLst>
                        <p:par>
                          <p:cTn id="545" fill="hold">
                            <p:stCondLst>
                              <p:cond delay="0"/>
                            </p:stCondLst>
                            <p:childTnLst>
                              <p:par>
                                <p:cTn id="546" presetID="9" presetClass="entr" presetSubtype="0" fill="hold" nodeType="clickEffect">
                                  <p:stCondLst>
                                    <p:cond delay="0"/>
                                  </p:stCondLst>
                                  <p:childTnLst>
                                    <p:set>
                                      <p:cBhvr>
                                        <p:cTn id="547" dur="1" fill="hold">
                                          <p:stCondLst>
                                            <p:cond delay="0"/>
                                          </p:stCondLst>
                                        </p:cTn>
                                        <p:tgtEl>
                                          <p:spTgt spid="183"/>
                                        </p:tgtEl>
                                        <p:attrNameLst>
                                          <p:attrName>style.visibility</p:attrName>
                                        </p:attrNameLst>
                                      </p:cBhvr>
                                      <p:to>
                                        <p:strVal val="visible"/>
                                      </p:to>
                                    </p:set>
                                    <p:animEffect transition="in" filter="dissolve">
                                      <p:cBhvr>
                                        <p:cTn id="548" dur="500"/>
                                        <p:tgtEl>
                                          <p:spTgt spid="183"/>
                                        </p:tgtEl>
                                      </p:cBhvr>
                                    </p:animEffect>
                                  </p:childTnLst>
                                </p:cTn>
                              </p:par>
                            </p:childTnLst>
                          </p:cTn>
                        </p:par>
                      </p:childTnLst>
                    </p:cTn>
                  </p:par>
                  <p:par>
                    <p:cTn id="549" fill="hold">
                      <p:stCondLst>
                        <p:cond delay="indefinite"/>
                      </p:stCondLst>
                      <p:childTnLst>
                        <p:par>
                          <p:cTn id="550" fill="hold">
                            <p:stCondLst>
                              <p:cond delay="0"/>
                            </p:stCondLst>
                            <p:childTnLst>
                              <p:par>
                                <p:cTn id="551" presetID="9" presetClass="entr" presetSubtype="0" fill="hold" grpId="0" nodeType="clickEffect">
                                  <p:stCondLst>
                                    <p:cond delay="0"/>
                                  </p:stCondLst>
                                  <p:childTnLst>
                                    <p:set>
                                      <p:cBhvr>
                                        <p:cTn id="552" dur="1" fill="hold">
                                          <p:stCondLst>
                                            <p:cond delay="0"/>
                                          </p:stCondLst>
                                        </p:cTn>
                                        <p:tgtEl>
                                          <p:spTgt spid="175"/>
                                        </p:tgtEl>
                                        <p:attrNameLst>
                                          <p:attrName>style.visibility</p:attrName>
                                        </p:attrNameLst>
                                      </p:cBhvr>
                                      <p:to>
                                        <p:strVal val="visible"/>
                                      </p:to>
                                    </p:set>
                                    <p:animEffect transition="in" filter="dissolve">
                                      <p:cBhvr>
                                        <p:cTn id="553" dur="500"/>
                                        <p:tgtEl>
                                          <p:spTgt spid="175"/>
                                        </p:tgtEl>
                                      </p:cBhvr>
                                    </p:animEffect>
                                  </p:childTnLst>
                                </p:cTn>
                              </p:par>
                              <p:par>
                                <p:cTn id="554" presetID="9" presetClass="entr" presetSubtype="0" fill="hold" grpId="0" nodeType="withEffect">
                                  <p:stCondLst>
                                    <p:cond delay="0"/>
                                  </p:stCondLst>
                                  <p:childTnLst>
                                    <p:set>
                                      <p:cBhvr>
                                        <p:cTn id="555" dur="1" fill="hold">
                                          <p:stCondLst>
                                            <p:cond delay="0"/>
                                          </p:stCondLst>
                                        </p:cTn>
                                        <p:tgtEl>
                                          <p:spTgt spid="179"/>
                                        </p:tgtEl>
                                        <p:attrNameLst>
                                          <p:attrName>style.visibility</p:attrName>
                                        </p:attrNameLst>
                                      </p:cBhvr>
                                      <p:to>
                                        <p:strVal val="visible"/>
                                      </p:to>
                                    </p:set>
                                    <p:animEffect transition="in" filter="dissolve">
                                      <p:cBhvr>
                                        <p:cTn id="556" dur="500"/>
                                        <p:tgtEl>
                                          <p:spTgt spid="179"/>
                                        </p:tgtEl>
                                      </p:cBhvr>
                                    </p:animEffect>
                                  </p:childTnLst>
                                </p:cTn>
                              </p:par>
                            </p:childTnLst>
                          </p:cTn>
                        </p:par>
                      </p:childTnLst>
                    </p:cTn>
                  </p:par>
                  <p:par>
                    <p:cTn id="557" fill="hold">
                      <p:stCondLst>
                        <p:cond delay="indefinite"/>
                      </p:stCondLst>
                      <p:childTnLst>
                        <p:par>
                          <p:cTn id="558" fill="hold">
                            <p:stCondLst>
                              <p:cond delay="0"/>
                            </p:stCondLst>
                            <p:childTnLst>
                              <p:par>
                                <p:cTn id="559" presetID="9" presetClass="entr" presetSubtype="0" fill="hold" nodeType="clickEffect">
                                  <p:stCondLst>
                                    <p:cond delay="0"/>
                                  </p:stCondLst>
                                  <p:childTnLst>
                                    <p:set>
                                      <p:cBhvr>
                                        <p:cTn id="560" dur="1" fill="hold">
                                          <p:stCondLst>
                                            <p:cond delay="0"/>
                                          </p:stCondLst>
                                        </p:cTn>
                                        <p:tgtEl>
                                          <p:spTgt spid="148">
                                            <p:txEl>
                                              <p:pRg st="12" end="12"/>
                                            </p:txEl>
                                          </p:spTgt>
                                        </p:tgtEl>
                                        <p:attrNameLst>
                                          <p:attrName>style.visibility</p:attrName>
                                        </p:attrNameLst>
                                      </p:cBhvr>
                                      <p:to>
                                        <p:strVal val="visible"/>
                                      </p:to>
                                    </p:set>
                                    <p:animEffect transition="in" filter="dissolve">
                                      <p:cBhvr>
                                        <p:cTn id="561" dur="500"/>
                                        <p:tgtEl>
                                          <p:spTgt spid="148">
                                            <p:txEl>
                                              <p:pRg st="12" end="12"/>
                                            </p:txEl>
                                          </p:spTgt>
                                        </p:tgtEl>
                                      </p:cBhvr>
                                    </p:animEffect>
                                  </p:childTnLst>
                                </p:cTn>
                              </p:par>
                            </p:childTnLst>
                          </p:cTn>
                        </p:par>
                      </p:childTnLst>
                    </p:cTn>
                  </p:par>
                  <p:par>
                    <p:cTn id="562" fill="hold">
                      <p:stCondLst>
                        <p:cond delay="indefinite"/>
                      </p:stCondLst>
                      <p:childTnLst>
                        <p:par>
                          <p:cTn id="563" fill="hold">
                            <p:stCondLst>
                              <p:cond delay="0"/>
                            </p:stCondLst>
                            <p:childTnLst>
                              <p:par>
                                <p:cTn id="564" presetID="9" presetClass="entr" presetSubtype="0" fill="hold" nodeType="clickEffect">
                                  <p:stCondLst>
                                    <p:cond delay="0"/>
                                  </p:stCondLst>
                                  <p:childTnLst>
                                    <p:set>
                                      <p:cBhvr>
                                        <p:cTn id="565" dur="1" fill="hold">
                                          <p:stCondLst>
                                            <p:cond delay="0"/>
                                          </p:stCondLst>
                                        </p:cTn>
                                        <p:tgtEl>
                                          <p:spTgt spid="148">
                                            <p:txEl>
                                              <p:pRg st="13" end="13"/>
                                            </p:txEl>
                                          </p:spTgt>
                                        </p:tgtEl>
                                        <p:attrNameLst>
                                          <p:attrName>style.visibility</p:attrName>
                                        </p:attrNameLst>
                                      </p:cBhvr>
                                      <p:to>
                                        <p:strVal val="visible"/>
                                      </p:to>
                                    </p:set>
                                    <p:animEffect transition="in" filter="dissolve">
                                      <p:cBhvr>
                                        <p:cTn id="566" dur="500"/>
                                        <p:tgtEl>
                                          <p:spTgt spid="148">
                                            <p:txEl>
                                              <p:pRg st="13" end="13"/>
                                            </p:txEl>
                                          </p:spTgt>
                                        </p:tgtEl>
                                      </p:cBhvr>
                                    </p:animEffect>
                                  </p:childTnLst>
                                </p:cTn>
                              </p:par>
                            </p:childTnLst>
                          </p:cTn>
                        </p:par>
                      </p:childTnLst>
                    </p:cTn>
                  </p:par>
                  <p:par>
                    <p:cTn id="567" fill="hold">
                      <p:stCondLst>
                        <p:cond delay="indefinite"/>
                      </p:stCondLst>
                      <p:childTnLst>
                        <p:par>
                          <p:cTn id="568" fill="hold">
                            <p:stCondLst>
                              <p:cond delay="0"/>
                            </p:stCondLst>
                            <p:childTnLst>
                              <p:par>
                                <p:cTn id="569" presetID="1" presetClass="emph" presetSubtype="2" fill="hold" nodeType="clickEffect">
                                  <p:stCondLst>
                                    <p:cond delay="0"/>
                                  </p:stCondLst>
                                  <p:childTnLst>
                                    <p:animClr clrSpc="rgb" dir="cw">
                                      <p:cBhvr>
                                        <p:cTn id="570" dur="2000" fill="hold"/>
                                        <p:tgtEl>
                                          <p:spTgt spid="94"/>
                                        </p:tgtEl>
                                        <p:attrNameLst>
                                          <p:attrName>fillcolor</p:attrName>
                                        </p:attrNameLst>
                                      </p:cBhvr>
                                      <p:to>
                                        <a:srgbClr val="3EC055"/>
                                      </p:to>
                                    </p:animClr>
                                    <p:set>
                                      <p:cBhvr>
                                        <p:cTn id="571" dur="2000" fill="hold"/>
                                        <p:tgtEl>
                                          <p:spTgt spid="94"/>
                                        </p:tgtEl>
                                        <p:attrNameLst>
                                          <p:attrName>fill.type</p:attrName>
                                        </p:attrNameLst>
                                      </p:cBhvr>
                                      <p:to>
                                        <p:strVal val="solid"/>
                                      </p:to>
                                    </p:set>
                                    <p:set>
                                      <p:cBhvr>
                                        <p:cTn id="572" dur="2000" fill="hold"/>
                                        <p:tgtEl>
                                          <p:spTgt spid="94"/>
                                        </p:tgtEl>
                                        <p:attrNameLst>
                                          <p:attrName>fill.on</p:attrName>
                                        </p:attrNameLst>
                                      </p:cBhvr>
                                      <p:to>
                                        <p:strVal val="true"/>
                                      </p:to>
                                    </p:set>
                                  </p:childTnLst>
                                </p:cTn>
                              </p:par>
                            </p:childTnLst>
                          </p:cTn>
                        </p:par>
                      </p:childTnLst>
                    </p:cTn>
                  </p:par>
                  <p:par>
                    <p:cTn id="573" fill="hold">
                      <p:stCondLst>
                        <p:cond delay="indefinite"/>
                      </p:stCondLst>
                      <p:childTnLst>
                        <p:par>
                          <p:cTn id="574" fill="hold">
                            <p:stCondLst>
                              <p:cond delay="0"/>
                            </p:stCondLst>
                            <p:childTnLst>
                              <p:par>
                                <p:cTn id="575" presetID="9" presetClass="entr" presetSubtype="0" fill="hold" nodeType="clickEffect">
                                  <p:stCondLst>
                                    <p:cond delay="0"/>
                                  </p:stCondLst>
                                  <p:childTnLst>
                                    <p:set>
                                      <p:cBhvr>
                                        <p:cTn id="576" dur="1" fill="hold">
                                          <p:stCondLst>
                                            <p:cond delay="0"/>
                                          </p:stCondLst>
                                        </p:cTn>
                                        <p:tgtEl>
                                          <p:spTgt spid="148">
                                            <p:txEl>
                                              <p:pRg st="14" end="14"/>
                                            </p:txEl>
                                          </p:spTgt>
                                        </p:tgtEl>
                                        <p:attrNameLst>
                                          <p:attrName>style.visibility</p:attrName>
                                        </p:attrNameLst>
                                      </p:cBhvr>
                                      <p:to>
                                        <p:strVal val="visible"/>
                                      </p:to>
                                    </p:set>
                                    <p:animEffect transition="in" filter="dissolve">
                                      <p:cBhvr>
                                        <p:cTn id="577" dur="500"/>
                                        <p:tgtEl>
                                          <p:spTgt spid="148">
                                            <p:txEl>
                                              <p:pRg st="14" end="14"/>
                                            </p:txEl>
                                          </p:spTgt>
                                        </p:tgtEl>
                                      </p:cBhvr>
                                    </p:animEffect>
                                  </p:childTnLst>
                                </p:cTn>
                              </p:par>
                            </p:childTnLst>
                          </p:cTn>
                        </p:par>
                      </p:childTnLst>
                    </p:cTn>
                  </p:par>
                  <p:par>
                    <p:cTn id="578" fill="hold">
                      <p:stCondLst>
                        <p:cond delay="indefinite"/>
                      </p:stCondLst>
                      <p:childTnLst>
                        <p:par>
                          <p:cTn id="579" fill="hold">
                            <p:stCondLst>
                              <p:cond delay="0"/>
                            </p:stCondLst>
                            <p:childTnLst>
                              <p:par>
                                <p:cTn id="580" presetID="9" presetClass="entr" presetSubtype="0" fill="hold" nodeType="clickEffect">
                                  <p:stCondLst>
                                    <p:cond delay="0"/>
                                  </p:stCondLst>
                                  <p:childTnLst>
                                    <p:set>
                                      <p:cBhvr>
                                        <p:cTn id="581" dur="1" fill="hold">
                                          <p:stCondLst>
                                            <p:cond delay="0"/>
                                          </p:stCondLst>
                                        </p:cTn>
                                        <p:tgtEl>
                                          <p:spTgt spid="202"/>
                                        </p:tgtEl>
                                        <p:attrNameLst>
                                          <p:attrName>style.visibility</p:attrName>
                                        </p:attrNameLst>
                                      </p:cBhvr>
                                      <p:to>
                                        <p:strVal val="visible"/>
                                      </p:to>
                                    </p:set>
                                    <p:animEffect transition="in" filter="dissolve">
                                      <p:cBhvr>
                                        <p:cTn id="582" dur="500"/>
                                        <p:tgtEl>
                                          <p:spTgt spid="202"/>
                                        </p:tgtEl>
                                      </p:cBhvr>
                                    </p:animEffect>
                                  </p:childTnLst>
                                </p:cTn>
                              </p:par>
                            </p:childTnLst>
                          </p:cTn>
                        </p:par>
                      </p:childTnLst>
                    </p:cTn>
                  </p:par>
                  <p:par>
                    <p:cTn id="583" fill="hold">
                      <p:stCondLst>
                        <p:cond delay="indefinite"/>
                      </p:stCondLst>
                      <p:childTnLst>
                        <p:par>
                          <p:cTn id="584" fill="hold">
                            <p:stCondLst>
                              <p:cond delay="0"/>
                            </p:stCondLst>
                            <p:childTnLst>
                              <p:par>
                                <p:cTn id="585" presetID="9" presetClass="entr" presetSubtype="0" fill="hold" grpId="0" nodeType="clickEffect">
                                  <p:stCondLst>
                                    <p:cond delay="0"/>
                                  </p:stCondLst>
                                  <p:childTnLst>
                                    <p:set>
                                      <p:cBhvr>
                                        <p:cTn id="586" dur="1" fill="hold">
                                          <p:stCondLst>
                                            <p:cond delay="0"/>
                                          </p:stCondLst>
                                        </p:cTn>
                                        <p:tgtEl>
                                          <p:spTgt spid="199"/>
                                        </p:tgtEl>
                                        <p:attrNameLst>
                                          <p:attrName>style.visibility</p:attrName>
                                        </p:attrNameLst>
                                      </p:cBhvr>
                                      <p:to>
                                        <p:strVal val="visible"/>
                                      </p:to>
                                    </p:set>
                                    <p:animEffect transition="in" filter="dissolve">
                                      <p:cBhvr>
                                        <p:cTn id="587" dur="500"/>
                                        <p:tgtEl>
                                          <p:spTgt spid="199"/>
                                        </p:tgtEl>
                                      </p:cBhvr>
                                    </p:animEffect>
                                  </p:childTnLst>
                                </p:cTn>
                              </p:par>
                              <p:par>
                                <p:cTn id="588" presetID="9" presetClass="entr" presetSubtype="0" fill="hold" grpId="0" nodeType="withEffect">
                                  <p:stCondLst>
                                    <p:cond delay="0"/>
                                  </p:stCondLst>
                                  <p:childTnLst>
                                    <p:set>
                                      <p:cBhvr>
                                        <p:cTn id="589" dur="1" fill="hold">
                                          <p:stCondLst>
                                            <p:cond delay="0"/>
                                          </p:stCondLst>
                                        </p:cTn>
                                        <p:tgtEl>
                                          <p:spTgt spid="189"/>
                                        </p:tgtEl>
                                        <p:attrNameLst>
                                          <p:attrName>style.visibility</p:attrName>
                                        </p:attrNameLst>
                                      </p:cBhvr>
                                      <p:to>
                                        <p:strVal val="visible"/>
                                      </p:to>
                                    </p:set>
                                    <p:animEffect transition="in" filter="dissolve">
                                      <p:cBhvr>
                                        <p:cTn id="590" dur="500"/>
                                        <p:tgtEl>
                                          <p:spTgt spid="189"/>
                                        </p:tgtEl>
                                      </p:cBhvr>
                                    </p:animEffect>
                                  </p:childTnLst>
                                </p:cTn>
                              </p:par>
                            </p:childTnLst>
                          </p:cTn>
                        </p:par>
                      </p:childTnLst>
                    </p:cTn>
                  </p:par>
                  <p:par>
                    <p:cTn id="591" fill="hold">
                      <p:stCondLst>
                        <p:cond delay="indefinite"/>
                      </p:stCondLst>
                      <p:childTnLst>
                        <p:par>
                          <p:cTn id="592" fill="hold">
                            <p:stCondLst>
                              <p:cond delay="0"/>
                            </p:stCondLst>
                            <p:childTnLst>
                              <p:par>
                                <p:cTn id="593" presetID="7" presetClass="emph" presetSubtype="2" fill="hold" nodeType="clickEffect">
                                  <p:stCondLst>
                                    <p:cond delay="0"/>
                                  </p:stCondLst>
                                  <p:childTnLst>
                                    <p:animClr clrSpc="rgb" dir="cw">
                                      <p:cBhvr>
                                        <p:cTn id="594" dur="2000" fill="hold"/>
                                        <p:tgtEl>
                                          <p:spTgt spid="125"/>
                                        </p:tgtEl>
                                        <p:attrNameLst>
                                          <p:attrName>stroke.color</p:attrName>
                                        </p:attrNameLst>
                                      </p:cBhvr>
                                      <p:to>
                                        <a:srgbClr val="3EC055"/>
                                      </p:to>
                                    </p:animClr>
                                    <p:set>
                                      <p:cBhvr>
                                        <p:cTn id="595" dur="2000" fill="hold"/>
                                        <p:tgtEl>
                                          <p:spTgt spid="125"/>
                                        </p:tgtEl>
                                        <p:attrNameLst>
                                          <p:attrName>stroke.on</p:attrName>
                                        </p:attrNameLst>
                                      </p:cBhvr>
                                      <p:to>
                                        <p:strVal val="true"/>
                                      </p:to>
                                    </p:set>
                                  </p:childTnLst>
                                </p:cTn>
                              </p:par>
                            </p:childTnLst>
                          </p:cTn>
                        </p:par>
                      </p:childTnLst>
                    </p:cTn>
                  </p:par>
                  <p:par>
                    <p:cTn id="596" fill="hold">
                      <p:stCondLst>
                        <p:cond delay="indefinite"/>
                      </p:stCondLst>
                      <p:childTnLst>
                        <p:par>
                          <p:cTn id="597" fill="hold">
                            <p:stCondLst>
                              <p:cond delay="0"/>
                            </p:stCondLst>
                            <p:childTnLst>
                              <p:par>
                                <p:cTn id="598" presetID="1" presetClass="emph" presetSubtype="2" fill="hold" nodeType="clickEffect">
                                  <p:stCondLst>
                                    <p:cond delay="0"/>
                                  </p:stCondLst>
                                  <p:childTnLst>
                                    <p:animClr clrSpc="rgb" dir="cw">
                                      <p:cBhvr>
                                        <p:cTn id="599" dur="2000" fill="hold"/>
                                        <p:tgtEl>
                                          <p:spTgt spid="91"/>
                                        </p:tgtEl>
                                        <p:attrNameLst>
                                          <p:attrName>fillcolor</p:attrName>
                                        </p:attrNameLst>
                                      </p:cBhvr>
                                      <p:to>
                                        <a:srgbClr val="3EC055"/>
                                      </p:to>
                                    </p:animClr>
                                    <p:set>
                                      <p:cBhvr>
                                        <p:cTn id="600" dur="2000" fill="hold"/>
                                        <p:tgtEl>
                                          <p:spTgt spid="91"/>
                                        </p:tgtEl>
                                        <p:attrNameLst>
                                          <p:attrName>fill.type</p:attrName>
                                        </p:attrNameLst>
                                      </p:cBhvr>
                                      <p:to>
                                        <p:strVal val="solid"/>
                                      </p:to>
                                    </p:set>
                                    <p:set>
                                      <p:cBhvr>
                                        <p:cTn id="601" dur="2000" fill="hold"/>
                                        <p:tgtEl>
                                          <p:spTgt spid="91"/>
                                        </p:tgtEl>
                                        <p:attrNameLst>
                                          <p:attrName>fill.on</p:attrName>
                                        </p:attrNameLst>
                                      </p:cBhvr>
                                      <p:to>
                                        <p:strVal val="true"/>
                                      </p:to>
                                    </p:set>
                                  </p:childTnLst>
                                </p:cTn>
                              </p:par>
                            </p:childTnLst>
                          </p:cTn>
                        </p:par>
                      </p:childTnLst>
                    </p:cTn>
                  </p:par>
                  <p:par>
                    <p:cTn id="602" fill="hold">
                      <p:stCondLst>
                        <p:cond delay="indefinite"/>
                      </p:stCondLst>
                      <p:childTnLst>
                        <p:par>
                          <p:cTn id="603" fill="hold">
                            <p:stCondLst>
                              <p:cond delay="0"/>
                            </p:stCondLst>
                            <p:childTnLst>
                              <p:par>
                                <p:cTn id="604" presetID="9" presetClass="entr" presetSubtype="0" fill="hold" nodeType="clickEffect">
                                  <p:stCondLst>
                                    <p:cond delay="0"/>
                                  </p:stCondLst>
                                  <p:childTnLst>
                                    <p:set>
                                      <p:cBhvr>
                                        <p:cTn id="605" dur="1" fill="hold">
                                          <p:stCondLst>
                                            <p:cond delay="0"/>
                                          </p:stCondLst>
                                        </p:cTn>
                                        <p:tgtEl>
                                          <p:spTgt spid="148">
                                            <p:txEl>
                                              <p:pRg st="15" end="15"/>
                                            </p:txEl>
                                          </p:spTgt>
                                        </p:tgtEl>
                                        <p:attrNameLst>
                                          <p:attrName>style.visibility</p:attrName>
                                        </p:attrNameLst>
                                      </p:cBhvr>
                                      <p:to>
                                        <p:strVal val="visible"/>
                                      </p:to>
                                    </p:set>
                                    <p:animEffect transition="in" filter="dissolve">
                                      <p:cBhvr>
                                        <p:cTn id="606" dur="500"/>
                                        <p:tgtEl>
                                          <p:spTgt spid="148">
                                            <p:txEl>
                                              <p:pRg st="15" end="15"/>
                                            </p:txEl>
                                          </p:spTgt>
                                        </p:tgtEl>
                                      </p:cBhvr>
                                    </p:animEffect>
                                  </p:childTnLst>
                                </p:cTn>
                              </p:par>
                            </p:childTnLst>
                          </p:cTn>
                        </p:par>
                      </p:childTnLst>
                    </p:cTn>
                  </p:par>
                  <p:par>
                    <p:cTn id="607" fill="hold">
                      <p:stCondLst>
                        <p:cond delay="indefinite"/>
                      </p:stCondLst>
                      <p:childTnLst>
                        <p:par>
                          <p:cTn id="608" fill="hold">
                            <p:stCondLst>
                              <p:cond delay="0"/>
                            </p:stCondLst>
                            <p:childTnLst>
                              <p:par>
                                <p:cTn id="609" presetID="9" presetClass="entr" presetSubtype="0" fill="hold" nodeType="clickEffect">
                                  <p:stCondLst>
                                    <p:cond delay="0"/>
                                  </p:stCondLst>
                                  <p:childTnLst>
                                    <p:set>
                                      <p:cBhvr>
                                        <p:cTn id="610" dur="1" fill="hold">
                                          <p:stCondLst>
                                            <p:cond delay="0"/>
                                          </p:stCondLst>
                                        </p:cTn>
                                        <p:tgtEl>
                                          <p:spTgt spid="203"/>
                                        </p:tgtEl>
                                        <p:attrNameLst>
                                          <p:attrName>style.visibility</p:attrName>
                                        </p:attrNameLst>
                                      </p:cBhvr>
                                      <p:to>
                                        <p:strVal val="visible"/>
                                      </p:to>
                                    </p:set>
                                    <p:animEffect transition="in" filter="dissolve">
                                      <p:cBhvr>
                                        <p:cTn id="611" dur="500"/>
                                        <p:tgtEl>
                                          <p:spTgt spid="203"/>
                                        </p:tgtEl>
                                      </p:cBhvr>
                                    </p:animEffect>
                                  </p:childTnLst>
                                </p:cTn>
                              </p:par>
                            </p:childTnLst>
                          </p:cTn>
                        </p:par>
                      </p:childTnLst>
                    </p:cTn>
                  </p:par>
                  <p:par>
                    <p:cTn id="612" fill="hold">
                      <p:stCondLst>
                        <p:cond delay="indefinite"/>
                      </p:stCondLst>
                      <p:childTnLst>
                        <p:par>
                          <p:cTn id="613" fill="hold">
                            <p:stCondLst>
                              <p:cond delay="0"/>
                            </p:stCondLst>
                            <p:childTnLst>
                              <p:par>
                                <p:cTn id="614" presetID="9" presetClass="entr" presetSubtype="0" fill="hold" grpId="0" nodeType="clickEffect">
                                  <p:stCondLst>
                                    <p:cond delay="0"/>
                                  </p:stCondLst>
                                  <p:childTnLst>
                                    <p:set>
                                      <p:cBhvr>
                                        <p:cTn id="615" dur="1" fill="hold">
                                          <p:stCondLst>
                                            <p:cond delay="0"/>
                                          </p:stCondLst>
                                        </p:cTn>
                                        <p:tgtEl>
                                          <p:spTgt spid="198"/>
                                        </p:tgtEl>
                                        <p:attrNameLst>
                                          <p:attrName>style.visibility</p:attrName>
                                        </p:attrNameLst>
                                      </p:cBhvr>
                                      <p:to>
                                        <p:strVal val="visible"/>
                                      </p:to>
                                    </p:set>
                                    <p:animEffect transition="in" filter="dissolve">
                                      <p:cBhvr>
                                        <p:cTn id="616" dur="500"/>
                                        <p:tgtEl>
                                          <p:spTgt spid="198"/>
                                        </p:tgtEl>
                                      </p:cBhvr>
                                    </p:animEffect>
                                  </p:childTnLst>
                                </p:cTn>
                              </p:par>
                              <p:par>
                                <p:cTn id="617" presetID="9" presetClass="entr" presetSubtype="0" fill="hold" grpId="0" nodeType="withEffect">
                                  <p:stCondLst>
                                    <p:cond delay="0"/>
                                  </p:stCondLst>
                                  <p:childTnLst>
                                    <p:set>
                                      <p:cBhvr>
                                        <p:cTn id="618" dur="1" fill="hold">
                                          <p:stCondLst>
                                            <p:cond delay="0"/>
                                          </p:stCondLst>
                                        </p:cTn>
                                        <p:tgtEl>
                                          <p:spTgt spid="191"/>
                                        </p:tgtEl>
                                        <p:attrNameLst>
                                          <p:attrName>style.visibility</p:attrName>
                                        </p:attrNameLst>
                                      </p:cBhvr>
                                      <p:to>
                                        <p:strVal val="visible"/>
                                      </p:to>
                                    </p:set>
                                    <p:animEffect transition="in" filter="dissolve">
                                      <p:cBhvr>
                                        <p:cTn id="619" dur="500"/>
                                        <p:tgtEl>
                                          <p:spTgt spid="191"/>
                                        </p:tgtEl>
                                      </p:cBhvr>
                                    </p:animEffect>
                                  </p:childTnLst>
                                </p:cTn>
                              </p:par>
                            </p:childTnLst>
                          </p:cTn>
                        </p:par>
                      </p:childTnLst>
                    </p:cTn>
                  </p:par>
                  <p:par>
                    <p:cTn id="620" fill="hold">
                      <p:stCondLst>
                        <p:cond delay="indefinite"/>
                      </p:stCondLst>
                      <p:childTnLst>
                        <p:par>
                          <p:cTn id="621" fill="hold">
                            <p:stCondLst>
                              <p:cond delay="0"/>
                            </p:stCondLst>
                            <p:childTnLst>
                              <p:par>
                                <p:cTn id="622" presetID="9" presetClass="entr" presetSubtype="0" fill="hold" nodeType="clickEffect">
                                  <p:stCondLst>
                                    <p:cond delay="0"/>
                                  </p:stCondLst>
                                  <p:childTnLst>
                                    <p:set>
                                      <p:cBhvr>
                                        <p:cTn id="623" dur="1" fill="hold">
                                          <p:stCondLst>
                                            <p:cond delay="0"/>
                                          </p:stCondLst>
                                        </p:cTn>
                                        <p:tgtEl>
                                          <p:spTgt spid="148">
                                            <p:txEl>
                                              <p:pRg st="16" end="16"/>
                                            </p:txEl>
                                          </p:spTgt>
                                        </p:tgtEl>
                                        <p:attrNameLst>
                                          <p:attrName>style.visibility</p:attrName>
                                        </p:attrNameLst>
                                      </p:cBhvr>
                                      <p:to>
                                        <p:strVal val="visible"/>
                                      </p:to>
                                    </p:set>
                                    <p:animEffect transition="in" filter="dissolve">
                                      <p:cBhvr>
                                        <p:cTn id="624" dur="500"/>
                                        <p:tgtEl>
                                          <p:spTgt spid="148">
                                            <p:txEl>
                                              <p:pRg st="16" end="16"/>
                                            </p:txEl>
                                          </p:spTgt>
                                        </p:tgtEl>
                                      </p:cBhvr>
                                    </p:animEffect>
                                  </p:childTnLst>
                                </p:cTn>
                              </p:par>
                            </p:childTnLst>
                          </p:cTn>
                        </p:par>
                      </p:childTnLst>
                    </p:cTn>
                  </p:par>
                  <p:par>
                    <p:cTn id="625" fill="hold">
                      <p:stCondLst>
                        <p:cond delay="indefinite"/>
                      </p:stCondLst>
                      <p:childTnLst>
                        <p:par>
                          <p:cTn id="626" fill="hold">
                            <p:stCondLst>
                              <p:cond delay="0"/>
                            </p:stCondLst>
                            <p:childTnLst>
                              <p:par>
                                <p:cTn id="627" presetID="9" presetClass="entr" presetSubtype="0" fill="hold" nodeType="clickEffect">
                                  <p:stCondLst>
                                    <p:cond delay="0"/>
                                  </p:stCondLst>
                                  <p:childTnLst>
                                    <p:set>
                                      <p:cBhvr>
                                        <p:cTn id="628" dur="1" fill="hold">
                                          <p:stCondLst>
                                            <p:cond delay="0"/>
                                          </p:stCondLst>
                                        </p:cTn>
                                        <p:tgtEl>
                                          <p:spTgt spid="148">
                                            <p:txEl>
                                              <p:pRg st="17" end="17"/>
                                            </p:txEl>
                                          </p:spTgt>
                                        </p:tgtEl>
                                        <p:attrNameLst>
                                          <p:attrName>style.visibility</p:attrName>
                                        </p:attrNameLst>
                                      </p:cBhvr>
                                      <p:to>
                                        <p:strVal val="visible"/>
                                      </p:to>
                                    </p:set>
                                    <p:animEffect transition="in" filter="dissolve">
                                      <p:cBhvr>
                                        <p:cTn id="629" dur="500"/>
                                        <p:tgtEl>
                                          <p:spTgt spid="148">
                                            <p:txEl>
                                              <p:pRg st="17" end="17"/>
                                            </p:txEl>
                                          </p:spTgt>
                                        </p:tgtEl>
                                      </p:cBhvr>
                                    </p:animEffect>
                                  </p:childTnLst>
                                </p:cTn>
                              </p:par>
                            </p:childTnLst>
                          </p:cTn>
                        </p:par>
                      </p:childTnLst>
                    </p:cTn>
                  </p:par>
                  <p:par>
                    <p:cTn id="630" fill="hold">
                      <p:stCondLst>
                        <p:cond delay="indefinite"/>
                      </p:stCondLst>
                      <p:childTnLst>
                        <p:par>
                          <p:cTn id="631" fill="hold">
                            <p:stCondLst>
                              <p:cond delay="0"/>
                            </p:stCondLst>
                            <p:childTnLst>
                              <p:par>
                                <p:cTn id="632" presetID="1" presetClass="emph" presetSubtype="2" fill="hold" nodeType="clickEffect">
                                  <p:stCondLst>
                                    <p:cond delay="0"/>
                                  </p:stCondLst>
                                  <p:childTnLst>
                                    <p:animClr clrSpc="rgb" dir="cw">
                                      <p:cBhvr>
                                        <p:cTn id="633" dur="2000" fill="hold"/>
                                        <p:tgtEl>
                                          <p:spTgt spid="97"/>
                                        </p:tgtEl>
                                        <p:attrNameLst>
                                          <p:attrName>fillcolor</p:attrName>
                                        </p:attrNameLst>
                                      </p:cBhvr>
                                      <p:to>
                                        <a:schemeClr val="accent1"/>
                                      </p:to>
                                    </p:animClr>
                                    <p:set>
                                      <p:cBhvr>
                                        <p:cTn id="634" dur="2000" fill="hold"/>
                                        <p:tgtEl>
                                          <p:spTgt spid="97"/>
                                        </p:tgtEl>
                                        <p:attrNameLst>
                                          <p:attrName>fill.type</p:attrName>
                                        </p:attrNameLst>
                                      </p:cBhvr>
                                      <p:to>
                                        <p:strVal val="solid"/>
                                      </p:to>
                                    </p:set>
                                    <p:set>
                                      <p:cBhvr>
                                        <p:cTn id="635" dur="2000" fill="hold"/>
                                        <p:tgtEl>
                                          <p:spTgt spid="97"/>
                                        </p:tgtEl>
                                        <p:attrNameLst>
                                          <p:attrName>fill.on</p:attrName>
                                        </p:attrNameLst>
                                      </p:cBhvr>
                                      <p:to>
                                        <p:strVal val="true"/>
                                      </p:to>
                                    </p:set>
                                  </p:childTnLst>
                                </p:cTn>
                              </p:par>
                            </p:childTnLst>
                          </p:cTn>
                        </p:par>
                      </p:childTnLst>
                    </p:cTn>
                  </p:par>
                  <p:par>
                    <p:cTn id="636" fill="hold">
                      <p:stCondLst>
                        <p:cond delay="indefinite"/>
                      </p:stCondLst>
                      <p:childTnLst>
                        <p:par>
                          <p:cTn id="637" fill="hold">
                            <p:stCondLst>
                              <p:cond delay="0"/>
                            </p:stCondLst>
                            <p:childTnLst>
                              <p:par>
                                <p:cTn id="638" presetID="9" presetClass="entr" presetSubtype="0" fill="hold" nodeType="clickEffect">
                                  <p:stCondLst>
                                    <p:cond delay="0"/>
                                  </p:stCondLst>
                                  <p:childTnLst>
                                    <p:set>
                                      <p:cBhvr>
                                        <p:cTn id="639" dur="1" fill="hold">
                                          <p:stCondLst>
                                            <p:cond delay="0"/>
                                          </p:stCondLst>
                                        </p:cTn>
                                        <p:tgtEl>
                                          <p:spTgt spid="148">
                                            <p:txEl>
                                              <p:pRg st="18" end="18"/>
                                            </p:txEl>
                                          </p:spTgt>
                                        </p:tgtEl>
                                        <p:attrNameLst>
                                          <p:attrName>style.visibility</p:attrName>
                                        </p:attrNameLst>
                                      </p:cBhvr>
                                      <p:to>
                                        <p:strVal val="visible"/>
                                      </p:to>
                                    </p:set>
                                    <p:animEffect transition="in" filter="dissolve">
                                      <p:cBhvr>
                                        <p:cTn id="640" dur="500"/>
                                        <p:tgtEl>
                                          <p:spTgt spid="148">
                                            <p:txEl>
                                              <p:pRg st="18" end="18"/>
                                            </p:txEl>
                                          </p:spTgt>
                                        </p:tgtEl>
                                      </p:cBhvr>
                                    </p:animEffect>
                                  </p:childTnLst>
                                </p:cTn>
                              </p:par>
                            </p:childTnLst>
                          </p:cTn>
                        </p:par>
                      </p:childTnLst>
                    </p:cTn>
                  </p:par>
                  <p:par>
                    <p:cTn id="641" fill="hold">
                      <p:stCondLst>
                        <p:cond delay="indefinite"/>
                      </p:stCondLst>
                      <p:childTnLst>
                        <p:par>
                          <p:cTn id="642" fill="hold">
                            <p:stCondLst>
                              <p:cond delay="0"/>
                            </p:stCondLst>
                            <p:childTnLst>
                              <p:par>
                                <p:cTn id="643" presetID="9" presetClass="entr" presetSubtype="0" fill="hold" nodeType="clickEffect">
                                  <p:stCondLst>
                                    <p:cond delay="0"/>
                                  </p:stCondLst>
                                  <p:childTnLst>
                                    <p:set>
                                      <p:cBhvr>
                                        <p:cTn id="644" dur="1" fill="hold">
                                          <p:stCondLst>
                                            <p:cond delay="0"/>
                                          </p:stCondLst>
                                        </p:cTn>
                                        <p:tgtEl>
                                          <p:spTgt spid="204"/>
                                        </p:tgtEl>
                                        <p:attrNameLst>
                                          <p:attrName>style.visibility</p:attrName>
                                        </p:attrNameLst>
                                      </p:cBhvr>
                                      <p:to>
                                        <p:strVal val="visible"/>
                                      </p:to>
                                    </p:set>
                                    <p:animEffect transition="in" filter="dissolve">
                                      <p:cBhvr>
                                        <p:cTn id="645" dur="500"/>
                                        <p:tgtEl>
                                          <p:spTgt spid="204"/>
                                        </p:tgtEl>
                                      </p:cBhvr>
                                    </p:animEffect>
                                  </p:childTnLst>
                                </p:cTn>
                              </p:par>
                            </p:childTnLst>
                          </p:cTn>
                        </p:par>
                      </p:childTnLst>
                    </p:cTn>
                  </p:par>
                  <p:par>
                    <p:cTn id="646" fill="hold">
                      <p:stCondLst>
                        <p:cond delay="indefinite"/>
                      </p:stCondLst>
                      <p:childTnLst>
                        <p:par>
                          <p:cTn id="647" fill="hold">
                            <p:stCondLst>
                              <p:cond delay="0"/>
                            </p:stCondLst>
                            <p:childTnLst>
                              <p:par>
                                <p:cTn id="648" presetID="9" presetClass="entr" presetSubtype="0" fill="hold" grpId="0" nodeType="clickEffect">
                                  <p:stCondLst>
                                    <p:cond delay="0"/>
                                  </p:stCondLst>
                                  <p:childTnLst>
                                    <p:set>
                                      <p:cBhvr>
                                        <p:cTn id="649" dur="1" fill="hold">
                                          <p:stCondLst>
                                            <p:cond delay="0"/>
                                          </p:stCondLst>
                                        </p:cTn>
                                        <p:tgtEl>
                                          <p:spTgt spid="192"/>
                                        </p:tgtEl>
                                        <p:attrNameLst>
                                          <p:attrName>style.visibility</p:attrName>
                                        </p:attrNameLst>
                                      </p:cBhvr>
                                      <p:to>
                                        <p:strVal val="visible"/>
                                      </p:to>
                                    </p:set>
                                    <p:animEffect transition="in" filter="dissolve">
                                      <p:cBhvr>
                                        <p:cTn id="650" dur="500"/>
                                        <p:tgtEl>
                                          <p:spTgt spid="192"/>
                                        </p:tgtEl>
                                      </p:cBhvr>
                                    </p:animEffect>
                                  </p:childTnLst>
                                </p:cTn>
                              </p:par>
                              <p:par>
                                <p:cTn id="651" presetID="9" presetClass="entr" presetSubtype="0" fill="hold" grpId="0" nodeType="withEffect">
                                  <p:stCondLst>
                                    <p:cond delay="0"/>
                                  </p:stCondLst>
                                  <p:childTnLst>
                                    <p:set>
                                      <p:cBhvr>
                                        <p:cTn id="652" dur="1" fill="hold">
                                          <p:stCondLst>
                                            <p:cond delay="0"/>
                                          </p:stCondLst>
                                        </p:cTn>
                                        <p:tgtEl>
                                          <p:spTgt spid="195"/>
                                        </p:tgtEl>
                                        <p:attrNameLst>
                                          <p:attrName>style.visibility</p:attrName>
                                        </p:attrNameLst>
                                      </p:cBhvr>
                                      <p:to>
                                        <p:strVal val="visible"/>
                                      </p:to>
                                    </p:set>
                                    <p:animEffect transition="in" filter="dissolve">
                                      <p:cBhvr>
                                        <p:cTn id="653" dur="500"/>
                                        <p:tgtEl>
                                          <p:spTgt spid="195"/>
                                        </p:tgtEl>
                                      </p:cBhvr>
                                    </p:animEffect>
                                  </p:childTnLst>
                                </p:cTn>
                              </p:par>
                            </p:childTnLst>
                          </p:cTn>
                        </p:par>
                      </p:childTnLst>
                    </p:cTn>
                  </p:par>
                  <p:par>
                    <p:cTn id="654" fill="hold">
                      <p:stCondLst>
                        <p:cond delay="indefinite"/>
                      </p:stCondLst>
                      <p:childTnLst>
                        <p:par>
                          <p:cTn id="655" fill="hold">
                            <p:stCondLst>
                              <p:cond delay="0"/>
                            </p:stCondLst>
                            <p:childTnLst>
                              <p:par>
                                <p:cTn id="656" presetID="7" presetClass="emph" presetSubtype="2" fill="hold" nodeType="clickEffect">
                                  <p:stCondLst>
                                    <p:cond delay="0"/>
                                  </p:stCondLst>
                                  <p:childTnLst>
                                    <p:animClr clrSpc="rgb" dir="cw">
                                      <p:cBhvr>
                                        <p:cTn id="657" dur="2000" fill="hold"/>
                                        <p:tgtEl>
                                          <p:spTgt spid="124"/>
                                        </p:tgtEl>
                                        <p:attrNameLst>
                                          <p:attrName>stroke.color</p:attrName>
                                        </p:attrNameLst>
                                      </p:cBhvr>
                                      <p:to>
                                        <a:schemeClr val="accent1"/>
                                      </p:to>
                                    </p:animClr>
                                    <p:set>
                                      <p:cBhvr>
                                        <p:cTn id="658" dur="2000" fill="hold"/>
                                        <p:tgtEl>
                                          <p:spTgt spid="124"/>
                                        </p:tgtEl>
                                        <p:attrNameLst>
                                          <p:attrName>stroke.on</p:attrName>
                                        </p:attrNameLst>
                                      </p:cBhvr>
                                      <p:to>
                                        <p:strVal val="true"/>
                                      </p:to>
                                    </p:set>
                                  </p:childTnLst>
                                </p:cTn>
                              </p:par>
                            </p:childTnLst>
                          </p:cTn>
                        </p:par>
                      </p:childTnLst>
                    </p:cTn>
                  </p:par>
                  <p:par>
                    <p:cTn id="659" fill="hold">
                      <p:stCondLst>
                        <p:cond delay="indefinite"/>
                      </p:stCondLst>
                      <p:childTnLst>
                        <p:par>
                          <p:cTn id="660" fill="hold">
                            <p:stCondLst>
                              <p:cond delay="0"/>
                            </p:stCondLst>
                            <p:childTnLst>
                              <p:par>
                                <p:cTn id="661" presetID="1" presetClass="emph" presetSubtype="2" fill="hold" nodeType="clickEffect">
                                  <p:stCondLst>
                                    <p:cond delay="0"/>
                                  </p:stCondLst>
                                  <p:childTnLst>
                                    <p:animClr clrSpc="rgb" dir="cw">
                                      <p:cBhvr>
                                        <p:cTn id="662" dur="2000" fill="hold"/>
                                        <p:tgtEl>
                                          <p:spTgt spid="100"/>
                                        </p:tgtEl>
                                        <p:attrNameLst>
                                          <p:attrName>fillcolor</p:attrName>
                                        </p:attrNameLst>
                                      </p:cBhvr>
                                      <p:to>
                                        <a:schemeClr val="accent1"/>
                                      </p:to>
                                    </p:animClr>
                                    <p:set>
                                      <p:cBhvr>
                                        <p:cTn id="663" dur="2000" fill="hold"/>
                                        <p:tgtEl>
                                          <p:spTgt spid="100"/>
                                        </p:tgtEl>
                                        <p:attrNameLst>
                                          <p:attrName>fill.type</p:attrName>
                                        </p:attrNameLst>
                                      </p:cBhvr>
                                      <p:to>
                                        <p:strVal val="solid"/>
                                      </p:to>
                                    </p:set>
                                    <p:set>
                                      <p:cBhvr>
                                        <p:cTn id="664" dur="2000" fill="hold"/>
                                        <p:tgtEl>
                                          <p:spTgt spid="100"/>
                                        </p:tgtEl>
                                        <p:attrNameLst>
                                          <p:attrName>fill.on</p:attrName>
                                        </p:attrNameLst>
                                      </p:cBhvr>
                                      <p:to>
                                        <p:strVal val="true"/>
                                      </p:to>
                                    </p:set>
                                  </p:childTnLst>
                                </p:cTn>
                              </p:par>
                            </p:childTnLst>
                          </p:cTn>
                        </p:par>
                      </p:childTnLst>
                    </p:cTn>
                  </p:par>
                  <p:par>
                    <p:cTn id="665" fill="hold">
                      <p:stCondLst>
                        <p:cond delay="indefinite"/>
                      </p:stCondLst>
                      <p:childTnLst>
                        <p:par>
                          <p:cTn id="666" fill="hold">
                            <p:stCondLst>
                              <p:cond delay="0"/>
                            </p:stCondLst>
                            <p:childTnLst>
                              <p:par>
                                <p:cTn id="667" presetID="9" presetClass="entr" presetSubtype="0" fill="hold" nodeType="clickEffect">
                                  <p:stCondLst>
                                    <p:cond delay="0"/>
                                  </p:stCondLst>
                                  <p:childTnLst>
                                    <p:set>
                                      <p:cBhvr>
                                        <p:cTn id="668" dur="1" fill="hold">
                                          <p:stCondLst>
                                            <p:cond delay="0"/>
                                          </p:stCondLst>
                                        </p:cTn>
                                        <p:tgtEl>
                                          <p:spTgt spid="148">
                                            <p:txEl>
                                              <p:pRg st="19" end="19"/>
                                            </p:txEl>
                                          </p:spTgt>
                                        </p:tgtEl>
                                        <p:attrNameLst>
                                          <p:attrName>style.visibility</p:attrName>
                                        </p:attrNameLst>
                                      </p:cBhvr>
                                      <p:to>
                                        <p:strVal val="visible"/>
                                      </p:to>
                                    </p:set>
                                    <p:animEffect transition="in" filter="dissolve">
                                      <p:cBhvr>
                                        <p:cTn id="669" dur="500"/>
                                        <p:tgtEl>
                                          <p:spTgt spid="148">
                                            <p:txEl>
                                              <p:pRg st="19" end="19"/>
                                            </p:txEl>
                                          </p:spTgt>
                                        </p:tgtEl>
                                      </p:cBhvr>
                                    </p:animEffect>
                                  </p:childTnLst>
                                </p:cTn>
                              </p:par>
                            </p:childTnLst>
                          </p:cTn>
                        </p:par>
                      </p:childTnLst>
                    </p:cTn>
                  </p:par>
                  <p:par>
                    <p:cTn id="670" fill="hold">
                      <p:stCondLst>
                        <p:cond delay="indefinite"/>
                      </p:stCondLst>
                      <p:childTnLst>
                        <p:par>
                          <p:cTn id="671" fill="hold">
                            <p:stCondLst>
                              <p:cond delay="0"/>
                            </p:stCondLst>
                            <p:childTnLst>
                              <p:par>
                                <p:cTn id="672" presetID="9" presetClass="entr" presetSubtype="0" fill="hold" nodeType="clickEffect">
                                  <p:stCondLst>
                                    <p:cond delay="0"/>
                                  </p:stCondLst>
                                  <p:childTnLst>
                                    <p:set>
                                      <p:cBhvr>
                                        <p:cTn id="673" dur="1" fill="hold">
                                          <p:stCondLst>
                                            <p:cond delay="0"/>
                                          </p:stCondLst>
                                        </p:cTn>
                                        <p:tgtEl>
                                          <p:spTgt spid="205"/>
                                        </p:tgtEl>
                                        <p:attrNameLst>
                                          <p:attrName>style.visibility</p:attrName>
                                        </p:attrNameLst>
                                      </p:cBhvr>
                                      <p:to>
                                        <p:strVal val="visible"/>
                                      </p:to>
                                    </p:set>
                                    <p:animEffect transition="in" filter="dissolve">
                                      <p:cBhvr>
                                        <p:cTn id="674" dur="500"/>
                                        <p:tgtEl>
                                          <p:spTgt spid="205"/>
                                        </p:tgtEl>
                                      </p:cBhvr>
                                    </p:animEffect>
                                  </p:childTnLst>
                                </p:cTn>
                              </p:par>
                            </p:childTnLst>
                          </p:cTn>
                        </p:par>
                      </p:childTnLst>
                    </p:cTn>
                  </p:par>
                  <p:par>
                    <p:cTn id="675" fill="hold">
                      <p:stCondLst>
                        <p:cond delay="indefinite"/>
                      </p:stCondLst>
                      <p:childTnLst>
                        <p:par>
                          <p:cTn id="676" fill="hold">
                            <p:stCondLst>
                              <p:cond delay="0"/>
                            </p:stCondLst>
                            <p:childTnLst>
                              <p:par>
                                <p:cTn id="677" presetID="9" presetClass="entr" presetSubtype="0" fill="hold" grpId="0" nodeType="clickEffect">
                                  <p:stCondLst>
                                    <p:cond delay="0"/>
                                  </p:stCondLst>
                                  <p:childTnLst>
                                    <p:set>
                                      <p:cBhvr>
                                        <p:cTn id="678" dur="1" fill="hold">
                                          <p:stCondLst>
                                            <p:cond delay="0"/>
                                          </p:stCondLst>
                                        </p:cTn>
                                        <p:tgtEl>
                                          <p:spTgt spid="193"/>
                                        </p:tgtEl>
                                        <p:attrNameLst>
                                          <p:attrName>style.visibility</p:attrName>
                                        </p:attrNameLst>
                                      </p:cBhvr>
                                      <p:to>
                                        <p:strVal val="visible"/>
                                      </p:to>
                                    </p:set>
                                    <p:animEffect transition="in" filter="dissolve">
                                      <p:cBhvr>
                                        <p:cTn id="679" dur="500"/>
                                        <p:tgtEl>
                                          <p:spTgt spid="193"/>
                                        </p:tgtEl>
                                      </p:cBhvr>
                                    </p:animEffect>
                                  </p:childTnLst>
                                </p:cTn>
                              </p:par>
                              <p:par>
                                <p:cTn id="680" presetID="9" presetClass="entr" presetSubtype="0" fill="hold" grpId="0" nodeType="withEffect">
                                  <p:stCondLst>
                                    <p:cond delay="0"/>
                                  </p:stCondLst>
                                  <p:childTnLst>
                                    <p:set>
                                      <p:cBhvr>
                                        <p:cTn id="681" dur="1" fill="hold">
                                          <p:stCondLst>
                                            <p:cond delay="0"/>
                                          </p:stCondLst>
                                        </p:cTn>
                                        <p:tgtEl>
                                          <p:spTgt spid="196"/>
                                        </p:tgtEl>
                                        <p:attrNameLst>
                                          <p:attrName>style.visibility</p:attrName>
                                        </p:attrNameLst>
                                      </p:cBhvr>
                                      <p:to>
                                        <p:strVal val="visible"/>
                                      </p:to>
                                    </p:set>
                                    <p:animEffect transition="in" filter="dissolve">
                                      <p:cBhvr>
                                        <p:cTn id="682" dur="500"/>
                                        <p:tgtEl>
                                          <p:spTgt spid="196"/>
                                        </p:tgtEl>
                                      </p:cBhvr>
                                    </p:animEffect>
                                  </p:childTnLst>
                                </p:cTn>
                              </p:par>
                            </p:childTnLst>
                          </p:cTn>
                        </p:par>
                      </p:childTnLst>
                    </p:cTn>
                  </p:par>
                  <p:par>
                    <p:cTn id="683" fill="hold">
                      <p:stCondLst>
                        <p:cond delay="indefinite"/>
                      </p:stCondLst>
                      <p:childTnLst>
                        <p:par>
                          <p:cTn id="684" fill="hold">
                            <p:stCondLst>
                              <p:cond delay="0"/>
                            </p:stCondLst>
                            <p:childTnLst>
                              <p:par>
                                <p:cTn id="685" presetID="7" presetClass="emph" presetSubtype="2" fill="hold" nodeType="clickEffect">
                                  <p:stCondLst>
                                    <p:cond delay="0"/>
                                  </p:stCondLst>
                                  <p:childTnLst>
                                    <p:animClr clrSpc="rgb" dir="cw">
                                      <p:cBhvr>
                                        <p:cTn id="686" dur="2000" fill="hold"/>
                                        <p:tgtEl>
                                          <p:spTgt spid="132"/>
                                        </p:tgtEl>
                                        <p:attrNameLst>
                                          <p:attrName>stroke.color</p:attrName>
                                        </p:attrNameLst>
                                      </p:cBhvr>
                                      <p:to>
                                        <a:schemeClr val="accent1"/>
                                      </p:to>
                                    </p:animClr>
                                    <p:set>
                                      <p:cBhvr>
                                        <p:cTn id="687" dur="2000" fill="hold"/>
                                        <p:tgtEl>
                                          <p:spTgt spid="132"/>
                                        </p:tgtEl>
                                        <p:attrNameLst>
                                          <p:attrName>stroke.on</p:attrName>
                                        </p:attrNameLst>
                                      </p:cBhvr>
                                      <p:to>
                                        <p:strVal val="true"/>
                                      </p:to>
                                    </p:set>
                                  </p:childTnLst>
                                </p:cTn>
                              </p:par>
                            </p:childTnLst>
                          </p:cTn>
                        </p:par>
                      </p:childTnLst>
                    </p:cTn>
                  </p:par>
                  <p:par>
                    <p:cTn id="688" fill="hold">
                      <p:stCondLst>
                        <p:cond delay="indefinite"/>
                      </p:stCondLst>
                      <p:childTnLst>
                        <p:par>
                          <p:cTn id="689" fill="hold">
                            <p:stCondLst>
                              <p:cond delay="0"/>
                            </p:stCondLst>
                            <p:childTnLst>
                              <p:par>
                                <p:cTn id="690" presetID="1" presetClass="emph" presetSubtype="2" fill="hold" nodeType="clickEffect">
                                  <p:stCondLst>
                                    <p:cond delay="0"/>
                                  </p:stCondLst>
                                  <p:childTnLst>
                                    <p:animClr clrSpc="rgb" dir="cw">
                                      <p:cBhvr>
                                        <p:cTn id="691" dur="2000" fill="hold"/>
                                        <p:tgtEl>
                                          <p:spTgt spid="103"/>
                                        </p:tgtEl>
                                        <p:attrNameLst>
                                          <p:attrName>fillcolor</p:attrName>
                                        </p:attrNameLst>
                                      </p:cBhvr>
                                      <p:to>
                                        <a:schemeClr val="accent1"/>
                                      </p:to>
                                    </p:animClr>
                                    <p:set>
                                      <p:cBhvr>
                                        <p:cTn id="692" dur="2000" fill="hold"/>
                                        <p:tgtEl>
                                          <p:spTgt spid="103"/>
                                        </p:tgtEl>
                                        <p:attrNameLst>
                                          <p:attrName>fill.type</p:attrName>
                                        </p:attrNameLst>
                                      </p:cBhvr>
                                      <p:to>
                                        <p:strVal val="solid"/>
                                      </p:to>
                                    </p:set>
                                    <p:set>
                                      <p:cBhvr>
                                        <p:cTn id="693" dur="2000" fill="hold"/>
                                        <p:tgtEl>
                                          <p:spTgt spid="103"/>
                                        </p:tgtEl>
                                        <p:attrNameLst>
                                          <p:attrName>fill.on</p:attrName>
                                        </p:attrNameLst>
                                      </p:cBhvr>
                                      <p:to>
                                        <p:strVal val="true"/>
                                      </p:to>
                                    </p:set>
                                  </p:childTnLst>
                                </p:cTn>
                              </p:par>
                            </p:childTnLst>
                          </p:cTn>
                        </p:par>
                      </p:childTnLst>
                    </p:cTn>
                  </p:par>
                  <p:par>
                    <p:cTn id="694" fill="hold">
                      <p:stCondLst>
                        <p:cond delay="indefinite"/>
                      </p:stCondLst>
                      <p:childTnLst>
                        <p:par>
                          <p:cTn id="695" fill="hold">
                            <p:stCondLst>
                              <p:cond delay="0"/>
                            </p:stCondLst>
                            <p:childTnLst>
                              <p:par>
                                <p:cTn id="696" presetID="9" presetClass="entr" presetSubtype="0" fill="hold" nodeType="clickEffect">
                                  <p:stCondLst>
                                    <p:cond delay="0"/>
                                  </p:stCondLst>
                                  <p:childTnLst>
                                    <p:set>
                                      <p:cBhvr>
                                        <p:cTn id="697" dur="1" fill="hold">
                                          <p:stCondLst>
                                            <p:cond delay="0"/>
                                          </p:stCondLst>
                                        </p:cTn>
                                        <p:tgtEl>
                                          <p:spTgt spid="148">
                                            <p:txEl>
                                              <p:pRg st="20" end="20"/>
                                            </p:txEl>
                                          </p:spTgt>
                                        </p:tgtEl>
                                        <p:attrNameLst>
                                          <p:attrName>style.visibility</p:attrName>
                                        </p:attrNameLst>
                                      </p:cBhvr>
                                      <p:to>
                                        <p:strVal val="visible"/>
                                      </p:to>
                                    </p:set>
                                    <p:animEffect transition="in" filter="dissolve">
                                      <p:cBhvr>
                                        <p:cTn id="698" dur="500"/>
                                        <p:tgtEl>
                                          <p:spTgt spid="148">
                                            <p:txEl>
                                              <p:pRg st="20" end="20"/>
                                            </p:txEl>
                                          </p:spTgt>
                                        </p:tgtEl>
                                      </p:cBhvr>
                                    </p:animEffect>
                                  </p:childTnLst>
                                </p:cTn>
                              </p:par>
                            </p:childTnLst>
                          </p:cTn>
                        </p:par>
                      </p:childTnLst>
                    </p:cTn>
                  </p:par>
                  <p:par>
                    <p:cTn id="699" fill="hold">
                      <p:stCondLst>
                        <p:cond delay="indefinite"/>
                      </p:stCondLst>
                      <p:childTnLst>
                        <p:par>
                          <p:cTn id="700" fill="hold">
                            <p:stCondLst>
                              <p:cond delay="0"/>
                            </p:stCondLst>
                            <p:childTnLst>
                              <p:par>
                                <p:cTn id="701" presetID="9" presetClass="entr" presetSubtype="0" fill="hold" nodeType="clickEffect">
                                  <p:stCondLst>
                                    <p:cond delay="0"/>
                                  </p:stCondLst>
                                  <p:childTnLst>
                                    <p:set>
                                      <p:cBhvr>
                                        <p:cTn id="702" dur="1" fill="hold">
                                          <p:stCondLst>
                                            <p:cond delay="0"/>
                                          </p:stCondLst>
                                        </p:cTn>
                                        <p:tgtEl>
                                          <p:spTgt spid="206"/>
                                        </p:tgtEl>
                                        <p:attrNameLst>
                                          <p:attrName>style.visibility</p:attrName>
                                        </p:attrNameLst>
                                      </p:cBhvr>
                                      <p:to>
                                        <p:strVal val="visible"/>
                                      </p:to>
                                    </p:set>
                                    <p:animEffect transition="in" filter="dissolve">
                                      <p:cBhvr>
                                        <p:cTn id="703" dur="500"/>
                                        <p:tgtEl>
                                          <p:spTgt spid="206"/>
                                        </p:tgtEl>
                                      </p:cBhvr>
                                    </p:animEffect>
                                  </p:childTnLst>
                                </p:cTn>
                              </p:par>
                            </p:childTnLst>
                          </p:cTn>
                        </p:par>
                      </p:childTnLst>
                    </p:cTn>
                  </p:par>
                  <p:par>
                    <p:cTn id="704" fill="hold">
                      <p:stCondLst>
                        <p:cond delay="indefinite"/>
                      </p:stCondLst>
                      <p:childTnLst>
                        <p:par>
                          <p:cTn id="705" fill="hold">
                            <p:stCondLst>
                              <p:cond delay="0"/>
                            </p:stCondLst>
                            <p:childTnLst>
                              <p:par>
                                <p:cTn id="706" presetID="9" presetClass="entr" presetSubtype="0" fill="hold" grpId="0" nodeType="clickEffect">
                                  <p:stCondLst>
                                    <p:cond delay="0"/>
                                  </p:stCondLst>
                                  <p:childTnLst>
                                    <p:set>
                                      <p:cBhvr>
                                        <p:cTn id="707" dur="1" fill="hold">
                                          <p:stCondLst>
                                            <p:cond delay="0"/>
                                          </p:stCondLst>
                                        </p:cTn>
                                        <p:tgtEl>
                                          <p:spTgt spid="197"/>
                                        </p:tgtEl>
                                        <p:attrNameLst>
                                          <p:attrName>style.visibility</p:attrName>
                                        </p:attrNameLst>
                                      </p:cBhvr>
                                      <p:to>
                                        <p:strVal val="visible"/>
                                      </p:to>
                                    </p:set>
                                    <p:animEffect transition="in" filter="dissolve">
                                      <p:cBhvr>
                                        <p:cTn id="708" dur="500"/>
                                        <p:tgtEl>
                                          <p:spTgt spid="197"/>
                                        </p:tgtEl>
                                      </p:cBhvr>
                                    </p:animEffect>
                                  </p:childTnLst>
                                </p:cTn>
                              </p:par>
                              <p:par>
                                <p:cTn id="709" presetID="9" presetClass="entr" presetSubtype="0" fill="hold" grpId="0" nodeType="withEffect">
                                  <p:stCondLst>
                                    <p:cond delay="0"/>
                                  </p:stCondLst>
                                  <p:childTnLst>
                                    <p:set>
                                      <p:cBhvr>
                                        <p:cTn id="710" dur="1" fill="hold">
                                          <p:stCondLst>
                                            <p:cond delay="0"/>
                                          </p:stCondLst>
                                        </p:cTn>
                                        <p:tgtEl>
                                          <p:spTgt spid="190"/>
                                        </p:tgtEl>
                                        <p:attrNameLst>
                                          <p:attrName>style.visibility</p:attrName>
                                        </p:attrNameLst>
                                      </p:cBhvr>
                                      <p:to>
                                        <p:strVal val="visible"/>
                                      </p:to>
                                    </p:set>
                                    <p:animEffect transition="in" filter="dissolve">
                                      <p:cBhvr>
                                        <p:cTn id="711" dur="500"/>
                                        <p:tgtEl>
                                          <p:spTgt spid="190"/>
                                        </p:tgtEl>
                                      </p:cBhvr>
                                    </p:animEffect>
                                  </p:childTnLst>
                                </p:cTn>
                              </p:par>
                            </p:childTnLst>
                          </p:cTn>
                        </p:par>
                      </p:childTnLst>
                    </p:cTn>
                  </p:par>
                  <p:par>
                    <p:cTn id="712" fill="hold">
                      <p:stCondLst>
                        <p:cond delay="indefinite"/>
                      </p:stCondLst>
                      <p:childTnLst>
                        <p:par>
                          <p:cTn id="713" fill="hold">
                            <p:stCondLst>
                              <p:cond delay="0"/>
                            </p:stCondLst>
                            <p:childTnLst>
                              <p:par>
                                <p:cTn id="714" presetID="9" presetClass="entr" presetSubtype="0" fill="hold" nodeType="clickEffect">
                                  <p:stCondLst>
                                    <p:cond delay="0"/>
                                  </p:stCondLst>
                                  <p:childTnLst>
                                    <p:set>
                                      <p:cBhvr>
                                        <p:cTn id="715" dur="1" fill="hold">
                                          <p:stCondLst>
                                            <p:cond delay="0"/>
                                          </p:stCondLst>
                                        </p:cTn>
                                        <p:tgtEl>
                                          <p:spTgt spid="148">
                                            <p:txEl>
                                              <p:pRg st="21" end="21"/>
                                            </p:txEl>
                                          </p:spTgt>
                                        </p:tgtEl>
                                        <p:attrNameLst>
                                          <p:attrName>style.visibility</p:attrName>
                                        </p:attrNameLst>
                                      </p:cBhvr>
                                      <p:to>
                                        <p:strVal val="visible"/>
                                      </p:to>
                                    </p:set>
                                    <p:animEffect transition="in" filter="dissolve">
                                      <p:cBhvr>
                                        <p:cTn id="716" dur="500"/>
                                        <p:tgtEl>
                                          <p:spTgt spid="148">
                                            <p:txEl>
                                              <p:pRg st="21" end="21"/>
                                            </p:txEl>
                                          </p:spTgt>
                                        </p:tgtEl>
                                      </p:cBhvr>
                                    </p:animEffect>
                                  </p:childTnLst>
                                </p:cTn>
                              </p:par>
                            </p:childTnLst>
                          </p:cTn>
                        </p:par>
                      </p:childTnLst>
                    </p:cTn>
                  </p:par>
                  <p:par>
                    <p:cTn id="717" fill="hold">
                      <p:stCondLst>
                        <p:cond delay="indefinite"/>
                      </p:stCondLst>
                      <p:childTnLst>
                        <p:par>
                          <p:cTn id="718" fill="hold">
                            <p:stCondLst>
                              <p:cond delay="0"/>
                            </p:stCondLst>
                            <p:childTnLst>
                              <p:par>
                                <p:cTn id="719" presetID="9" presetClass="entr" presetSubtype="0" fill="hold" nodeType="clickEffect">
                                  <p:stCondLst>
                                    <p:cond delay="0"/>
                                  </p:stCondLst>
                                  <p:childTnLst>
                                    <p:set>
                                      <p:cBhvr>
                                        <p:cTn id="720" dur="1" fill="hold">
                                          <p:stCondLst>
                                            <p:cond delay="0"/>
                                          </p:stCondLst>
                                        </p:cTn>
                                        <p:tgtEl>
                                          <p:spTgt spid="148">
                                            <p:txEl>
                                              <p:pRg st="22" end="22"/>
                                            </p:txEl>
                                          </p:spTgt>
                                        </p:tgtEl>
                                        <p:attrNameLst>
                                          <p:attrName>style.visibility</p:attrName>
                                        </p:attrNameLst>
                                      </p:cBhvr>
                                      <p:to>
                                        <p:strVal val="visible"/>
                                      </p:to>
                                    </p:set>
                                    <p:animEffect transition="in" filter="dissolve">
                                      <p:cBhvr>
                                        <p:cTn id="721" dur="500"/>
                                        <p:tgtEl>
                                          <p:spTgt spid="148">
                                            <p:txEl>
                                              <p:pRg st="22" end="22"/>
                                            </p:txEl>
                                          </p:spTgt>
                                        </p:tgtEl>
                                      </p:cBhvr>
                                    </p:animEffect>
                                  </p:childTnLst>
                                </p:cTn>
                              </p:par>
                            </p:childTnLst>
                          </p:cTn>
                        </p:par>
                      </p:childTnLst>
                    </p:cTn>
                  </p:par>
                  <p:par>
                    <p:cTn id="722" fill="hold">
                      <p:stCondLst>
                        <p:cond delay="indefinite"/>
                      </p:stCondLst>
                      <p:childTnLst>
                        <p:par>
                          <p:cTn id="723" fill="hold">
                            <p:stCondLst>
                              <p:cond delay="0"/>
                            </p:stCondLst>
                            <p:childTnLst>
                              <p:par>
                                <p:cTn id="724" presetID="9" presetClass="entr" presetSubtype="0" fill="hold" nodeType="clickEffect">
                                  <p:stCondLst>
                                    <p:cond delay="0"/>
                                  </p:stCondLst>
                                  <p:childTnLst>
                                    <p:set>
                                      <p:cBhvr>
                                        <p:cTn id="725" dur="1" fill="hold">
                                          <p:stCondLst>
                                            <p:cond delay="0"/>
                                          </p:stCondLst>
                                        </p:cTn>
                                        <p:tgtEl>
                                          <p:spTgt spid="148">
                                            <p:txEl>
                                              <p:pRg st="23" end="23"/>
                                            </p:txEl>
                                          </p:spTgt>
                                        </p:tgtEl>
                                        <p:attrNameLst>
                                          <p:attrName>style.visibility</p:attrName>
                                        </p:attrNameLst>
                                      </p:cBhvr>
                                      <p:to>
                                        <p:strVal val="visible"/>
                                      </p:to>
                                    </p:set>
                                    <p:animEffect transition="in" filter="dissolve">
                                      <p:cBhvr>
                                        <p:cTn id="726" dur="500"/>
                                        <p:tgtEl>
                                          <p:spTgt spid="148">
                                            <p:txEl>
                                              <p:pRg st="23" end="23"/>
                                            </p:txEl>
                                          </p:spTgt>
                                        </p:tgtEl>
                                      </p:cBhvr>
                                    </p:animEffect>
                                  </p:childTnLst>
                                </p:cTn>
                              </p:par>
                            </p:childTnLst>
                          </p:cTn>
                        </p:par>
                      </p:childTnLst>
                    </p:cTn>
                  </p:par>
                  <p:par>
                    <p:cTn id="727" fill="hold">
                      <p:stCondLst>
                        <p:cond delay="indefinite"/>
                      </p:stCondLst>
                      <p:childTnLst>
                        <p:par>
                          <p:cTn id="728" fill="hold">
                            <p:stCondLst>
                              <p:cond delay="0"/>
                            </p:stCondLst>
                            <p:childTnLst>
                              <p:par>
                                <p:cTn id="729" presetID="9" presetClass="entr" presetSubtype="0" fill="hold" grpId="0" nodeType="clickEffect">
                                  <p:stCondLst>
                                    <p:cond delay="0"/>
                                  </p:stCondLst>
                                  <p:childTnLst>
                                    <p:set>
                                      <p:cBhvr>
                                        <p:cTn id="730" dur="1" fill="hold">
                                          <p:stCondLst>
                                            <p:cond delay="0"/>
                                          </p:stCondLst>
                                        </p:cTn>
                                        <p:tgtEl>
                                          <p:spTgt spid="159"/>
                                        </p:tgtEl>
                                        <p:attrNameLst>
                                          <p:attrName>style.visibility</p:attrName>
                                        </p:attrNameLst>
                                      </p:cBhvr>
                                      <p:to>
                                        <p:strVal val="visible"/>
                                      </p:to>
                                    </p:set>
                                    <p:animEffect transition="in" filter="dissolve">
                                      <p:cBhvr>
                                        <p:cTn id="731"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p:bldP spid="93" grpId="0" animBg="1"/>
      <p:bldP spid="94" grpId="0" animBg="1"/>
      <p:bldP spid="95" grpId="0"/>
      <p:bldP spid="96" grpId="0" animBg="1"/>
      <p:bldP spid="97" grpId="0" animBg="1"/>
      <p:bldP spid="98" grpId="0"/>
      <p:bldP spid="99" grpId="0" animBg="1"/>
      <p:bldP spid="100" grpId="0" animBg="1"/>
      <p:bldP spid="101" grpId="0"/>
      <p:bldP spid="102" grpId="0" animBg="1"/>
      <p:bldP spid="103" grpId="0" animBg="1"/>
      <p:bldP spid="104" grpId="0"/>
      <p:bldP spid="105" grpId="0" animBg="1"/>
      <p:bldP spid="106" grpId="0" animBg="1"/>
      <p:bldP spid="107" grpId="0"/>
      <p:bldP spid="108" grpId="0" animBg="1"/>
      <p:bldP spid="109" grpId="0" animBg="1"/>
      <p:bldP spid="110" grpId="0"/>
      <p:bldP spid="111" grpId="0" animBg="1"/>
      <p:bldP spid="112" grpId="0"/>
      <p:bldP spid="113" grpId="0" animBg="1"/>
      <p:bldP spid="114" grpId="0" animBg="1"/>
      <p:bldP spid="115" grpId="0"/>
      <p:bldP spid="116" grpId="0" animBg="1"/>
      <p:bldP spid="117" grpId="0" animBg="1"/>
      <p:bldP spid="118" grpId="0"/>
      <p:bldP spid="119" grpId="0" animBg="1"/>
      <p:bldP spid="120" grpId="0"/>
      <p:bldP spid="121" grpId="0" animBg="1"/>
      <p:bldP spid="122" grpId="0"/>
      <p:bldP spid="123" grpId="0" animBg="1"/>
      <p:bldP spid="124" grpId="0" animBg="1"/>
      <p:bldP spid="125" grpId="0" animBg="1"/>
      <p:bldP spid="126" grpId="0" animBg="1"/>
      <p:bldP spid="127" grpId="0" animBg="1"/>
      <p:bldP spid="128" grpId="0" animBg="1"/>
      <p:bldP spid="129" grpId="0" animBg="1"/>
      <p:bldP spid="130" grpId="0" animBg="1"/>
      <p:bldP spid="131" grpId="0"/>
      <p:bldP spid="132" grpId="0" animBg="1"/>
      <p:bldP spid="148" grpId="0" animBg="1"/>
      <p:bldP spid="163" grpId="0"/>
      <p:bldP spid="164" grpId="0"/>
      <p:bldP spid="165" grpId="0" animBg="1"/>
      <p:bldP spid="166" grpId="0"/>
      <p:bldP spid="167" grpId="0"/>
      <p:bldP spid="168" grpId="0"/>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1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2B87-5F67-D147-BBB3-1531A49E6765}"/>
              </a:ext>
            </a:extLst>
          </p:cNvPr>
          <p:cNvSpPr>
            <a:spLocks noGrp="1"/>
          </p:cNvSpPr>
          <p:nvPr>
            <p:ph type="title"/>
          </p:nvPr>
        </p:nvSpPr>
        <p:spPr/>
        <p:txBody>
          <a:bodyPr/>
          <a:lstStyle/>
          <a:p>
            <a:r>
              <a:rPr lang="en-US" dirty="0"/>
              <a:t>ADT of Graph</a:t>
            </a:r>
          </a:p>
        </p:txBody>
      </p:sp>
      <p:sp>
        <p:nvSpPr>
          <p:cNvPr id="4" name="Oval 3">
            <a:extLst>
              <a:ext uri="{FF2B5EF4-FFF2-40B4-BE49-F238E27FC236}">
                <a16:creationId xmlns:a16="http://schemas.microsoft.com/office/drawing/2014/main" id="{D76B1599-903F-3E49-8D7F-2EE6267245D9}"/>
              </a:ext>
            </a:extLst>
          </p:cNvPr>
          <p:cNvSpPr/>
          <p:nvPr/>
        </p:nvSpPr>
        <p:spPr>
          <a:xfrm>
            <a:off x="497353" y="1005164"/>
            <a:ext cx="2265027" cy="212241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79749A58-0D68-A44F-8127-950FE57C9582}"/>
              </a:ext>
            </a:extLst>
          </p:cNvPr>
          <p:cNvSpPr/>
          <p:nvPr/>
        </p:nvSpPr>
        <p:spPr>
          <a:xfrm>
            <a:off x="1092971" y="1491726"/>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DAEF987E-1FE7-3D4B-83F9-7B7E00FFE1A5}"/>
              </a:ext>
            </a:extLst>
          </p:cNvPr>
          <p:cNvSpPr/>
          <p:nvPr/>
        </p:nvSpPr>
        <p:spPr>
          <a:xfrm>
            <a:off x="1688589" y="1651117"/>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E2A9A5B-72C1-3046-9D40-AA07EDC4CD91}"/>
              </a:ext>
            </a:extLst>
          </p:cNvPr>
          <p:cNvSpPr/>
          <p:nvPr/>
        </p:nvSpPr>
        <p:spPr>
          <a:xfrm>
            <a:off x="933580" y="2066371"/>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82C1271-CFEB-0743-B71C-E2C2682658CD}"/>
              </a:ext>
            </a:extLst>
          </p:cNvPr>
          <p:cNvSpPr/>
          <p:nvPr/>
        </p:nvSpPr>
        <p:spPr>
          <a:xfrm>
            <a:off x="1411753" y="2137679"/>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F99A488-BDC2-D34C-BBFB-318497BF8144}"/>
              </a:ext>
            </a:extLst>
          </p:cNvPr>
          <p:cNvSpPr/>
          <p:nvPr/>
        </p:nvSpPr>
        <p:spPr>
          <a:xfrm>
            <a:off x="2087066" y="2297070"/>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9496D3C-85FF-E546-94D0-D575929CF9E4}"/>
              </a:ext>
            </a:extLst>
          </p:cNvPr>
          <p:cNvSpPr/>
          <p:nvPr/>
        </p:nvSpPr>
        <p:spPr>
          <a:xfrm>
            <a:off x="3153361" y="1490940"/>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97FEA70-B4E5-EE4E-888F-037214FBA4C5}"/>
              </a:ext>
            </a:extLst>
          </p:cNvPr>
          <p:cNvSpPr/>
          <p:nvPr/>
        </p:nvSpPr>
        <p:spPr>
          <a:xfrm>
            <a:off x="5099608" y="1490941"/>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39C398D-59AA-804B-9284-BF19BB85FC73}"/>
              </a:ext>
            </a:extLst>
          </p:cNvPr>
          <p:cNvSpPr/>
          <p:nvPr/>
        </p:nvSpPr>
        <p:spPr>
          <a:xfrm>
            <a:off x="4450859" y="1490940"/>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EA0DD37-8E60-A74E-B900-CAFC25D872B7}"/>
              </a:ext>
            </a:extLst>
          </p:cNvPr>
          <p:cNvSpPr/>
          <p:nvPr/>
        </p:nvSpPr>
        <p:spPr>
          <a:xfrm>
            <a:off x="3802110" y="1490940"/>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DA7A4A4-EFC7-5547-8951-4FB5B6B6A64C}"/>
              </a:ext>
            </a:extLst>
          </p:cNvPr>
          <p:cNvSpPr/>
          <p:nvPr/>
        </p:nvSpPr>
        <p:spPr>
          <a:xfrm>
            <a:off x="5748356" y="1490940"/>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508E4EF-2830-014F-B9F2-CCA58E56FE0C}"/>
              </a:ext>
            </a:extLst>
          </p:cNvPr>
          <p:cNvCxnSpPr>
            <a:stCxn id="10" idx="6"/>
            <a:endCxn id="13" idx="2"/>
          </p:cNvCxnSpPr>
          <p:nvPr/>
        </p:nvCxnSpPr>
        <p:spPr>
          <a:xfrm>
            <a:off x="3472143" y="1650331"/>
            <a:ext cx="32996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43EED24-5FCB-7A40-A1F3-C3691BCD607B}"/>
              </a:ext>
            </a:extLst>
          </p:cNvPr>
          <p:cNvCxnSpPr/>
          <p:nvPr/>
        </p:nvCxnSpPr>
        <p:spPr>
          <a:xfrm>
            <a:off x="4120892" y="1650331"/>
            <a:ext cx="32996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234F75C-4628-AA4C-9A28-9B9CB919A807}"/>
              </a:ext>
            </a:extLst>
          </p:cNvPr>
          <p:cNvCxnSpPr/>
          <p:nvPr/>
        </p:nvCxnSpPr>
        <p:spPr>
          <a:xfrm>
            <a:off x="4769641" y="1650331"/>
            <a:ext cx="32996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F9C22AF-5474-B04F-BCE4-893D3869438F}"/>
              </a:ext>
            </a:extLst>
          </p:cNvPr>
          <p:cNvCxnSpPr/>
          <p:nvPr/>
        </p:nvCxnSpPr>
        <p:spPr>
          <a:xfrm>
            <a:off x="5418390" y="1650331"/>
            <a:ext cx="32996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B6143CDB-2D0E-E040-B7DF-972BC9C9DC31}"/>
              </a:ext>
            </a:extLst>
          </p:cNvPr>
          <p:cNvSpPr/>
          <p:nvPr/>
        </p:nvSpPr>
        <p:spPr>
          <a:xfrm>
            <a:off x="7067369" y="1197326"/>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FF5CB5F-D76C-FB4C-B2D5-E9C06F98A526}"/>
              </a:ext>
            </a:extLst>
          </p:cNvPr>
          <p:cNvSpPr/>
          <p:nvPr/>
        </p:nvSpPr>
        <p:spPr>
          <a:xfrm>
            <a:off x="6636735" y="1809722"/>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E3FF4416-BDB0-3E4A-ACA7-58F0EB1D0EA7}"/>
              </a:ext>
            </a:extLst>
          </p:cNvPr>
          <p:cNvCxnSpPr>
            <a:cxnSpLocks/>
            <a:stCxn id="22" idx="5"/>
            <a:endCxn id="37" idx="1"/>
          </p:cNvCxnSpPr>
          <p:nvPr/>
        </p:nvCxnSpPr>
        <p:spPr>
          <a:xfrm>
            <a:off x="7339466" y="1469423"/>
            <a:ext cx="331485" cy="38698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756A9E5-CBAB-3B44-962A-141F448DFA67}"/>
              </a:ext>
            </a:extLst>
          </p:cNvPr>
          <p:cNvCxnSpPr>
            <a:cxnSpLocks/>
            <a:stCxn id="22" idx="3"/>
            <a:endCxn id="24" idx="0"/>
          </p:cNvCxnSpPr>
          <p:nvPr/>
        </p:nvCxnSpPr>
        <p:spPr>
          <a:xfrm flipH="1">
            <a:off x="6796126" y="1469423"/>
            <a:ext cx="317928" cy="3402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2C81DFB8-25A0-254A-AE6B-EA3B12CB61CA}"/>
              </a:ext>
            </a:extLst>
          </p:cNvPr>
          <p:cNvSpPr/>
          <p:nvPr/>
        </p:nvSpPr>
        <p:spPr>
          <a:xfrm>
            <a:off x="7624266" y="1809722"/>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5581127D-E326-AF4B-9CD8-64163562B83D}"/>
              </a:ext>
            </a:extLst>
          </p:cNvPr>
          <p:cNvSpPr/>
          <p:nvPr/>
        </p:nvSpPr>
        <p:spPr>
          <a:xfrm>
            <a:off x="7193632" y="2422118"/>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5BEDD64-F79D-784A-AE74-0CD29C13F1D4}"/>
              </a:ext>
            </a:extLst>
          </p:cNvPr>
          <p:cNvSpPr/>
          <p:nvPr/>
        </p:nvSpPr>
        <p:spPr>
          <a:xfrm>
            <a:off x="8085661" y="2422118"/>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01686E31-A11F-7B43-B9C7-18ABCAD6CFDA}"/>
              </a:ext>
            </a:extLst>
          </p:cNvPr>
          <p:cNvCxnSpPr>
            <a:cxnSpLocks/>
            <a:stCxn id="37" idx="5"/>
            <a:endCxn id="39" idx="0"/>
          </p:cNvCxnSpPr>
          <p:nvPr/>
        </p:nvCxnSpPr>
        <p:spPr>
          <a:xfrm>
            <a:off x="7896363" y="2081819"/>
            <a:ext cx="348689" cy="3402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71A08F5-1EF8-5643-A2E7-9512539E6F04}"/>
              </a:ext>
            </a:extLst>
          </p:cNvPr>
          <p:cNvCxnSpPr>
            <a:cxnSpLocks/>
            <a:stCxn id="37" idx="3"/>
            <a:endCxn id="38" idx="0"/>
          </p:cNvCxnSpPr>
          <p:nvPr/>
        </p:nvCxnSpPr>
        <p:spPr>
          <a:xfrm flipH="1">
            <a:off x="7353023" y="2081819"/>
            <a:ext cx="317928" cy="3402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E3CB0D85-6A27-AB45-BDFF-F5071C0F5A31}"/>
              </a:ext>
            </a:extLst>
          </p:cNvPr>
          <p:cNvSpPr/>
          <p:nvPr/>
        </p:nvSpPr>
        <p:spPr>
          <a:xfrm>
            <a:off x="457200" y="3386325"/>
            <a:ext cx="2345331" cy="785343"/>
          </a:xfrm>
          <a:prstGeom prst="rect">
            <a:avLst/>
          </a:prstGeom>
          <a:solidFill>
            <a:srgbClr val="E6A20E"/>
          </a:solidFill>
        </p:spPr>
        <p:txBody>
          <a:bodyPr wrap="square">
            <a:spAutoFit/>
          </a:bodyPr>
          <a:lstStyle/>
          <a:p>
            <a:pPr algn="ctr">
              <a:lnSpc>
                <a:spcPct val="150000"/>
              </a:lnSpc>
            </a:pPr>
            <a:r>
              <a:rPr lang="en-US" sz="1600" dirty="0">
                <a:latin typeface="Arial"/>
                <a:cs typeface="Arial"/>
              </a:rPr>
              <a:t>Unstructured structures </a:t>
            </a:r>
          </a:p>
          <a:p>
            <a:pPr algn="ctr">
              <a:lnSpc>
                <a:spcPct val="150000"/>
              </a:lnSpc>
            </a:pPr>
            <a:r>
              <a:rPr lang="en-US" sz="1600" dirty="0">
                <a:solidFill>
                  <a:schemeClr val="accent1"/>
                </a:solidFill>
                <a:latin typeface="Arial"/>
                <a:cs typeface="Arial"/>
              </a:rPr>
              <a:t>Sets</a:t>
            </a:r>
          </a:p>
        </p:txBody>
      </p:sp>
      <p:sp>
        <p:nvSpPr>
          <p:cNvPr id="47" name="Rectangle 46">
            <a:extLst>
              <a:ext uri="{FF2B5EF4-FFF2-40B4-BE49-F238E27FC236}">
                <a16:creationId xmlns:a16="http://schemas.microsoft.com/office/drawing/2014/main" id="{B71E5936-8038-CB4E-A0C2-5E1AEEAD2B24}"/>
              </a:ext>
            </a:extLst>
          </p:cNvPr>
          <p:cNvSpPr/>
          <p:nvPr/>
        </p:nvSpPr>
        <p:spPr>
          <a:xfrm>
            <a:off x="3245213" y="2225193"/>
            <a:ext cx="2718033" cy="785343"/>
          </a:xfrm>
          <a:prstGeom prst="rect">
            <a:avLst/>
          </a:prstGeom>
          <a:solidFill>
            <a:srgbClr val="E6A20E"/>
          </a:solidFill>
        </p:spPr>
        <p:txBody>
          <a:bodyPr wrap="square">
            <a:spAutoFit/>
          </a:bodyPr>
          <a:lstStyle/>
          <a:p>
            <a:pPr algn="ctr">
              <a:lnSpc>
                <a:spcPct val="150000"/>
              </a:lnSpc>
            </a:pPr>
            <a:r>
              <a:rPr lang="en-US" sz="1600" dirty="0">
                <a:latin typeface="Arial"/>
                <a:cs typeface="Arial"/>
              </a:rPr>
              <a:t>Sequential, linear structures </a:t>
            </a:r>
          </a:p>
          <a:p>
            <a:pPr algn="ctr">
              <a:lnSpc>
                <a:spcPct val="150000"/>
              </a:lnSpc>
            </a:pPr>
            <a:r>
              <a:rPr lang="en-US" sz="1600" dirty="0">
                <a:solidFill>
                  <a:schemeClr val="accent1"/>
                </a:solidFill>
                <a:latin typeface="Arial"/>
                <a:cs typeface="Arial"/>
              </a:rPr>
              <a:t>Arrays, linked lists</a:t>
            </a:r>
          </a:p>
        </p:txBody>
      </p:sp>
      <p:sp>
        <p:nvSpPr>
          <p:cNvPr id="48" name="Rectangle 47">
            <a:extLst>
              <a:ext uri="{FF2B5EF4-FFF2-40B4-BE49-F238E27FC236}">
                <a16:creationId xmlns:a16="http://schemas.microsoft.com/office/drawing/2014/main" id="{AB114FDF-0F65-3347-B83E-CE9F0AF208B3}"/>
              </a:ext>
            </a:extLst>
          </p:cNvPr>
          <p:cNvSpPr/>
          <p:nvPr/>
        </p:nvSpPr>
        <p:spPr>
          <a:xfrm>
            <a:off x="6497772" y="2923282"/>
            <a:ext cx="2236638" cy="785343"/>
          </a:xfrm>
          <a:prstGeom prst="rect">
            <a:avLst/>
          </a:prstGeom>
          <a:solidFill>
            <a:srgbClr val="E6A20E"/>
          </a:solidFill>
        </p:spPr>
        <p:txBody>
          <a:bodyPr wrap="square">
            <a:spAutoFit/>
          </a:bodyPr>
          <a:lstStyle/>
          <a:p>
            <a:pPr algn="ctr">
              <a:lnSpc>
                <a:spcPct val="150000"/>
              </a:lnSpc>
            </a:pPr>
            <a:r>
              <a:rPr lang="en-US" sz="1600" dirty="0">
                <a:latin typeface="Arial"/>
                <a:cs typeface="Arial"/>
              </a:rPr>
              <a:t>Hierarchical structures</a:t>
            </a:r>
          </a:p>
          <a:p>
            <a:pPr algn="ctr">
              <a:lnSpc>
                <a:spcPct val="150000"/>
              </a:lnSpc>
            </a:pPr>
            <a:r>
              <a:rPr lang="en-US" sz="1600" dirty="0">
                <a:solidFill>
                  <a:schemeClr val="accent1"/>
                </a:solidFill>
                <a:latin typeface="Arial"/>
                <a:cs typeface="Arial"/>
              </a:rPr>
              <a:t>Trees</a:t>
            </a:r>
          </a:p>
        </p:txBody>
      </p:sp>
      <p:sp>
        <p:nvSpPr>
          <p:cNvPr id="46" name="Rectangle 45">
            <a:extLst>
              <a:ext uri="{FF2B5EF4-FFF2-40B4-BE49-F238E27FC236}">
                <a16:creationId xmlns:a16="http://schemas.microsoft.com/office/drawing/2014/main" id="{99D18704-3B47-724F-AA19-0D853FBF2A49}"/>
              </a:ext>
            </a:extLst>
          </p:cNvPr>
          <p:cNvSpPr/>
          <p:nvPr/>
        </p:nvSpPr>
        <p:spPr>
          <a:xfrm>
            <a:off x="3245213" y="3286554"/>
            <a:ext cx="2707416" cy="844142"/>
          </a:xfrm>
          <a:prstGeom prst="rect">
            <a:avLst/>
          </a:prstGeom>
        </p:spPr>
        <p:txBody>
          <a:bodyPr wrap="square">
            <a:spAutoFit/>
          </a:bodyPr>
          <a:lstStyle/>
          <a:p>
            <a:pPr>
              <a:lnSpc>
                <a:spcPct val="120000"/>
              </a:lnSpc>
            </a:pPr>
            <a:r>
              <a:rPr lang="en-US" sz="1400" dirty="0">
                <a:solidFill>
                  <a:schemeClr val="accent6">
                    <a:lumMod val="75000"/>
                  </a:schemeClr>
                </a:solidFill>
                <a:latin typeface="Arial"/>
                <a:cs typeface="Arial"/>
              </a:rPr>
              <a:t>Useful for </a:t>
            </a:r>
          </a:p>
          <a:p>
            <a:pPr marL="285750" indent="-285750">
              <a:lnSpc>
                <a:spcPct val="120000"/>
              </a:lnSpc>
              <a:buClr>
                <a:schemeClr val="accent1"/>
              </a:buClr>
              <a:buFont typeface="Wingdings" pitchFamily="2" charset="2"/>
              <a:buChar char="§"/>
            </a:pPr>
            <a:r>
              <a:rPr lang="en-US" sz="1400" dirty="0">
                <a:solidFill>
                  <a:schemeClr val="accent6">
                    <a:lumMod val="75000"/>
                  </a:schemeClr>
                </a:solidFill>
                <a:latin typeface="Arial"/>
                <a:cs typeface="Arial"/>
              </a:rPr>
              <a:t>iterating over all elements,</a:t>
            </a:r>
          </a:p>
          <a:p>
            <a:pPr marL="285750" indent="-285750">
              <a:lnSpc>
                <a:spcPct val="120000"/>
              </a:lnSpc>
              <a:buClr>
                <a:schemeClr val="accent1"/>
              </a:buClr>
              <a:buFont typeface="Wingdings" pitchFamily="2" charset="2"/>
              <a:buChar char="§"/>
            </a:pPr>
            <a:r>
              <a:rPr lang="en-US" sz="1400" dirty="0">
                <a:solidFill>
                  <a:schemeClr val="accent6">
                    <a:lumMod val="75000"/>
                  </a:schemeClr>
                </a:solidFill>
                <a:latin typeface="Arial"/>
                <a:cs typeface="Arial"/>
              </a:rPr>
              <a:t>accessing via index</a:t>
            </a:r>
          </a:p>
        </p:txBody>
      </p:sp>
      <p:sp>
        <p:nvSpPr>
          <p:cNvPr id="51" name="Rectangle 50">
            <a:extLst>
              <a:ext uri="{FF2B5EF4-FFF2-40B4-BE49-F238E27FC236}">
                <a16:creationId xmlns:a16="http://schemas.microsoft.com/office/drawing/2014/main" id="{CBC4E650-16F6-E946-B667-E97E12C87914}"/>
              </a:ext>
            </a:extLst>
          </p:cNvPr>
          <p:cNvSpPr/>
          <p:nvPr/>
        </p:nvSpPr>
        <p:spPr>
          <a:xfrm>
            <a:off x="5849024" y="3878863"/>
            <a:ext cx="3185492" cy="585610"/>
          </a:xfrm>
          <a:prstGeom prst="rect">
            <a:avLst/>
          </a:prstGeom>
        </p:spPr>
        <p:txBody>
          <a:bodyPr wrap="square">
            <a:spAutoFit/>
          </a:bodyPr>
          <a:lstStyle/>
          <a:p>
            <a:pPr>
              <a:lnSpc>
                <a:spcPct val="120000"/>
              </a:lnSpc>
            </a:pPr>
            <a:r>
              <a:rPr lang="en-US" sz="1400" dirty="0">
                <a:solidFill>
                  <a:schemeClr val="accent6">
                    <a:lumMod val="75000"/>
                  </a:schemeClr>
                </a:solidFill>
                <a:latin typeface="Arial"/>
                <a:cs typeface="Arial"/>
              </a:rPr>
              <a:t>Can indicate common structure in key</a:t>
            </a:r>
          </a:p>
          <a:p>
            <a:pPr marL="285750" indent="-285750">
              <a:lnSpc>
                <a:spcPct val="120000"/>
              </a:lnSpc>
              <a:buClr>
                <a:schemeClr val="accent1"/>
              </a:buClr>
              <a:buFont typeface="Wingdings" pitchFamily="2" charset="2"/>
              <a:buChar char="§"/>
            </a:pPr>
            <a:r>
              <a:rPr lang="en-US" sz="1400" dirty="0">
                <a:solidFill>
                  <a:schemeClr val="accent6">
                    <a:lumMod val="75000"/>
                  </a:schemeClr>
                </a:solidFill>
                <a:latin typeface="Arial"/>
                <a:cs typeface="Arial"/>
              </a:rPr>
              <a:t>for example, the prefix in tire</a:t>
            </a:r>
          </a:p>
        </p:txBody>
      </p:sp>
      <p:sp>
        <p:nvSpPr>
          <p:cNvPr id="52" name="Rectangle 51">
            <a:extLst>
              <a:ext uri="{FF2B5EF4-FFF2-40B4-BE49-F238E27FC236}">
                <a16:creationId xmlns:a16="http://schemas.microsoft.com/office/drawing/2014/main" id="{2C11D822-C953-C64E-ABB9-30C32D8CB0C3}"/>
              </a:ext>
            </a:extLst>
          </p:cNvPr>
          <p:cNvSpPr/>
          <p:nvPr/>
        </p:nvSpPr>
        <p:spPr>
          <a:xfrm>
            <a:off x="1732058" y="4539487"/>
            <a:ext cx="5823825" cy="369332"/>
          </a:xfrm>
          <a:prstGeom prst="rect">
            <a:avLst/>
          </a:prstGeom>
          <a:solidFill>
            <a:srgbClr val="1B8E1D"/>
          </a:solidFill>
        </p:spPr>
        <p:txBody>
          <a:bodyPr wrap="square">
            <a:spAutoFit/>
          </a:bodyPr>
          <a:lstStyle/>
          <a:p>
            <a:pPr algn="ctr"/>
            <a:r>
              <a:rPr lang="en-US" dirty="0">
                <a:solidFill>
                  <a:srgbClr val="FFFF00"/>
                </a:solidFill>
                <a:latin typeface="Arial"/>
                <a:cs typeface="Arial"/>
              </a:rPr>
              <a:t>Principle</a:t>
            </a:r>
            <a:r>
              <a:rPr lang="en-US" dirty="0">
                <a:solidFill>
                  <a:schemeClr val="bg1"/>
                </a:solidFill>
                <a:latin typeface="Arial"/>
                <a:cs typeface="Arial"/>
              </a:rPr>
              <a:t>: Basic objects &amp; Relationships between them</a:t>
            </a:r>
          </a:p>
        </p:txBody>
      </p:sp>
      <p:sp>
        <p:nvSpPr>
          <p:cNvPr id="50" name="TextBox 49">
            <a:extLst>
              <a:ext uri="{FF2B5EF4-FFF2-40B4-BE49-F238E27FC236}">
                <a16:creationId xmlns:a16="http://schemas.microsoft.com/office/drawing/2014/main" id="{2F83C713-7017-8844-9B6E-1DC393198A7C}"/>
              </a:ext>
            </a:extLst>
          </p:cNvPr>
          <p:cNvSpPr txBox="1"/>
          <p:nvPr/>
        </p:nvSpPr>
        <p:spPr>
          <a:xfrm>
            <a:off x="668747" y="5147929"/>
            <a:ext cx="4900191" cy="1335174"/>
          </a:xfrm>
          <a:prstGeom prst="rect">
            <a:avLst/>
          </a:prstGeom>
          <a:noFill/>
          <a:ln>
            <a:noFill/>
          </a:ln>
        </p:spPr>
        <p:txBody>
          <a:bodyPr wrap="square" rtlCol="0">
            <a:spAutoFit/>
          </a:bodyPr>
          <a:lstStyle/>
          <a:p>
            <a:pPr>
              <a:lnSpc>
                <a:spcPct val="150000"/>
              </a:lnSpc>
            </a:pPr>
            <a:r>
              <a:rPr lang="en-US" sz="2000" b="1" dirty="0">
                <a:solidFill>
                  <a:schemeClr val="accent1"/>
                </a:solidFill>
                <a:latin typeface="Times New Roman" panose="02020603050405020304" pitchFamily="18" charset="0"/>
                <a:cs typeface="Times New Roman" panose="02020603050405020304" pitchFamily="18" charset="0"/>
              </a:rPr>
              <a:t>Graph</a:t>
            </a:r>
            <a:r>
              <a:rPr lang="en-US" dirty="0">
                <a:latin typeface="Times New Roman" panose="02020603050405020304" pitchFamily="18" charset="0"/>
                <a:cs typeface="Times New Roman" panose="02020603050405020304" pitchFamily="18" charset="0"/>
              </a:rPr>
              <a:t> is a generalization of this </a:t>
            </a:r>
            <a:r>
              <a:rPr lang="en-US" dirty="0">
                <a:solidFill>
                  <a:srgbClr val="1B8E1D"/>
                </a:solidFill>
                <a:latin typeface="Times New Roman" panose="02020603050405020304" pitchFamily="18" charset="0"/>
                <a:cs typeface="Times New Roman" panose="02020603050405020304" pitchFamily="18" charset="0"/>
              </a:rPr>
              <a:t>principle</a:t>
            </a:r>
          </a:p>
          <a:p>
            <a:pPr>
              <a:lnSpc>
                <a:spcPct val="150000"/>
              </a:lnSpc>
            </a:pPr>
            <a:r>
              <a:rPr lang="en-US" dirty="0">
                <a:solidFill>
                  <a:schemeClr val="accent6">
                    <a:lumMod val="75000"/>
                  </a:schemeClr>
                </a:solidFill>
                <a:latin typeface="Times New Roman" panose="02020603050405020304" pitchFamily="18" charset="0"/>
                <a:cs typeface="Times New Roman" panose="02020603050405020304" pitchFamily="18" charset="0"/>
              </a:rPr>
              <a:t>Basic objects: </a:t>
            </a:r>
            <a:r>
              <a:rPr lang="en-US" dirty="0">
                <a:latin typeface="Times New Roman" panose="02020603050405020304" pitchFamily="18" charset="0"/>
                <a:cs typeface="Times New Roman" panose="02020603050405020304" pitchFamily="18" charset="0"/>
              </a:rPr>
              <a:t>vertices, nodes </a:t>
            </a:r>
          </a:p>
          <a:p>
            <a:pPr>
              <a:lnSpc>
                <a:spcPct val="150000"/>
              </a:lnSpc>
            </a:pPr>
            <a:r>
              <a:rPr lang="en-US" dirty="0">
                <a:solidFill>
                  <a:schemeClr val="accent6">
                    <a:lumMod val="75000"/>
                  </a:schemeClr>
                </a:solidFill>
                <a:latin typeface="Times New Roman" panose="02020603050405020304" pitchFamily="18" charset="0"/>
                <a:cs typeface="Times New Roman" panose="02020603050405020304" pitchFamily="18" charset="0"/>
              </a:rPr>
              <a:t>Relationships between them: </a:t>
            </a:r>
            <a:r>
              <a:rPr lang="en-US" dirty="0">
                <a:latin typeface="Times New Roman" panose="02020603050405020304" pitchFamily="18" charset="0"/>
                <a:cs typeface="Times New Roman" panose="02020603050405020304" pitchFamily="18" charset="0"/>
              </a:rPr>
              <a:t>edges, arcs, links</a:t>
            </a:r>
          </a:p>
        </p:txBody>
      </p:sp>
      <p:sp>
        <p:nvSpPr>
          <p:cNvPr id="54" name="Oval 53">
            <a:extLst>
              <a:ext uri="{FF2B5EF4-FFF2-40B4-BE49-F238E27FC236}">
                <a16:creationId xmlns:a16="http://schemas.microsoft.com/office/drawing/2014/main" id="{3F640763-7482-2445-807D-213A9AE58DDA}"/>
              </a:ext>
            </a:extLst>
          </p:cNvPr>
          <p:cNvSpPr/>
          <p:nvPr/>
        </p:nvSpPr>
        <p:spPr>
          <a:xfrm>
            <a:off x="6150269" y="5287863"/>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9755694E-AFF0-4944-AE79-B90880491BE0}"/>
              </a:ext>
            </a:extLst>
          </p:cNvPr>
          <p:cNvSpPr/>
          <p:nvPr/>
        </p:nvSpPr>
        <p:spPr>
          <a:xfrm>
            <a:off x="7022914" y="5362965"/>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1022F075-30A3-2C49-97BF-AA2B692808DE}"/>
              </a:ext>
            </a:extLst>
          </p:cNvPr>
          <p:cNvSpPr/>
          <p:nvPr/>
        </p:nvSpPr>
        <p:spPr>
          <a:xfrm>
            <a:off x="5990878" y="5862508"/>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4385E0B-E075-1048-AB7C-261DA5D9D2BF}"/>
              </a:ext>
            </a:extLst>
          </p:cNvPr>
          <p:cNvSpPr/>
          <p:nvPr/>
        </p:nvSpPr>
        <p:spPr>
          <a:xfrm>
            <a:off x="6617998" y="6204588"/>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6091F481-78AC-7D43-AFE2-DEBF96594811}"/>
              </a:ext>
            </a:extLst>
          </p:cNvPr>
          <p:cNvSpPr/>
          <p:nvPr/>
        </p:nvSpPr>
        <p:spPr>
          <a:xfrm>
            <a:off x="7518111" y="5936309"/>
            <a:ext cx="318782" cy="31878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8A669B7E-D23B-D046-98D3-7401750E43D6}"/>
              </a:ext>
            </a:extLst>
          </p:cNvPr>
          <p:cNvCxnSpPr>
            <a:cxnSpLocks/>
            <a:stCxn id="54" idx="6"/>
            <a:endCxn id="55" idx="2"/>
          </p:cNvCxnSpPr>
          <p:nvPr/>
        </p:nvCxnSpPr>
        <p:spPr>
          <a:xfrm>
            <a:off x="6469051" y="5447254"/>
            <a:ext cx="553863" cy="7510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0A31E1CB-DB91-D24C-9E8F-84B153A0A7B9}"/>
              </a:ext>
            </a:extLst>
          </p:cNvPr>
          <p:cNvCxnSpPr>
            <a:cxnSpLocks/>
            <a:stCxn id="54" idx="4"/>
            <a:endCxn id="56" idx="0"/>
          </p:cNvCxnSpPr>
          <p:nvPr/>
        </p:nvCxnSpPr>
        <p:spPr>
          <a:xfrm flipH="1">
            <a:off x="6150269" y="5606645"/>
            <a:ext cx="159391" cy="25586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1BFBFFE2-A4B8-7A4A-AED6-0056786F8E47}"/>
              </a:ext>
            </a:extLst>
          </p:cNvPr>
          <p:cNvCxnSpPr>
            <a:cxnSpLocks/>
            <a:stCxn id="54" idx="5"/>
            <a:endCxn id="58" idx="2"/>
          </p:cNvCxnSpPr>
          <p:nvPr/>
        </p:nvCxnSpPr>
        <p:spPr>
          <a:xfrm>
            <a:off x="6422366" y="5559960"/>
            <a:ext cx="1095745" cy="53574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9C45C9E3-5941-C544-9B1E-39FE84B3EFC1}"/>
              </a:ext>
            </a:extLst>
          </p:cNvPr>
          <p:cNvCxnSpPr>
            <a:cxnSpLocks/>
            <a:stCxn id="58" idx="2"/>
            <a:endCxn id="57" idx="6"/>
          </p:cNvCxnSpPr>
          <p:nvPr/>
        </p:nvCxnSpPr>
        <p:spPr>
          <a:xfrm flipH="1">
            <a:off x="6936780" y="6095700"/>
            <a:ext cx="581331" cy="2682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FA64274-D10B-F84A-9B5E-E0F244DD624B}"/>
              </a:ext>
            </a:extLst>
          </p:cNvPr>
          <p:cNvCxnSpPr>
            <a:cxnSpLocks/>
            <a:stCxn id="57" idx="1"/>
            <a:endCxn id="56" idx="5"/>
          </p:cNvCxnSpPr>
          <p:nvPr/>
        </p:nvCxnSpPr>
        <p:spPr>
          <a:xfrm flipH="1" flipV="1">
            <a:off x="6262975" y="6134605"/>
            <a:ext cx="401708" cy="11666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E47B2FDD-6251-4542-9957-01DE2E42748B}"/>
              </a:ext>
            </a:extLst>
          </p:cNvPr>
          <p:cNvCxnSpPr>
            <a:cxnSpLocks/>
            <a:stCxn id="55" idx="4"/>
            <a:endCxn id="57" idx="0"/>
          </p:cNvCxnSpPr>
          <p:nvPr/>
        </p:nvCxnSpPr>
        <p:spPr>
          <a:xfrm flipH="1">
            <a:off x="6777389" y="5681747"/>
            <a:ext cx="404916" cy="52284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4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par>
                                <p:cTn id="45" presetID="9"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par>
                                <p:cTn id="48" presetID="9"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par>
                                <p:cTn id="51" presetID="9"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par>
                                <p:cTn id="54" presetID="9"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ssolv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dissolve">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dissolv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dissolve">
                                      <p:cBhvr>
                                        <p:cTn id="74" dur="500"/>
                                        <p:tgtEl>
                                          <p:spTgt spid="24"/>
                                        </p:tgtEl>
                                      </p:cBhvr>
                                    </p:animEffect>
                                  </p:childTnLst>
                                </p:cTn>
                              </p:par>
                              <p:par>
                                <p:cTn id="75" presetID="9"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dissolve">
                                      <p:cBhvr>
                                        <p:cTn id="77" dur="500"/>
                                        <p:tgtEl>
                                          <p:spTgt spid="27"/>
                                        </p:tgtEl>
                                      </p:cBhvr>
                                    </p:animEffect>
                                  </p:childTnLst>
                                </p:cTn>
                              </p:par>
                              <p:par>
                                <p:cTn id="78" presetID="9"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dissolve">
                                      <p:cBhvr>
                                        <p:cTn id="80" dur="500"/>
                                        <p:tgtEl>
                                          <p:spTgt spid="28"/>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dissolve">
                                      <p:cBhvr>
                                        <p:cTn id="83" dur="500"/>
                                        <p:tgtEl>
                                          <p:spTgt spid="37"/>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dissolve">
                                      <p:cBhvr>
                                        <p:cTn id="86" dur="500"/>
                                        <p:tgtEl>
                                          <p:spTgt spid="3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dissolve">
                                      <p:cBhvr>
                                        <p:cTn id="89" dur="500"/>
                                        <p:tgtEl>
                                          <p:spTgt spid="39"/>
                                        </p:tgtEl>
                                      </p:cBhvr>
                                    </p:animEffect>
                                  </p:childTnLst>
                                </p:cTn>
                              </p:par>
                              <p:par>
                                <p:cTn id="90" presetID="9"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dissolve">
                                      <p:cBhvr>
                                        <p:cTn id="92" dur="500"/>
                                        <p:tgtEl>
                                          <p:spTgt spid="40"/>
                                        </p:tgtEl>
                                      </p:cBhvr>
                                    </p:animEffect>
                                  </p:childTnLst>
                                </p:cTn>
                              </p:par>
                              <p:par>
                                <p:cTn id="93" presetID="9"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dissolve">
                                      <p:cBhvr>
                                        <p:cTn id="95" dur="500"/>
                                        <p:tgtEl>
                                          <p:spTgt spid="41"/>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dissolve">
                                      <p:cBhvr>
                                        <p:cTn id="100" dur="500"/>
                                        <p:tgtEl>
                                          <p:spTgt spid="48"/>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dissolve">
                                      <p:cBhvr>
                                        <p:cTn id="105" dur="500"/>
                                        <p:tgtEl>
                                          <p:spTgt spid="51"/>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dissolve">
                                      <p:cBhvr>
                                        <p:cTn id="110" dur="5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dissolve">
                                      <p:cBhvr>
                                        <p:cTn id="115" dur="500"/>
                                        <p:tgtEl>
                                          <p:spTgt spid="50"/>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dissolve">
                                      <p:cBhvr>
                                        <p:cTn id="118" dur="500"/>
                                        <p:tgtEl>
                                          <p:spTgt spid="5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dissolve">
                                      <p:cBhvr>
                                        <p:cTn id="121" dur="500"/>
                                        <p:tgtEl>
                                          <p:spTgt spid="5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dissolve">
                                      <p:cBhvr>
                                        <p:cTn id="124" dur="500"/>
                                        <p:tgtEl>
                                          <p:spTgt spid="56"/>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dissolve">
                                      <p:cBhvr>
                                        <p:cTn id="127" dur="500"/>
                                        <p:tgtEl>
                                          <p:spTgt spid="57"/>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dissolve">
                                      <p:cBhvr>
                                        <p:cTn id="130" dur="500"/>
                                        <p:tgtEl>
                                          <p:spTgt spid="58"/>
                                        </p:tgtEl>
                                      </p:cBhvr>
                                    </p:animEffect>
                                  </p:childTnLst>
                                </p:cTn>
                              </p:par>
                              <p:par>
                                <p:cTn id="131" presetID="9" presetClass="entr" presetSubtype="0" fill="hold" nodeType="with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dissolve">
                                      <p:cBhvr>
                                        <p:cTn id="133" dur="500"/>
                                        <p:tgtEl>
                                          <p:spTgt spid="59"/>
                                        </p:tgtEl>
                                      </p:cBhvr>
                                    </p:animEffect>
                                  </p:childTnLst>
                                </p:cTn>
                              </p:par>
                              <p:par>
                                <p:cTn id="134" presetID="9" presetClass="entr" presetSubtype="0" fill="hold" nodeType="with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dissolve">
                                      <p:cBhvr>
                                        <p:cTn id="136" dur="500"/>
                                        <p:tgtEl>
                                          <p:spTgt spid="62"/>
                                        </p:tgtEl>
                                      </p:cBhvr>
                                    </p:animEffect>
                                  </p:childTnLst>
                                </p:cTn>
                              </p:par>
                              <p:par>
                                <p:cTn id="137" presetID="9" presetClass="entr" presetSubtype="0" fill="hold" nodeType="with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dissolve">
                                      <p:cBhvr>
                                        <p:cTn id="139" dur="500"/>
                                        <p:tgtEl>
                                          <p:spTgt spid="65"/>
                                        </p:tgtEl>
                                      </p:cBhvr>
                                    </p:animEffect>
                                  </p:childTnLst>
                                </p:cTn>
                              </p:par>
                              <p:par>
                                <p:cTn id="140" presetID="9" presetClass="entr" presetSubtype="0" fill="hold"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dissolve">
                                      <p:cBhvr>
                                        <p:cTn id="142" dur="500"/>
                                        <p:tgtEl>
                                          <p:spTgt spid="68"/>
                                        </p:tgtEl>
                                      </p:cBhvr>
                                    </p:animEffect>
                                  </p:childTnLst>
                                </p:cTn>
                              </p:par>
                              <p:par>
                                <p:cTn id="143" presetID="9" presetClass="entr" presetSubtype="0" fill="hold" nodeType="with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dissolve">
                                      <p:cBhvr>
                                        <p:cTn id="145" dur="500"/>
                                        <p:tgtEl>
                                          <p:spTgt spid="72"/>
                                        </p:tgtEl>
                                      </p:cBhvr>
                                    </p:animEffect>
                                  </p:childTnLst>
                                </p:cTn>
                              </p:par>
                              <p:par>
                                <p:cTn id="146" presetID="9" presetClass="entr" presetSubtype="0" fill="hold"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dissolve">
                                      <p:cBhvr>
                                        <p:cTn id="1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2" grpId="0" animBg="1"/>
      <p:bldP spid="24" grpId="0" animBg="1"/>
      <p:bldP spid="37" grpId="0" animBg="1"/>
      <p:bldP spid="38" grpId="0" animBg="1"/>
      <p:bldP spid="39" grpId="0" animBg="1"/>
      <p:bldP spid="45" grpId="0" animBg="1"/>
      <p:bldP spid="47" grpId="0" animBg="1"/>
      <p:bldP spid="48" grpId="0" animBg="1"/>
      <p:bldP spid="46" grpId="0"/>
      <p:bldP spid="51" grpId="0"/>
      <p:bldP spid="52" grpId="0" animBg="1"/>
      <p:bldP spid="50" grpId="0"/>
      <p:bldP spid="54" grpId="0" animBg="1"/>
      <p:bldP spid="55" grpId="0" animBg="1"/>
      <p:bldP spid="56" grpId="0" animBg="1"/>
      <p:bldP spid="57" grpId="0"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3025-7906-8545-BB29-3B513E44EFDD}"/>
              </a:ext>
            </a:extLst>
          </p:cNvPr>
          <p:cNvSpPr>
            <a:spLocks noGrp="1"/>
          </p:cNvSpPr>
          <p:nvPr>
            <p:ph type="title"/>
          </p:nvPr>
        </p:nvSpPr>
        <p:spPr>
          <a:xfrm>
            <a:off x="377505" y="274638"/>
            <a:ext cx="8351240" cy="1143000"/>
          </a:xfrm>
        </p:spPr>
        <p:txBody>
          <a:bodyPr>
            <a:normAutofit/>
          </a:bodyPr>
          <a:lstStyle/>
          <a:p>
            <a:r>
              <a:rPr lang="en-US" sz="2600" spc="4" dirty="0">
                <a:latin typeface="Arial"/>
                <a:cs typeface="Arial"/>
              </a:rPr>
              <a:t>Connected</a:t>
            </a:r>
            <a:r>
              <a:rPr lang="en-US" sz="2600" spc="57" dirty="0">
                <a:latin typeface="Arial"/>
                <a:cs typeface="Arial"/>
              </a:rPr>
              <a:t> </a:t>
            </a:r>
            <a:r>
              <a:rPr lang="en-US" sz="2600" spc="-9" dirty="0">
                <a:latin typeface="Arial"/>
                <a:cs typeface="Arial"/>
              </a:rPr>
              <a:t>Components</a:t>
            </a:r>
            <a:r>
              <a:rPr lang="en-US" sz="2600" spc="66" dirty="0">
                <a:latin typeface="Arial"/>
                <a:cs typeface="Arial"/>
              </a:rPr>
              <a:t> </a:t>
            </a:r>
            <a:r>
              <a:rPr lang="en-US" sz="2600" spc="44" dirty="0">
                <a:latin typeface="Arial"/>
                <a:cs typeface="Arial"/>
              </a:rPr>
              <a:t>Application:	</a:t>
            </a:r>
            <a:r>
              <a:rPr lang="en-US" sz="2600" spc="40" dirty="0">
                <a:latin typeface="Arial"/>
                <a:cs typeface="Arial"/>
              </a:rPr>
              <a:t>Particle</a:t>
            </a:r>
            <a:r>
              <a:rPr lang="en-US" sz="2600" spc="9" dirty="0">
                <a:latin typeface="Arial"/>
                <a:cs typeface="Arial"/>
              </a:rPr>
              <a:t> </a:t>
            </a:r>
            <a:r>
              <a:rPr lang="en-US" sz="2600" spc="18" dirty="0">
                <a:latin typeface="Arial"/>
                <a:cs typeface="Arial"/>
              </a:rPr>
              <a:t>Detection</a:t>
            </a:r>
            <a:endParaRPr lang="en-US" sz="2600" dirty="0"/>
          </a:p>
        </p:txBody>
      </p:sp>
      <p:sp>
        <p:nvSpPr>
          <p:cNvPr id="4" name="object 3">
            <a:extLst>
              <a:ext uri="{FF2B5EF4-FFF2-40B4-BE49-F238E27FC236}">
                <a16:creationId xmlns:a16="http://schemas.microsoft.com/office/drawing/2014/main" id="{772FB522-8879-1D43-9DD8-ADF95244A0CD}"/>
              </a:ext>
            </a:extLst>
          </p:cNvPr>
          <p:cNvSpPr txBox="1"/>
          <p:nvPr/>
        </p:nvSpPr>
        <p:spPr>
          <a:xfrm>
            <a:off x="898069" y="1417638"/>
            <a:ext cx="6966697" cy="1231106"/>
          </a:xfrm>
          <a:prstGeom prst="rect">
            <a:avLst/>
          </a:prstGeom>
          <a:solidFill>
            <a:srgbClr val="FFC000"/>
          </a:solidFill>
        </p:spPr>
        <p:txBody>
          <a:bodyPr wrap="square">
            <a:spAutoFit/>
          </a:bodyPr>
          <a:lstStyle>
            <a:defPPr>
              <a:defRPr lang="en-US"/>
            </a:defPPr>
            <a:lvl1pPr marL="285750" indent="-285750">
              <a:spcBef>
                <a:spcPts val="200"/>
              </a:spcBef>
              <a:spcAft>
                <a:spcPts val="200"/>
              </a:spcAft>
              <a:buClr>
                <a:schemeClr val="accent1"/>
              </a:buClr>
              <a:buFont typeface="Wingdings" pitchFamily="2" charset="2"/>
              <a:buChar char="§"/>
              <a:defRPr sz="1600">
                <a:latin typeface="Arial" panose="020B0604020202020204" pitchFamily="34" charset="0"/>
                <a:cs typeface="Arial" panose="020B0604020202020204" pitchFamily="34" charset="0"/>
              </a:defRPr>
            </a:lvl1pPr>
            <a:lvl2pPr marL="468406" lvl="1" indent="-285750">
              <a:spcBef>
                <a:spcPts val="200"/>
              </a:spcBef>
              <a:spcAft>
                <a:spcPts val="200"/>
              </a:spcAft>
              <a:buClr>
                <a:schemeClr val="accent1"/>
              </a:buClr>
              <a:buFont typeface="Wingdings" pitchFamily="2" charset="2"/>
              <a:buChar char="§"/>
              <a:defRPr sz="1600">
                <a:latin typeface="Arial" panose="020B0604020202020204" pitchFamily="34" charset="0"/>
                <a:cs typeface="Arial" panose="020B0604020202020204" pitchFamily="34" charset="0"/>
              </a:defRPr>
            </a:lvl2pPr>
          </a:lstStyle>
          <a:p>
            <a:pPr marL="0" indent="0">
              <a:buNone/>
            </a:pPr>
            <a:r>
              <a:rPr dirty="0"/>
              <a:t>Given grayscale image of particles, identify "blobs."</a:t>
            </a:r>
          </a:p>
          <a:p>
            <a:r>
              <a:rPr dirty="0"/>
              <a:t>Vertex:</a:t>
            </a:r>
            <a:r>
              <a:rPr lang="en-US" dirty="0"/>
              <a:t> </a:t>
            </a:r>
            <a:r>
              <a:rPr dirty="0"/>
              <a:t>pixel.</a:t>
            </a:r>
          </a:p>
          <a:p>
            <a:r>
              <a:rPr dirty="0"/>
              <a:t>Edge:</a:t>
            </a:r>
            <a:r>
              <a:rPr lang="en-US" dirty="0"/>
              <a:t> </a:t>
            </a:r>
            <a:r>
              <a:rPr dirty="0"/>
              <a:t>between two adjacent pixels with grayscale value </a:t>
            </a:r>
            <a:r>
              <a:rPr lang="en-US" dirty="0"/>
              <a:t>&gt;</a:t>
            </a:r>
            <a:r>
              <a:rPr dirty="0"/>
              <a:t> 70.</a:t>
            </a:r>
          </a:p>
          <a:p>
            <a:r>
              <a:rPr dirty="0"/>
              <a:t>Blob:</a:t>
            </a:r>
            <a:r>
              <a:rPr lang="en-US" dirty="0"/>
              <a:t> </a:t>
            </a:r>
            <a:r>
              <a:rPr dirty="0"/>
              <a:t>connected component of 20-30 pixels.</a:t>
            </a:r>
          </a:p>
        </p:txBody>
      </p:sp>
      <p:sp>
        <p:nvSpPr>
          <p:cNvPr id="5" name="object 99">
            <a:extLst>
              <a:ext uri="{FF2B5EF4-FFF2-40B4-BE49-F238E27FC236}">
                <a16:creationId xmlns:a16="http://schemas.microsoft.com/office/drawing/2014/main" id="{D6460F26-4E0B-5749-A3F6-B0EDDA30B695}"/>
              </a:ext>
            </a:extLst>
          </p:cNvPr>
          <p:cNvSpPr txBox="1"/>
          <p:nvPr/>
        </p:nvSpPr>
        <p:spPr>
          <a:xfrm>
            <a:off x="7055141" y="2636139"/>
            <a:ext cx="809625" cy="408023"/>
          </a:xfrm>
          <a:prstGeom prst="rect">
            <a:avLst/>
          </a:prstGeom>
        </p:spPr>
        <p:txBody>
          <a:bodyPr vert="horz" wrap="square" lIns="0" tIns="43143" rIns="0" bIns="0" rtlCol="0">
            <a:spAutoFit/>
          </a:bodyPr>
          <a:lstStyle/>
          <a:p>
            <a:pPr marL="11206">
              <a:spcBef>
                <a:spcPts val="340"/>
              </a:spcBef>
            </a:pPr>
            <a:r>
              <a:rPr sz="1059" dirty="0">
                <a:solidFill>
                  <a:srgbClr val="8D3124"/>
                </a:solidFill>
                <a:latin typeface="Arial" panose="020B0604020202020204" pitchFamily="34" charset="0"/>
                <a:cs typeface="Arial" panose="020B0604020202020204" pitchFamily="34" charset="0"/>
              </a:rPr>
              <a:t>black = 0</a:t>
            </a:r>
          </a:p>
          <a:p>
            <a:pPr marL="11206">
              <a:spcBef>
                <a:spcPts val="256"/>
              </a:spcBef>
            </a:pPr>
            <a:r>
              <a:rPr sz="1059" dirty="0">
                <a:solidFill>
                  <a:srgbClr val="8D3124"/>
                </a:solidFill>
                <a:latin typeface="Arial" panose="020B0604020202020204" pitchFamily="34" charset="0"/>
                <a:cs typeface="Arial" panose="020B0604020202020204" pitchFamily="34" charset="0"/>
              </a:rPr>
              <a:t>white = 255</a:t>
            </a:r>
          </a:p>
        </p:txBody>
      </p:sp>
      <p:sp>
        <p:nvSpPr>
          <p:cNvPr id="6" name="object 100">
            <a:extLst>
              <a:ext uri="{FF2B5EF4-FFF2-40B4-BE49-F238E27FC236}">
                <a16:creationId xmlns:a16="http://schemas.microsoft.com/office/drawing/2014/main" id="{0D150A20-E70E-7447-AB63-60A016107702}"/>
              </a:ext>
            </a:extLst>
          </p:cNvPr>
          <p:cNvSpPr/>
          <p:nvPr/>
        </p:nvSpPr>
        <p:spPr>
          <a:xfrm>
            <a:off x="6793470" y="2436435"/>
            <a:ext cx="203971" cy="243084"/>
          </a:xfrm>
          <a:prstGeom prst="rect">
            <a:avLst/>
          </a:prstGeom>
          <a:blipFill>
            <a:blip r:embed="rId2" cstate="print"/>
            <a:stretch>
              <a:fillRect/>
            </a:stretch>
          </a:blipFill>
        </p:spPr>
        <p:txBody>
          <a:bodyPr wrap="square" lIns="0" tIns="0" rIns="0" bIns="0" rtlCol="0"/>
          <a:lstStyle/>
          <a:p>
            <a:endParaRPr sz="1588"/>
          </a:p>
        </p:txBody>
      </p:sp>
      <p:sp>
        <p:nvSpPr>
          <p:cNvPr id="7" name="object 5">
            <a:extLst>
              <a:ext uri="{FF2B5EF4-FFF2-40B4-BE49-F238E27FC236}">
                <a16:creationId xmlns:a16="http://schemas.microsoft.com/office/drawing/2014/main" id="{9EE4F72F-B00A-C243-A5C2-2E0D8D20B15D}"/>
              </a:ext>
            </a:extLst>
          </p:cNvPr>
          <p:cNvSpPr/>
          <p:nvPr/>
        </p:nvSpPr>
        <p:spPr>
          <a:xfrm>
            <a:off x="1496817" y="3044162"/>
            <a:ext cx="3272118" cy="2454088"/>
          </a:xfrm>
          <a:prstGeom prst="rect">
            <a:avLst/>
          </a:prstGeom>
          <a:blipFill>
            <a:blip r:embed="rId3" cstate="print"/>
            <a:stretch>
              <a:fillRect/>
            </a:stretch>
          </a:blipFill>
        </p:spPr>
        <p:txBody>
          <a:bodyPr wrap="square" lIns="0" tIns="0" rIns="0" bIns="0" rtlCol="0"/>
          <a:lstStyle/>
          <a:p>
            <a:endParaRPr sz="1588"/>
          </a:p>
        </p:txBody>
      </p:sp>
      <p:sp>
        <p:nvSpPr>
          <p:cNvPr id="8" name="object 6">
            <a:extLst>
              <a:ext uri="{FF2B5EF4-FFF2-40B4-BE49-F238E27FC236}">
                <a16:creationId xmlns:a16="http://schemas.microsoft.com/office/drawing/2014/main" id="{DA61861C-4116-BD4A-BB5E-6EDF05381FCF}"/>
              </a:ext>
            </a:extLst>
          </p:cNvPr>
          <p:cNvSpPr/>
          <p:nvPr/>
        </p:nvSpPr>
        <p:spPr>
          <a:xfrm>
            <a:off x="5586964" y="3447574"/>
            <a:ext cx="515471" cy="504265"/>
          </a:xfrm>
          <a:prstGeom prst="rect">
            <a:avLst/>
          </a:prstGeom>
          <a:blipFill>
            <a:blip r:embed="rId4" cstate="print"/>
            <a:stretch>
              <a:fillRect/>
            </a:stretch>
          </a:blipFill>
        </p:spPr>
        <p:txBody>
          <a:bodyPr wrap="square" lIns="0" tIns="0" rIns="0" bIns="0" rtlCol="0"/>
          <a:lstStyle/>
          <a:p>
            <a:endParaRPr sz="1588"/>
          </a:p>
        </p:txBody>
      </p:sp>
      <p:sp>
        <p:nvSpPr>
          <p:cNvPr id="9" name="object 7">
            <a:extLst>
              <a:ext uri="{FF2B5EF4-FFF2-40B4-BE49-F238E27FC236}">
                <a16:creationId xmlns:a16="http://schemas.microsoft.com/office/drawing/2014/main" id="{40F3692F-91EA-DE44-82AA-6681FF194F4F}"/>
              </a:ext>
            </a:extLst>
          </p:cNvPr>
          <p:cNvSpPr/>
          <p:nvPr/>
        </p:nvSpPr>
        <p:spPr>
          <a:xfrm>
            <a:off x="5674751" y="353351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10" name="object 8">
            <a:extLst>
              <a:ext uri="{FF2B5EF4-FFF2-40B4-BE49-F238E27FC236}">
                <a16:creationId xmlns:a16="http://schemas.microsoft.com/office/drawing/2014/main" id="{6ABEA69B-59CE-CB43-AFA5-341628C0C497}"/>
              </a:ext>
            </a:extLst>
          </p:cNvPr>
          <p:cNvSpPr/>
          <p:nvPr/>
        </p:nvSpPr>
        <p:spPr>
          <a:xfrm>
            <a:off x="5674750" y="3533509"/>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11" name="object 9">
            <a:extLst>
              <a:ext uri="{FF2B5EF4-FFF2-40B4-BE49-F238E27FC236}">
                <a16:creationId xmlns:a16="http://schemas.microsoft.com/office/drawing/2014/main" id="{38A5FD76-8EEC-D246-AD22-5036D416138B}"/>
              </a:ext>
            </a:extLst>
          </p:cNvPr>
          <p:cNvSpPr/>
          <p:nvPr/>
        </p:nvSpPr>
        <p:spPr>
          <a:xfrm>
            <a:off x="5878317" y="3447574"/>
            <a:ext cx="504265" cy="504265"/>
          </a:xfrm>
          <a:prstGeom prst="rect">
            <a:avLst/>
          </a:prstGeom>
          <a:blipFill>
            <a:blip r:embed="rId5" cstate="print"/>
            <a:stretch>
              <a:fillRect/>
            </a:stretch>
          </a:blipFill>
        </p:spPr>
        <p:txBody>
          <a:bodyPr wrap="square" lIns="0" tIns="0" rIns="0" bIns="0" rtlCol="0"/>
          <a:lstStyle/>
          <a:p>
            <a:endParaRPr sz="1588"/>
          </a:p>
        </p:txBody>
      </p:sp>
      <p:sp>
        <p:nvSpPr>
          <p:cNvPr id="12" name="object 10">
            <a:extLst>
              <a:ext uri="{FF2B5EF4-FFF2-40B4-BE49-F238E27FC236}">
                <a16:creationId xmlns:a16="http://schemas.microsoft.com/office/drawing/2014/main" id="{7F15C471-9E42-C143-A5A2-95D4EBB402F7}"/>
              </a:ext>
            </a:extLst>
          </p:cNvPr>
          <p:cNvSpPr/>
          <p:nvPr/>
        </p:nvSpPr>
        <p:spPr>
          <a:xfrm>
            <a:off x="5961992" y="353351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13" name="object 11">
            <a:extLst>
              <a:ext uri="{FF2B5EF4-FFF2-40B4-BE49-F238E27FC236}">
                <a16:creationId xmlns:a16="http://schemas.microsoft.com/office/drawing/2014/main" id="{864A2193-12C1-CF4E-997E-F5086DF722CD}"/>
              </a:ext>
            </a:extLst>
          </p:cNvPr>
          <p:cNvSpPr/>
          <p:nvPr/>
        </p:nvSpPr>
        <p:spPr>
          <a:xfrm>
            <a:off x="5961993" y="3533509"/>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14" name="object 12">
            <a:extLst>
              <a:ext uri="{FF2B5EF4-FFF2-40B4-BE49-F238E27FC236}">
                <a16:creationId xmlns:a16="http://schemas.microsoft.com/office/drawing/2014/main" id="{41BA0E27-4C84-B942-9414-BDC21838F3D8}"/>
              </a:ext>
            </a:extLst>
          </p:cNvPr>
          <p:cNvSpPr/>
          <p:nvPr/>
        </p:nvSpPr>
        <p:spPr>
          <a:xfrm>
            <a:off x="6158464" y="3447574"/>
            <a:ext cx="515471" cy="504265"/>
          </a:xfrm>
          <a:prstGeom prst="rect">
            <a:avLst/>
          </a:prstGeom>
          <a:blipFill>
            <a:blip r:embed="rId6" cstate="print"/>
            <a:stretch>
              <a:fillRect/>
            </a:stretch>
          </a:blipFill>
        </p:spPr>
        <p:txBody>
          <a:bodyPr wrap="square" lIns="0" tIns="0" rIns="0" bIns="0" rtlCol="0"/>
          <a:lstStyle/>
          <a:p>
            <a:endParaRPr sz="1588"/>
          </a:p>
        </p:txBody>
      </p:sp>
      <p:sp>
        <p:nvSpPr>
          <p:cNvPr id="15" name="object 13">
            <a:extLst>
              <a:ext uri="{FF2B5EF4-FFF2-40B4-BE49-F238E27FC236}">
                <a16:creationId xmlns:a16="http://schemas.microsoft.com/office/drawing/2014/main" id="{56AEC854-2B03-5247-84C7-D8FC47521C34}"/>
              </a:ext>
            </a:extLst>
          </p:cNvPr>
          <p:cNvSpPr/>
          <p:nvPr/>
        </p:nvSpPr>
        <p:spPr>
          <a:xfrm>
            <a:off x="6249232" y="3533512"/>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16" name="object 14">
            <a:extLst>
              <a:ext uri="{FF2B5EF4-FFF2-40B4-BE49-F238E27FC236}">
                <a16:creationId xmlns:a16="http://schemas.microsoft.com/office/drawing/2014/main" id="{46D5FD4E-7803-0A47-8A7B-901E6188F5F2}"/>
              </a:ext>
            </a:extLst>
          </p:cNvPr>
          <p:cNvSpPr/>
          <p:nvPr/>
        </p:nvSpPr>
        <p:spPr>
          <a:xfrm>
            <a:off x="6249243" y="3533509"/>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17" name="object 15">
            <a:extLst>
              <a:ext uri="{FF2B5EF4-FFF2-40B4-BE49-F238E27FC236}">
                <a16:creationId xmlns:a16="http://schemas.microsoft.com/office/drawing/2014/main" id="{DEBB786C-B911-1E40-9686-16B9F13F17D1}"/>
              </a:ext>
            </a:extLst>
          </p:cNvPr>
          <p:cNvSpPr/>
          <p:nvPr/>
        </p:nvSpPr>
        <p:spPr>
          <a:xfrm>
            <a:off x="6461023" y="3447574"/>
            <a:ext cx="504265" cy="504265"/>
          </a:xfrm>
          <a:prstGeom prst="rect">
            <a:avLst/>
          </a:prstGeom>
          <a:blipFill>
            <a:blip r:embed="rId7" cstate="print"/>
            <a:stretch>
              <a:fillRect/>
            </a:stretch>
          </a:blipFill>
        </p:spPr>
        <p:txBody>
          <a:bodyPr wrap="square" lIns="0" tIns="0" rIns="0" bIns="0" rtlCol="0"/>
          <a:lstStyle/>
          <a:p>
            <a:endParaRPr sz="1588"/>
          </a:p>
        </p:txBody>
      </p:sp>
      <p:sp>
        <p:nvSpPr>
          <p:cNvPr id="18" name="object 16">
            <a:extLst>
              <a:ext uri="{FF2B5EF4-FFF2-40B4-BE49-F238E27FC236}">
                <a16:creationId xmlns:a16="http://schemas.microsoft.com/office/drawing/2014/main" id="{253AC18D-4932-4F4E-BD90-012A55876584}"/>
              </a:ext>
            </a:extLst>
          </p:cNvPr>
          <p:cNvSpPr/>
          <p:nvPr/>
        </p:nvSpPr>
        <p:spPr>
          <a:xfrm>
            <a:off x="6536484" y="353351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19" name="object 17">
            <a:extLst>
              <a:ext uri="{FF2B5EF4-FFF2-40B4-BE49-F238E27FC236}">
                <a16:creationId xmlns:a16="http://schemas.microsoft.com/office/drawing/2014/main" id="{B676E670-4581-8041-AEF8-BB5A26BABBE5}"/>
              </a:ext>
            </a:extLst>
          </p:cNvPr>
          <p:cNvSpPr/>
          <p:nvPr/>
        </p:nvSpPr>
        <p:spPr>
          <a:xfrm>
            <a:off x="6536484" y="3533509"/>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20" name="object 18">
            <a:extLst>
              <a:ext uri="{FF2B5EF4-FFF2-40B4-BE49-F238E27FC236}">
                <a16:creationId xmlns:a16="http://schemas.microsoft.com/office/drawing/2014/main" id="{D1A34199-AA6B-F345-B3D2-900461CB28AD}"/>
              </a:ext>
            </a:extLst>
          </p:cNvPr>
          <p:cNvSpPr/>
          <p:nvPr/>
        </p:nvSpPr>
        <p:spPr>
          <a:xfrm>
            <a:off x="5586964" y="3738927"/>
            <a:ext cx="515471" cy="504265"/>
          </a:xfrm>
          <a:prstGeom prst="rect">
            <a:avLst/>
          </a:prstGeom>
          <a:blipFill>
            <a:blip r:embed="rId8" cstate="print"/>
            <a:stretch>
              <a:fillRect/>
            </a:stretch>
          </a:blipFill>
        </p:spPr>
        <p:txBody>
          <a:bodyPr wrap="square" lIns="0" tIns="0" rIns="0" bIns="0" rtlCol="0"/>
          <a:lstStyle/>
          <a:p>
            <a:endParaRPr sz="1588"/>
          </a:p>
        </p:txBody>
      </p:sp>
      <p:sp>
        <p:nvSpPr>
          <p:cNvPr id="21" name="object 19">
            <a:extLst>
              <a:ext uri="{FF2B5EF4-FFF2-40B4-BE49-F238E27FC236}">
                <a16:creationId xmlns:a16="http://schemas.microsoft.com/office/drawing/2014/main" id="{8A276DB2-DAF2-324F-BF79-A52407C8E71E}"/>
              </a:ext>
            </a:extLst>
          </p:cNvPr>
          <p:cNvSpPr/>
          <p:nvPr/>
        </p:nvSpPr>
        <p:spPr>
          <a:xfrm>
            <a:off x="5674751" y="382075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22" name="object 20">
            <a:extLst>
              <a:ext uri="{FF2B5EF4-FFF2-40B4-BE49-F238E27FC236}">
                <a16:creationId xmlns:a16="http://schemas.microsoft.com/office/drawing/2014/main" id="{AE33341E-9AFF-7F4C-AA2B-B7E991A1D772}"/>
              </a:ext>
            </a:extLst>
          </p:cNvPr>
          <p:cNvSpPr/>
          <p:nvPr/>
        </p:nvSpPr>
        <p:spPr>
          <a:xfrm>
            <a:off x="5674750" y="382075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23" name="object 21">
            <a:extLst>
              <a:ext uri="{FF2B5EF4-FFF2-40B4-BE49-F238E27FC236}">
                <a16:creationId xmlns:a16="http://schemas.microsoft.com/office/drawing/2014/main" id="{35E06E15-7193-2744-99D0-CA7AE33FE5A4}"/>
              </a:ext>
            </a:extLst>
          </p:cNvPr>
          <p:cNvSpPr/>
          <p:nvPr/>
        </p:nvSpPr>
        <p:spPr>
          <a:xfrm>
            <a:off x="5878317" y="3738927"/>
            <a:ext cx="504265" cy="504265"/>
          </a:xfrm>
          <a:prstGeom prst="rect">
            <a:avLst/>
          </a:prstGeom>
          <a:blipFill>
            <a:blip r:embed="rId9" cstate="print"/>
            <a:stretch>
              <a:fillRect/>
            </a:stretch>
          </a:blipFill>
        </p:spPr>
        <p:txBody>
          <a:bodyPr wrap="square" lIns="0" tIns="0" rIns="0" bIns="0" rtlCol="0"/>
          <a:lstStyle/>
          <a:p>
            <a:endParaRPr sz="1588"/>
          </a:p>
        </p:txBody>
      </p:sp>
      <p:sp>
        <p:nvSpPr>
          <p:cNvPr id="24" name="object 22">
            <a:extLst>
              <a:ext uri="{FF2B5EF4-FFF2-40B4-BE49-F238E27FC236}">
                <a16:creationId xmlns:a16="http://schemas.microsoft.com/office/drawing/2014/main" id="{E7ED56C5-719F-774B-9CE3-1DA4E34772E4}"/>
              </a:ext>
            </a:extLst>
          </p:cNvPr>
          <p:cNvSpPr/>
          <p:nvPr/>
        </p:nvSpPr>
        <p:spPr>
          <a:xfrm>
            <a:off x="5961992" y="382075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25" name="object 23">
            <a:extLst>
              <a:ext uri="{FF2B5EF4-FFF2-40B4-BE49-F238E27FC236}">
                <a16:creationId xmlns:a16="http://schemas.microsoft.com/office/drawing/2014/main" id="{93A37A21-D52D-774B-B445-0536CD422D23}"/>
              </a:ext>
            </a:extLst>
          </p:cNvPr>
          <p:cNvSpPr/>
          <p:nvPr/>
        </p:nvSpPr>
        <p:spPr>
          <a:xfrm>
            <a:off x="5961993" y="382075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26" name="object 24">
            <a:extLst>
              <a:ext uri="{FF2B5EF4-FFF2-40B4-BE49-F238E27FC236}">
                <a16:creationId xmlns:a16="http://schemas.microsoft.com/office/drawing/2014/main" id="{78606E8D-146F-374D-AE2F-C9C1F02939C9}"/>
              </a:ext>
            </a:extLst>
          </p:cNvPr>
          <p:cNvSpPr/>
          <p:nvPr/>
        </p:nvSpPr>
        <p:spPr>
          <a:xfrm>
            <a:off x="6158464" y="3738927"/>
            <a:ext cx="515471" cy="504265"/>
          </a:xfrm>
          <a:prstGeom prst="rect">
            <a:avLst/>
          </a:prstGeom>
          <a:blipFill>
            <a:blip r:embed="rId10" cstate="print"/>
            <a:stretch>
              <a:fillRect/>
            </a:stretch>
          </a:blipFill>
        </p:spPr>
        <p:txBody>
          <a:bodyPr wrap="square" lIns="0" tIns="0" rIns="0" bIns="0" rtlCol="0"/>
          <a:lstStyle/>
          <a:p>
            <a:endParaRPr sz="1588"/>
          </a:p>
        </p:txBody>
      </p:sp>
      <p:sp>
        <p:nvSpPr>
          <p:cNvPr id="27" name="object 25">
            <a:extLst>
              <a:ext uri="{FF2B5EF4-FFF2-40B4-BE49-F238E27FC236}">
                <a16:creationId xmlns:a16="http://schemas.microsoft.com/office/drawing/2014/main" id="{87054BF5-F78A-5C43-98F8-73ED53BEC1F5}"/>
              </a:ext>
            </a:extLst>
          </p:cNvPr>
          <p:cNvSpPr/>
          <p:nvPr/>
        </p:nvSpPr>
        <p:spPr>
          <a:xfrm>
            <a:off x="6249232" y="3820752"/>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28" name="object 26">
            <a:extLst>
              <a:ext uri="{FF2B5EF4-FFF2-40B4-BE49-F238E27FC236}">
                <a16:creationId xmlns:a16="http://schemas.microsoft.com/office/drawing/2014/main" id="{C48BEA07-3367-8A48-9D16-DBE059867D46}"/>
              </a:ext>
            </a:extLst>
          </p:cNvPr>
          <p:cNvSpPr/>
          <p:nvPr/>
        </p:nvSpPr>
        <p:spPr>
          <a:xfrm>
            <a:off x="6249243" y="382075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29" name="object 27">
            <a:extLst>
              <a:ext uri="{FF2B5EF4-FFF2-40B4-BE49-F238E27FC236}">
                <a16:creationId xmlns:a16="http://schemas.microsoft.com/office/drawing/2014/main" id="{6B064DF6-37C7-0842-92A1-0A5A3E947989}"/>
              </a:ext>
            </a:extLst>
          </p:cNvPr>
          <p:cNvSpPr/>
          <p:nvPr/>
        </p:nvSpPr>
        <p:spPr>
          <a:xfrm>
            <a:off x="6461023" y="3738927"/>
            <a:ext cx="504265" cy="504265"/>
          </a:xfrm>
          <a:prstGeom prst="rect">
            <a:avLst/>
          </a:prstGeom>
          <a:blipFill>
            <a:blip r:embed="rId11" cstate="print"/>
            <a:stretch>
              <a:fillRect/>
            </a:stretch>
          </a:blipFill>
        </p:spPr>
        <p:txBody>
          <a:bodyPr wrap="square" lIns="0" tIns="0" rIns="0" bIns="0" rtlCol="0"/>
          <a:lstStyle/>
          <a:p>
            <a:endParaRPr sz="1588"/>
          </a:p>
        </p:txBody>
      </p:sp>
      <p:sp>
        <p:nvSpPr>
          <p:cNvPr id="30" name="object 28">
            <a:extLst>
              <a:ext uri="{FF2B5EF4-FFF2-40B4-BE49-F238E27FC236}">
                <a16:creationId xmlns:a16="http://schemas.microsoft.com/office/drawing/2014/main" id="{CDD1D040-B135-F84C-B047-A389E22BE5A0}"/>
              </a:ext>
            </a:extLst>
          </p:cNvPr>
          <p:cNvSpPr/>
          <p:nvPr/>
        </p:nvSpPr>
        <p:spPr>
          <a:xfrm>
            <a:off x="6536484" y="382075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CBCBCB"/>
          </a:solidFill>
        </p:spPr>
        <p:txBody>
          <a:bodyPr wrap="square" lIns="0" tIns="0" rIns="0" bIns="0" rtlCol="0"/>
          <a:lstStyle/>
          <a:p>
            <a:endParaRPr sz="1588"/>
          </a:p>
        </p:txBody>
      </p:sp>
      <p:sp>
        <p:nvSpPr>
          <p:cNvPr id="31" name="object 29">
            <a:extLst>
              <a:ext uri="{FF2B5EF4-FFF2-40B4-BE49-F238E27FC236}">
                <a16:creationId xmlns:a16="http://schemas.microsoft.com/office/drawing/2014/main" id="{E2731C34-BD1E-704F-8110-A5B3156390AD}"/>
              </a:ext>
            </a:extLst>
          </p:cNvPr>
          <p:cNvSpPr/>
          <p:nvPr/>
        </p:nvSpPr>
        <p:spPr>
          <a:xfrm>
            <a:off x="6536484" y="382075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32" name="object 30">
            <a:extLst>
              <a:ext uri="{FF2B5EF4-FFF2-40B4-BE49-F238E27FC236}">
                <a16:creationId xmlns:a16="http://schemas.microsoft.com/office/drawing/2014/main" id="{5DA8EB80-F24E-214B-A320-F00DB204BF4D}"/>
              </a:ext>
            </a:extLst>
          </p:cNvPr>
          <p:cNvSpPr/>
          <p:nvPr/>
        </p:nvSpPr>
        <p:spPr>
          <a:xfrm>
            <a:off x="5586964" y="4030279"/>
            <a:ext cx="515471" cy="504265"/>
          </a:xfrm>
          <a:prstGeom prst="rect">
            <a:avLst/>
          </a:prstGeom>
          <a:blipFill>
            <a:blip r:embed="rId12" cstate="print"/>
            <a:stretch>
              <a:fillRect/>
            </a:stretch>
          </a:blipFill>
        </p:spPr>
        <p:txBody>
          <a:bodyPr wrap="square" lIns="0" tIns="0" rIns="0" bIns="0" rtlCol="0"/>
          <a:lstStyle/>
          <a:p>
            <a:endParaRPr sz="1588"/>
          </a:p>
        </p:txBody>
      </p:sp>
      <p:sp>
        <p:nvSpPr>
          <p:cNvPr id="33" name="object 31">
            <a:extLst>
              <a:ext uri="{FF2B5EF4-FFF2-40B4-BE49-F238E27FC236}">
                <a16:creationId xmlns:a16="http://schemas.microsoft.com/office/drawing/2014/main" id="{1359DFD6-AB2A-A142-8205-78DE7DDD7EBC}"/>
              </a:ext>
            </a:extLst>
          </p:cNvPr>
          <p:cNvSpPr/>
          <p:nvPr/>
        </p:nvSpPr>
        <p:spPr>
          <a:xfrm>
            <a:off x="5674751" y="4107993"/>
            <a:ext cx="286310" cy="286310"/>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0000"/>
          </a:solidFill>
        </p:spPr>
        <p:txBody>
          <a:bodyPr wrap="square" lIns="0" tIns="0" rIns="0" bIns="0" rtlCol="0"/>
          <a:lstStyle/>
          <a:p>
            <a:endParaRPr sz="1588"/>
          </a:p>
        </p:txBody>
      </p:sp>
      <p:sp>
        <p:nvSpPr>
          <p:cNvPr id="34" name="object 32">
            <a:extLst>
              <a:ext uri="{FF2B5EF4-FFF2-40B4-BE49-F238E27FC236}">
                <a16:creationId xmlns:a16="http://schemas.microsoft.com/office/drawing/2014/main" id="{1BCE0D61-3E01-EF45-A6D8-EC1C17C34BE7}"/>
              </a:ext>
            </a:extLst>
          </p:cNvPr>
          <p:cNvSpPr/>
          <p:nvPr/>
        </p:nvSpPr>
        <p:spPr>
          <a:xfrm>
            <a:off x="5674750" y="410800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35" name="object 33">
            <a:extLst>
              <a:ext uri="{FF2B5EF4-FFF2-40B4-BE49-F238E27FC236}">
                <a16:creationId xmlns:a16="http://schemas.microsoft.com/office/drawing/2014/main" id="{C3765402-1430-4B40-B069-4F95A664CED1}"/>
              </a:ext>
            </a:extLst>
          </p:cNvPr>
          <p:cNvSpPr/>
          <p:nvPr/>
        </p:nvSpPr>
        <p:spPr>
          <a:xfrm>
            <a:off x="5878317" y="4030279"/>
            <a:ext cx="504265" cy="504265"/>
          </a:xfrm>
          <a:prstGeom prst="rect">
            <a:avLst/>
          </a:prstGeom>
          <a:blipFill>
            <a:blip r:embed="rId13" cstate="print"/>
            <a:stretch>
              <a:fillRect/>
            </a:stretch>
          </a:blipFill>
        </p:spPr>
        <p:txBody>
          <a:bodyPr wrap="square" lIns="0" tIns="0" rIns="0" bIns="0" rtlCol="0"/>
          <a:lstStyle/>
          <a:p>
            <a:endParaRPr sz="1588"/>
          </a:p>
        </p:txBody>
      </p:sp>
      <p:sp>
        <p:nvSpPr>
          <p:cNvPr id="36" name="object 34">
            <a:extLst>
              <a:ext uri="{FF2B5EF4-FFF2-40B4-BE49-F238E27FC236}">
                <a16:creationId xmlns:a16="http://schemas.microsoft.com/office/drawing/2014/main" id="{1D30D6FF-43D3-7846-93E4-25F3D78E53FF}"/>
              </a:ext>
            </a:extLst>
          </p:cNvPr>
          <p:cNvSpPr/>
          <p:nvPr/>
        </p:nvSpPr>
        <p:spPr>
          <a:xfrm>
            <a:off x="5961992" y="4107993"/>
            <a:ext cx="286310" cy="286310"/>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0000"/>
          </a:solidFill>
        </p:spPr>
        <p:txBody>
          <a:bodyPr wrap="square" lIns="0" tIns="0" rIns="0" bIns="0" rtlCol="0"/>
          <a:lstStyle/>
          <a:p>
            <a:endParaRPr sz="1588"/>
          </a:p>
        </p:txBody>
      </p:sp>
      <p:sp>
        <p:nvSpPr>
          <p:cNvPr id="37" name="object 35">
            <a:extLst>
              <a:ext uri="{FF2B5EF4-FFF2-40B4-BE49-F238E27FC236}">
                <a16:creationId xmlns:a16="http://schemas.microsoft.com/office/drawing/2014/main" id="{54E22A34-FF4F-8C40-8634-7F880B04DDED}"/>
              </a:ext>
            </a:extLst>
          </p:cNvPr>
          <p:cNvSpPr/>
          <p:nvPr/>
        </p:nvSpPr>
        <p:spPr>
          <a:xfrm>
            <a:off x="5961993" y="410800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38" name="object 36">
            <a:extLst>
              <a:ext uri="{FF2B5EF4-FFF2-40B4-BE49-F238E27FC236}">
                <a16:creationId xmlns:a16="http://schemas.microsoft.com/office/drawing/2014/main" id="{587F0455-472A-6445-A269-6050108B3803}"/>
              </a:ext>
            </a:extLst>
          </p:cNvPr>
          <p:cNvSpPr/>
          <p:nvPr/>
        </p:nvSpPr>
        <p:spPr>
          <a:xfrm>
            <a:off x="6158464" y="4030279"/>
            <a:ext cx="515471" cy="504265"/>
          </a:xfrm>
          <a:prstGeom prst="rect">
            <a:avLst/>
          </a:prstGeom>
          <a:blipFill>
            <a:blip r:embed="rId14" cstate="print"/>
            <a:stretch>
              <a:fillRect/>
            </a:stretch>
          </a:blipFill>
        </p:spPr>
        <p:txBody>
          <a:bodyPr wrap="square" lIns="0" tIns="0" rIns="0" bIns="0" rtlCol="0"/>
          <a:lstStyle/>
          <a:p>
            <a:endParaRPr sz="1588"/>
          </a:p>
        </p:txBody>
      </p:sp>
      <p:sp>
        <p:nvSpPr>
          <p:cNvPr id="39" name="object 37">
            <a:extLst>
              <a:ext uri="{FF2B5EF4-FFF2-40B4-BE49-F238E27FC236}">
                <a16:creationId xmlns:a16="http://schemas.microsoft.com/office/drawing/2014/main" id="{99756D15-8E4E-E54A-9D89-94DD06D51918}"/>
              </a:ext>
            </a:extLst>
          </p:cNvPr>
          <p:cNvSpPr/>
          <p:nvPr/>
        </p:nvSpPr>
        <p:spPr>
          <a:xfrm>
            <a:off x="6249232" y="4107993"/>
            <a:ext cx="286310" cy="286310"/>
          </a:xfrm>
          <a:custGeom>
            <a:avLst/>
            <a:gdLst/>
            <a:ahLst/>
            <a:cxnLst/>
            <a:rect l="l" t="t" r="r" b="b"/>
            <a:pathLst>
              <a:path w="324484" h="324485">
                <a:moveTo>
                  <a:pt x="0" y="0"/>
                </a:moveTo>
                <a:lnTo>
                  <a:pt x="324281" y="0"/>
                </a:lnTo>
                <a:lnTo>
                  <a:pt x="324281" y="324281"/>
                </a:lnTo>
                <a:lnTo>
                  <a:pt x="0" y="324281"/>
                </a:lnTo>
                <a:lnTo>
                  <a:pt x="0" y="0"/>
                </a:lnTo>
                <a:close/>
              </a:path>
            </a:pathLst>
          </a:custGeom>
          <a:solidFill>
            <a:srgbClr val="CBCBCB"/>
          </a:solidFill>
        </p:spPr>
        <p:txBody>
          <a:bodyPr wrap="square" lIns="0" tIns="0" rIns="0" bIns="0" rtlCol="0"/>
          <a:lstStyle/>
          <a:p>
            <a:endParaRPr sz="1588"/>
          </a:p>
        </p:txBody>
      </p:sp>
      <p:sp>
        <p:nvSpPr>
          <p:cNvPr id="40" name="object 38">
            <a:extLst>
              <a:ext uri="{FF2B5EF4-FFF2-40B4-BE49-F238E27FC236}">
                <a16:creationId xmlns:a16="http://schemas.microsoft.com/office/drawing/2014/main" id="{613EF417-C159-8343-A673-8FD603846973}"/>
              </a:ext>
            </a:extLst>
          </p:cNvPr>
          <p:cNvSpPr/>
          <p:nvPr/>
        </p:nvSpPr>
        <p:spPr>
          <a:xfrm>
            <a:off x="6249243" y="410800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41" name="object 39">
            <a:extLst>
              <a:ext uri="{FF2B5EF4-FFF2-40B4-BE49-F238E27FC236}">
                <a16:creationId xmlns:a16="http://schemas.microsoft.com/office/drawing/2014/main" id="{F1EAA604-01BD-D640-89C1-DA00B3EB7F5B}"/>
              </a:ext>
            </a:extLst>
          </p:cNvPr>
          <p:cNvSpPr/>
          <p:nvPr/>
        </p:nvSpPr>
        <p:spPr>
          <a:xfrm>
            <a:off x="6461023" y="4030279"/>
            <a:ext cx="504265" cy="504265"/>
          </a:xfrm>
          <a:prstGeom prst="rect">
            <a:avLst/>
          </a:prstGeom>
          <a:blipFill>
            <a:blip r:embed="rId15" cstate="print"/>
            <a:stretch>
              <a:fillRect/>
            </a:stretch>
          </a:blipFill>
        </p:spPr>
        <p:txBody>
          <a:bodyPr wrap="square" lIns="0" tIns="0" rIns="0" bIns="0" rtlCol="0"/>
          <a:lstStyle/>
          <a:p>
            <a:endParaRPr sz="1588"/>
          </a:p>
        </p:txBody>
      </p:sp>
      <p:sp>
        <p:nvSpPr>
          <p:cNvPr id="42" name="object 40">
            <a:extLst>
              <a:ext uri="{FF2B5EF4-FFF2-40B4-BE49-F238E27FC236}">
                <a16:creationId xmlns:a16="http://schemas.microsoft.com/office/drawing/2014/main" id="{2CEC3AC8-3EA0-7B49-A743-74800138D788}"/>
              </a:ext>
            </a:extLst>
          </p:cNvPr>
          <p:cNvSpPr/>
          <p:nvPr/>
        </p:nvSpPr>
        <p:spPr>
          <a:xfrm>
            <a:off x="6536484" y="4107993"/>
            <a:ext cx="286310" cy="286310"/>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CBCBCB"/>
          </a:solidFill>
        </p:spPr>
        <p:txBody>
          <a:bodyPr wrap="square" lIns="0" tIns="0" rIns="0" bIns="0" rtlCol="0"/>
          <a:lstStyle/>
          <a:p>
            <a:endParaRPr sz="1588"/>
          </a:p>
        </p:txBody>
      </p:sp>
      <p:sp>
        <p:nvSpPr>
          <p:cNvPr id="43" name="object 41">
            <a:extLst>
              <a:ext uri="{FF2B5EF4-FFF2-40B4-BE49-F238E27FC236}">
                <a16:creationId xmlns:a16="http://schemas.microsoft.com/office/drawing/2014/main" id="{EADA7A91-34F6-9A46-98A1-E8B0E23C4A93}"/>
              </a:ext>
            </a:extLst>
          </p:cNvPr>
          <p:cNvSpPr/>
          <p:nvPr/>
        </p:nvSpPr>
        <p:spPr>
          <a:xfrm>
            <a:off x="6536484" y="410800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44" name="object 42">
            <a:extLst>
              <a:ext uri="{FF2B5EF4-FFF2-40B4-BE49-F238E27FC236}">
                <a16:creationId xmlns:a16="http://schemas.microsoft.com/office/drawing/2014/main" id="{0EA119B9-281F-A348-93D7-3C9F59BDDAC6}"/>
              </a:ext>
            </a:extLst>
          </p:cNvPr>
          <p:cNvSpPr/>
          <p:nvPr/>
        </p:nvSpPr>
        <p:spPr>
          <a:xfrm>
            <a:off x="5586964" y="4310426"/>
            <a:ext cx="515471" cy="515471"/>
          </a:xfrm>
          <a:prstGeom prst="rect">
            <a:avLst/>
          </a:prstGeom>
          <a:blipFill>
            <a:blip r:embed="rId16" cstate="print"/>
            <a:stretch>
              <a:fillRect/>
            </a:stretch>
          </a:blipFill>
        </p:spPr>
        <p:txBody>
          <a:bodyPr wrap="square" lIns="0" tIns="0" rIns="0" bIns="0" rtlCol="0"/>
          <a:lstStyle/>
          <a:p>
            <a:endParaRPr sz="1588"/>
          </a:p>
        </p:txBody>
      </p:sp>
      <p:sp>
        <p:nvSpPr>
          <p:cNvPr id="45" name="object 43">
            <a:extLst>
              <a:ext uri="{FF2B5EF4-FFF2-40B4-BE49-F238E27FC236}">
                <a16:creationId xmlns:a16="http://schemas.microsoft.com/office/drawing/2014/main" id="{76A7715B-E7F9-4B48-800C-C6D03EB4A127}"/>
              </a:ext>
            </a:extLst>
          </p:cNvPr>
          <p:cNvSpPr/>
          <p:nvPr/>
        </p:nvSpPr>
        <p:spPr>
          <a:xfrm>
            <a:off x="5674751" y="4395244"/>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46" name="object 44">
            <a:extLst>
              <a:ext uri="{FF2B5EF4-FFF2-40B4-BE49-F238E27FC236}">
                <a16:creationId xmlns:a16="http://schemas.microsoft.com/office/drawing/2014/main" id="{A6738B4D-5467-8946-A6B9-BDAFEC71BA2D}"/>
              </a:ext>
            </a:extLst>
          </p:cNvPr>
          <p:cNvSpPr/>
          <p:nvPr/>
        </p:nvSpPr>
        <p:spPr>
          <a:xfrm>
            <a:off x="5674750" y="4395242"/>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47" name="object 45">
            <a:extLst>
              <a:ext uri="{FF2B5EF4-FFF2-40B4-BE49-F238E27FC236}">
                <a16:creationId xmlns:a16="http://schemas.microsoft.com/office/drawing/2014/main" id="{B7B4E705-38BD-1649-85B7-639F78875130}"/>
              </a:ext>
            </a:extLst>
          </p:cNvPr>
          <p:cNvSpPr/>
          <p:nvPr/>
        </p:nvSpPr>
        <p:spPr>
          <a:xfrm>
            <a:off x="5878317" y="4310426"/>
            <a:ext cx="504265" cy="515471"/>
          </a:xfrm>
          <a:prstGeom prst="rect">
            <a:avLst/>
          </a:prstGeom>
          <a:blipFill>
            <a:blip r:embed="rId17" cstate="print"/>
            <a:stretch>
              <a:fillRect/>
            </a:stretch>
          </a:blipFill>
        </p:spPr>
        <p:txBody>
          <a:bodyPr wrap="square" lIns="0" tIns="0" rIns="0" bIns="0" rtlCol="0"/>
          <a:lstStyle/>
          <a:p>
            <a:endParaRPr sz="1588"/>
          </a:p>
        </p:txBody>
      </p:sp>
      <p:sp>
        <p:nvSpPr>
          <p:cNvPr id="48" name="object 46">
            <a:extLst>
              <a:ext uri="{FF2B5EF4-FFF2-40B4-BE49-F238E27FC236}">
                <a16:creationId xmlns:a16="http://schemas.microsoft.com/office/drawing/2014/main" id="{3E1CDEBF-1098-574B-A303-00D1A2D06195}"/>
              </a:ext>
            </a:extLst>
          </p:cNvPr>
          <p:cNvSpPr/>
          <p:nvPr/>
        </p:nvSpPr>
        <p:spPr>
          <a:xfrm>
            <a:off x="5961992" y="4395244"/>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49" name="object 47">
            <a:extLst>
              <a:ext uri="{FF2B5EF4-FFF2-40B4-BE49-F238E27FC236}">
                <a16:creationId xmlns:a16="http://schemas.microsoft.com/office/drawing/2014/main" id="{0620E6E1-8499-5C4C-8F10-A39E210D1924}"/>
              </a:ext>
            </a:extLst>
          </p:cNvPr>
          <p:cNvSpPr/>
          <p:nvPr/>
        </p:nvSpPr>
        <p:spPr>
          <a:xfrm>
            <a:off x="5961993" y="4395242"/>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50" name="object 48">
            <a:extLst>
              <a:ext uri="{FF2B5EF4-FFF2-40B4-BE49-F238E27FC236}">
                <a16:creationId xmlns:a16="http://schemas.microsoft.com/office/drawing/2014/main" id="{FED98F48-B6E0-234D-A525-5D1A5442EDD1}"/>
              </a:ext>
            </a:extLst>
          </p:cNvPr>
          <p:cNvSpPr/>
          <p:nvPr/>
        </p:nvSpPr>
        <p:spPr>
          <a:xfrm>
            <a:off x="6158464" y="4310426"/>
            <a:ext cx="515471" cy="515471"/>
          </a:xfrm>
          <a:prstGeom prst="rect">
            <a:avLst/>
          </a:prstGeom>
          <a:blipFill>
            <a:blip r:embed="rId18" cstate="print"/>
            <a:stretch>
              <a:fillRect/>
            </a:stretch>
          </a:blipFill>
        </p:spPr>
        <p:txBody>
          <a:bodyPr wrap="square" lIns="0" tIns="0" rIns="0" bIns="0" rtlCol="0"/>
          <a:lstStyle/>
          <a:p>
            <a:endParaRPr sz="1588"/>
          </a:p>
        </p:txBody>
      </p:sp>
      <p:sp>
        <p:nvSpPr>
          <p:cNvPr id="51" name="object 49">
            <a:extLst>
              <a:ext uri="{FF2B5EF4-FFF2-40B4-BE49-F238E27FC236}">
                <a16:creationId xmlns:a16="http://schemas.microsoft.com/office/drawing/2014/main" id="{C0172CED-0621-DF4E-957E-10FA6DBCF60E}"/>
              </a:ext>
            </a:extLst>
          </p:cNvPr>
          <p:cNvSpPr/>
          <p:nvPr/>
        </p:nvSpPr>
        <p:spPr>
          <a:xfrm>
            <a:off x="6249232" y="4395244"/>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52" name="object 50">
            <a:extLst>
              <a:ext uri="{FF2B5EF4-FFF2-40B4-BE49-F238E27FC236}">
                <a16:creationId xmlns:a16="http://schemas.microsoft.com/office/drawing/2014/main" id="{5DE0C850-3F52-124A-B432-B2FA17CF45D5}"/>
              </a:ext>
            </a:extLst>
          </p:cNvPr>
          <p:cNvSpPr/>
          <p:nvPr/>
        </p:nvSpPr>
        <p:spPr>
          <a:xfrm>
            <a:off x="6249243" y="4395242"/>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53" name="object 51">
            <a:extLst>
              <a:ext uri="{FF2B5EF4-FFF2-40B4-BE49-F238E27FC236}">
                <a16:creationId xmlns:a16="http://schemas.microsoft.com/office/drawing/2014/main" id="{B53ABDBA-4387-634C-A775-73FD6CDB3695}"/>
              </a:ext>
            </a:extLst>
          </p:cNvPr>
          <p:cNvSpPr/>
          <p:nvPr/>
        </p:nvSpPr>
        <p:spPr>
          <a:xfrm>
            <a:off x="6461023" y="4310426"/>
            <a:ext cx="504265" cy="515471"/>
          </a:xfrm>
          <a:prstGeom prst="rect">
            <a:avLst/>
          </a:prstGeom>
          <a:blipFill>
            <a:blip r:embed="rId19" cstate="print"/>
            <a:stretch>
              <a:fillRect/>
            </a:stretch>
          </a:blipFill>
        </p:spPr>
        <p:txBody>
          <a:bodyPr wrap="square" lIns="0" tIns="0" rIns="0" bIns="0" rtlCol="0"/>
          <a:lstStyle/>
          <a:p>
            <a:endParaRPr sz="1588"/>
          </a:p>
        </p:txBody>
      </p:sp>
      <p:sp>
        <p:nvSpPr>
          <p:cNvPr id="54" name="object 52">
            <a:extLst>
              <a:ext uri="{FF2B5EF4-FFF2-40B4-BE49-F238E27FC236}">
                <a16:creationId xmlns:a16="http://schemas.microsoft.com/office/drawing/2014/main" id="{325BD655-55FD-7641-966E-145CC5772420}"/>
              </a:ext>
            </a:extLst>
          </p:cNvPr>
          <p:cNvSpPr/>
          <p:nvPr/>
        </p:nvSpPr>
        <p:spPr>
          <a:xfrm>
            <a:off x="6536484" y="4395244"/>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CBCBCB"/>
          </a:solidFill>
        </p:spPr>
        <p:txBody>
          <a:bodyPr wrap="square" lIns="0" tIns="0" rIns="0" bIns="0" rtlCol="0"/>
          <a:lstStyle/>
          <a:p>
            <a:endParaRPr sz="1588"/>
          </a:p>
        </p:txBody>
      </p:sp>
      <p:sp>
        <p:nvSpPr>
          <p:cNvPr id="55" name="object 53">
            <a:extLst>
              <a:ext uri="{FF2B5EF4-FFF2-40B4-BE49-F238E27FC236}">
                <a16:creationId xmlns:a16="http://schemas.microsoft.com/office/drawing/2014/main" id="{203EFB5E-BB98-7041-AA33-B8E2D6642D6E}"/>
              </a:ext>
            </a:extLst>
          </p:cNvPr>
          <p:cNvSpPr/>
          <p:nvPr/>
        </p:nvSpPr>
        <p:spPr>
          <a:xfrm>
            <a:off x="6536484" y="4395242"/>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56" name="object 54">
            <a:extLst>
              <a:ext uri="{FF2B5EF4-FFF2-40B4-BE49-F238E27FC236}">
                <a16:creationId xmlns:a16="http://schemas.microsoft.com/office/drawing/2014/main" id="{85F1BCB9-E7C1-064A-95D0-EA4873EDFF9C}"/>
              </a:ext>
            </a:extLst>
          </p:cNvPr>
          <p:cNvSpPr/>
          <p:nvPr/>
        </p:nvSpPr>
        <p:spPr>
          <a:xfrm>
            <a:off x="5586964" y="4601779"/>
            <a:ext cx="515471" cy="504265"/>
          </a:xfrm>
          <a:prstGeom prst="rect">
            <a:avLst/>
          </a:prstGeom>
          <a:blipFill>
            <a:blip r:embed="rId20" cstate="print"/>
            <a:stretch>
              <a:fillRect/>
            </a:stretch>
          </a:blipFill>
        </p:spPr>
        <p:txBody>
          <a:bodyPr wrap="square" lIns="0" tIns="0" rIns="0" bIns="0" rtlCol="0"/>
          <a:lstStyle/>
          <a:p>
            <a:endParaRPr sz="1588"/>
          </a:p>
        </p:txBody>
      </p:sp>
      <p:sp>
        <p:nvSpPr>
          <p:cNvPr id="57" name="object 55">
            <a:extLst>
              <a:ext uri="{FF2B5EF4-FFF2-40B4-BE49-F238E27FC236}">
                <a16:creationId xmlns:a16="http://schemas.microsoft.com/office/drawing/2014/main" id="{0CD7664A-9EEA-7F48-B4E5-348DAD98795C}"/>
              </a:ext>
            </a:extLst>
          </p:cNvPr>
          <p:cNvSpPr/>
          <p:nvPr/>
        </p:nvSpPr>
        <p:spPr>
          <a:xfrm>
            <a:off x="5674751" y="4682485"/>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58" name="object 56">
            <a:extLst>
              <a:ext uri="{FF2B5EF4-FFF2-40B4-BE49-F238E27FC236}">
                <a16:creationId xmlns:a16="http://schemas.microsoft.com/office/drawing/2014/main" id="{A3346A54-D868-5448-9810-AF1D13320841}"/>
              </a:ext>
            </a:extLst>
          </p:cNvPr>
          <p:cNvSpPr/>
          <p:nvPr/>
        </p:nvSpPr>
        <p:spPr>
          <a:xfrm>
            <a:off x="5674750" y="4682484"/>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59" name="object 57">
            <a:extLst>
              <a:ext uri="{FF2B5EF4-FFF2-40B4-BE49-F238E27FC236}">
                <a16:creationId xmlns:a16="http://schemas.microsoft.com/office/drawing/2014/main" id="{E2FA24A0-73CD-A748-9E46-1945E5BB1D67}"/>
              </a:ext>
            </a:extLst>
          </p:cNvPr>
          <p:cNvSpPr/>
          <p:nvPr/>
        </p:nvSpPr>
        <p:spPr>
          <a:xfrm>
            <a:off x="5878317" y="4601779"/>
            <a:ext cx="504265" cy="504265"/>
          </a:xfrm>
          <a:prstGeom prst="rect">
            <a:avLst/>
          </a:prstGeom>
          <a:blipFill>
            <a:blip r:embed="rId21" cstate="print"/>
            <a:stretch>
              <a:fillRect/>
            </a:stretch>
          </a:blipFill>
        </p:spPr>
        <p:txBody>
          <a:bodyPr wrap="square" lIns="0" tIns="0" rIns="0" bIns="0" rtlCol="0"/>
          <a:lstStyle/>
          <a:p>
            <a:endParaRPr sz="1588"/>
          </a:p>
        </p:txBody>
      </p:sp>
      <p:sp>
        <p:nvSpPr>
          <p:cNvPr id="60" name="object 58">
            <a:extLst>
              <a:ext uri="{FF2B5EF4-FFF2-40B4-BE49-F238E27FC236}">
                <a16:creationId xmlns:a16="http://schemas.microsoft.com/office/drawing/2014/main" id="{247A0843-5400-6E4D-9934-37BD86230759}"/>
              </a:ext>
            </a:extLst>
          </p:cNvPr>
          <p:cNvSpPr/>
          <p:nvPr/>
        </p:nvSpPr>
        <p:spPr>
          <a:xfrm>
            <a:off x="5961992" y="4682485"/>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61" name="object 59">
            <a:extLst>
              <a:ext uri="{FF2B5EF4-FFF2-40B4-BE49-F238E27FC236}">
                <a16:creationId xmlns:a16="http://schemas.microsoft.com/office/drawing/2014/main" id="{BA40EDA7-B812-CE43-A823-29A9744E085C}"/>
              </a:ext>
            </a:extLst>
          </p:cNvPr>
          <p:cNvSpPr/>
          <p:nvPr/>
        </p:nvSpPr>
        <p:spPr>
          <a:xfrm>
            <a:off x="5961993" y="4682484"/>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62" name="object 60">
            <a:extLst>
              <a:ext uri="{FF2B5EF4-FFF2-40B4-BE49-F238E27FC236}">
                <a16:creationId xmlns:a16="http://schemas.microsoft.com/office/drawing/2014/main" id="{EF090EEA-627F-504C-8FE0-65F0926A6312}"/>
              </a:ext>
            </a:extLst>
          </p:cNvPr>
          <p:cNvSpPr/>
          <p:nvPr/>
        </p:nvSpPr>
        <p:spPr>
          <a:xfrm>
            <a:off x="6158464" y="4601779"/>
            <a:ext cx="515471" cy="504265"/>
          </a:xfrm>
          <a:prstGeom prst="rect">
            <a:avLst/>
          </a:prstGeom>
          <a:blipFill>
            <a:blip r:embed="rId22" cstate="print"/>
            <a:stretch>
              <a:fillRect/>
            </a:stretch>
          </a:blipFill>
        </p:spPr>
        <p:txBody>
          <a:bodyPr wrap="square" lIns="0" tIns="0" rIns="0" bIns="0" rtlCol="0"/>
          <a:lstStyle/>
          <a:p>
            <a:endParaRPr sz="1588"/>
          </a:p>
        </p:txBody>
      </p:sp>
      <p:sp>
        <p:nvSpPr>
          <p:cNvPr id="63" name="object 61">
            <a:extLst>
              <a:ext uri="{FF2B5EF4-FFF2-40B4-BE49-F238E27FC236}">
                <a16:creationId xmlns:a16="http://schemas.microsoft.com/office/drawing/2014/main" id="{64CC5657-3E31-0F48-9F3A-7BFF8490BB1D}"/>
              </a:ext>
            </a:extLst>
          </p:cNvPr>
          <p:cNvSpPr/>
          <p:nvPr/>
        </p:nvSpPr>
        <p:spPr>
          <a:xfrm>
            <a:off x="6249232" y="4682485"/>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64" name="object 62">
            <a:extLst>
              <a:ext uri="{FF2B5EF4-FFF2-40B4-BE49-F238E27FC236}">
                <a16:creationId xmlns:a16="http://schemas.microsoft.com/office/drawing/2014/main" id="{02CABA71-F91D-0848-A084-C4882D0D4A3D}"/>
              </a:ext>
            </a:extLst>
          </p:cNvPr>
          <p:cNvSpPr/>
          <p:nvPr/>
        </p:nvSpPr>
        <p:spPr>
          <a:xfrm>
            <a:off x="6249243" y="4682484"/>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65" name="object 63">
            <a:extLst>
              <a:ext uri="{FF2B5EF4-FFF2-40B4-BE49-F238E27FC236}">
                <a16:creationId xmlns:a16="http://schemas.microsoft.com/office/drawing/2014/main" id="{FE186080-D2B4-8B44-9CF8-62EFE163A469}"/>
              </a:ext>
            </a:extLst>
          </p:cNvPr>
          <p:cNvSpPr/>
          <p:nvPr/>
        </p:nvSpPr>
        <p:spPr>
          <a:xfrm>
            <a:off x="6461023" y="4601779"/>
            <a:ext cx="504265" cy="504265"/>
          </a:xfrm>
          <a:prstGeom prst="rect">
            <a:avLst/>
          </a:prstGeom>
          <a:blipFill>
            <a:blip r:embed="rId23" cstate="print"/>
            <a:stretch>
              <a:fillRect/>
            </a:stretch>
          </a:blipFill>
        </p:spPr>
        <p:txBody>
          <a:bodyPr wrap="square" lIns="0" tIns="0" rIns="0" bIns="0" rtlCol="0"/>
          <a:lstStyle/>
          <a:p>
            <a:endParaRPr sz="1588"/>
          </a:p>
        </p:txBody>
      </p:sp>
      <p:sp>
        <p:nvSpPr>
          <p:cNvPr id="66" name="object 64">
            <a:extLst>
              <a:ext uri="{FF2B5EF4-FFF2-40B4-BE49-F238E27FC236}">
                <a16:creationId xmlns:a16="http://schemas.microsoft.com/office/drawing/2014/main" id="{D2DC3138-25A8-E249-BBFC-8D19CC124E17}"/>
              </a:ext>
            </a:extLst>
          </p:cNvPr>
          <p:cNvSpPr/>
          <p:nvPr/>
        </p:nvSpPr>
        <p:spPr>
          <a:xfrm>
            <a:off x="6536484" y="4682485"/>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67" name="object 65">
            <a:extLst>
              <a:ext uri="{FF2B5EF4-FFF2-40B4-BE49-F238E27FC236}">
                <a16:creationId xmlns:a16="http://schemas.microsoft.com/office/drawing/2014/main" id="{79558622-8462-0347-AC44-78A51FFF917E}"/>
              </a:ext>
            </a:extLst>
          </p:cNvPr>
          <p:cNvSpPr/>
          <p:nvPr/>
        </p:nvSpPr>
        <p:spPr>
          <a:xfrm>
            <a:off x="6536484" y="4682484"/>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68" name="object 66">
            <a:extLst>
              <a:ext uri="{FF2B5EF4-FFF2-40B4-BE49-F238E27FC236}">
                <a16:creationId xmlns:a16="http://schemas.microsoft.com/office/drawing/2014/main" id="{61262B5C-82CF-4349-B5DA-4AFB8945599B}"/>
              </a:ext>
            </a:extLst>
          </p:cNvPr>
          <p:cNvSpPr/>
          <p:nvPr/>
        </p:nvSpPr>
        <p:spPr>
          <a:xfrm>
            <a:off x="6741170" y="3447574"/>
            <a:ext cx="504265" cy="504265"/>
          </a:xfrm>
          <a:prstGeom prst="rect">
            <a:avLst/>
          </a:prstGeom>
          <a:blipFill>
            <a:blip r:embed="rId24" cstate="print"/>
            <a:stretch>
              <a:fillRect/>
            </a:stretch>
          </a:blipFill>
        </p:spPr>
        <p:txBody>
          <a:bodyPr wrap="square" lIns="0" tIns="0" rIns="0" bIns="0" rtlCol="0"/>
          <a:lstStyle/>
          <a:p>
            <a:endParaRPr sz="1588"/>
          </a:p>
        </p:txBody>
      </p:sp>
      <p:sp>
        <p:nvSpPr>
          <p:cNvPr id="69" name="object 67">
            <a:extLst>
              <a:ext uri="{FF2B5EF4-FFF2-40B4-BE49-F238E27FC236}">
                <a16:creationId xmlns:a16="http://schemas.microsoft.com/office/drawing/2014/main" id="{D5D57849-2987-8645-A052-E1504CEB7CB8}"/>
              </a:ext>
            </a:extLst>
          </p:cNvPr>
          <p:cNvSpPr/>
          <p:nvPr/>
        </p:nvSpPr>
        <p:spPr>
          <a:xfrm>
            <a:off x="6823724" y="353351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70" name="object 68">
            <a:extLst>
              <a:ext uri="{FF2B5EF4-FFF2-40B4-BE49-F238E27FC236}">
                <a16:creationId xmlns:a16="http://schemas.microsoft.com/office/drawing/2014/main" id="{09516B81-D1B8-8846-9945-B40794A067AD}"/>
              </a:ext>
            </a:extLst>
          </p:cNvPr>
          <p:cNvSpPr/>
          <p:nvPr/>
        </p:nvSpPr>
        <p:spPr>
          <a:xfrm>
            <a:off x="6823725" y="3533509"/>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71" name="object 69">
            <a:extLst>
              <a:ext uri="{FF2B5EF4-FFF2-40B4-BE49-F238E27FC236}">
                <a16:creationId xmlns:a16="http://schemas.microsoft.com/office/drawing/2014/main" id="{43F2148A-75DC-F842-A9BB-752512414435}"/>
              </a:ext>
            </a:extLst>
          </p:cNvPr>
          <p:cNvSpPr/>
          <p:nvPr/>
        </p:nvSpPr>
        <p:spPr>
          <a:xfrm>
            <a:off x="7032523" y="3447574"/>
            <a:ext cx="504265" cy="504265"/>
          </a:xfrm>
          <a:prstGeom prst="rect">
            <a:avLst/>
          </a:prstGeom>
          <a:blipFill>
            <a:blip r:embed="rId25" cstate="print"/>
            <a:stretch>
              <a:fillRect/>
            </a:stretch>
          </a:blipFill>
        </p:spPr>
        <p:txBody>
          <a:bodyPr wrap="square" lIns="0" tIns="0" rIns="0" bIns="0" rtlCol="0"/>
          <a:lstStyle/>
          <a:p>
            <a:endParaRPr sz="1588"/>
          </a:p>
        </p:txBody>
      </p:sp>
      <p:sp>
        <p:nvSpPr>
          <p:cNvPr id="72" name="object 70">
            <a:extLst>
              <a:ext uri="{FF2B5EF4-FFF2-40B4-BE49-F238E27FC236}">
                <a16:creationId xmlns:a16="http://schemas.microsoft.com/office/drawing/2014/main" id="{65CDC69A-2A3C-2644-B540-67A7A554D454}"/>
              </a:ext>
            </a:extLst>
          </p:cNvPr>
          <p:cNvSpPr/>
          <p:nvPr/>
        </p:nvSpPr>
        <p:spPr>
          <a:xfrm>
            <a:off x="7110965" y="3533512"/>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73" name="object 71">
            <a:extLst>
              <a:ext uri="{FF2B5EF4-FFF2-40B4-BE49-F238E27FC236}">
                <a16:creationId xmlns:a16="http://schemas.microsoft.com/office/drawing/2014/main" id="{5A3AF69E-B89C-234D-98C6-DD345ED95EE2}"/>
              </a:ext>
            </a:extLst>
          </p:cNvPr>
          <p:cNvSpPr/>
          <p:nvPr/>
        </p:nvSpPr>
        <p:spPr>
          <a:xfrm>
            <a:off x="7110975" y="3533509"/>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74" name="object 72">
            <a:extLst>
              <a:ext uri="{FF2B5EF4-FFF2-40B4-BE49-F238E27FC236}">
                <a16:creationId xmlns:a16="http://schemas.microsoft.com/office/drawing/2014/main" id="{5142F1A5-D596-424A-A2E4-6312DC7C203E}"/>
              </a:ext>
            </a:extLst>
          </p:cNvPr>
          <p:cNvSpPr/>
          <p:nvPr/>
        </p:nvSpPr>
        <p:spPr>
          <a:xfrm>
            <a:off x="6741170" y="3738927"/>
            <a:ext cx="504265" cy="504265"/>
          </a:xfrm>
          <a:prstGeom prst="rect">
            <a:avLst/>
          </a:prstGeom>
          <a:blipFill>
            <a:blip r:embed="rId26" cstate="print"/>
            <a:stretch>
              <a:fillRect/>
            </a:stretch>
          </a:blipFill>
        </p:spPr>
        <p:txBody>
          <a:bodyPr wrap="square" lIns="0" tIns="0" rIns="0" bIns="0" rtlCol="0"/>
          <a:lstStyle/>
          <a:p>
            <a:endParaRPr sz="1588"/>
          </a:p>
        </p:txBody>
      </p:sp>
      <p:sp>
        <p:nvSpPr>
          <p:cNvPr id="75" name="object 73">
            <a:extLst>
              <a:ext uri="{FF2B5EF4-FFF2-40B4-BE49-F238E27FC236}">
                <a16:creationId xmlns:a16="http://schemas.microsoft.com/office/drawing/2014/main" id="{21618C8C-C598-8640-9DFB-99CD825C60D4}"/>
              </a:ext>
            </a:extLst>
          </p:cNvPr>
          <p:cNvSpPr/>
          <p:nvPr/>
        </p:nvSpPr>
        <p:spPr>
          <a:xfrm>
            <a:off x="6823724" y="3820752"/>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76" name="object 74">
            <a:extLst>
              <a:ext uri="{FF2B5EF4-FFF2-40B4-BE49-F238E27FC236}">
                <a16:creationId xmlns:a16="http://schemas.microsoft.com/office/drawing/2014/main" id="{6893C321-00A1-9543-8F98-991CA8C19BF5}"/>
              </a:ext>
            </a:extLst>
          </p:cNvPr>
          <p:cNvSpPr/>
          <p:nvPr/>
        </p:nvSpPr>
        <p:spPr>
          <a:xfrm>
            <a:off x="6823725" y="382075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77" name="object 75">
            <a:extLst>
              <a:ext uri="{FF2B5EF4-FFF2-40B4-BE49-F238E27FC236}">
                <a16:creationId xmlns:a16="http://schemas.microsoft.com/office/drawing/2014/main" id="{BDB33CDC-AE3D-EF42-A91A-A97782669B78}"/>
              </a:ext>
            </a:extLst>
          </p:cNvPr>
          <p:cNvSpPr/>
          <p:nvPr/>
        </p:nvSpPr>
        <p:spPr>
          <a:xfrm>
            <a:off x="7032523" y="3738927"/>
            <a:ext cx="504265" cy="504265"/>
          </a:xfrm>
          <a:prstGeom prst="rect">
            <a:avLst/>
          </a:prstGeom>
          <a:blipFill>
            <a:blip r:embed="rId27" cstate="print"/>
            <a:stretch>
              <a:fillRect/>
            </a:stretch>
          </a:blipFill>
        </p:spPr>
        <p:txBody>
          <a:bodyPr wrap="square" lIns="0" tIns="0" rIns="0" bIns="0" rtlCol="0"/>
          <a:lstStyle/>
          <a:p>
            <a:endParaRPr sz="1588"/>
          </a:p>
        </p:txBody>
      </p:sp>
      <p:sp>
        <p:nvSpPr>
          <p:cNvPr id="78" name="object 76">
            <a:extLst>
              <a:ext uri="{FF2B5EF4-FFF2-40B4-BE49-F238E27FC236}">
                <a16:creationId xmlns:a16="http://schemas.microsoft.com/office/drawing/2014/main" id="{F71D6317-4693-364C-9F84-C12D15607DC0}"/>
              </a:ext>
            </a:extLst>
          </p:cNvPr>
          <p:cNvSpPr/>
          <p:nvPr/>
        </p:nvSpPr>
        <p:spPr>
          <a:xfrm>
            <a:off x="7110965" y="3820752"/>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79" name="object 77">
            <a:extLst>
              <a:ext uri="{FF2B5EF4-FFF2-40B4-BE49-F238E27FC236}">
                <a16:creationId xmlns:a16="http://schemas.microsoft.com/office/drawing/2014/main" id="{D5357A7D-A8F7-4E40-B934-F76521632DC5}"/>
              </a:ext>
            </a:extLst>
          </p:cNvPr>
          <p:cNvSpPr/>
          <p:nvPr/>
        </p:nvSpPr>
        <p:spPr>
          <a:xfrm>
            <a:off x="7110975" y="382075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80" name="object 78">
            <a:extLst>
              <a:ext uri="{FF2B5EF4-FFF2-40B4-BE49-F238E27FC236}">
                <a16:creationId xmlns:a16="http://schemas.microsoft.com/office/drawing/2014/main" id="{8328372A-993D-0F4E-8E4B-C7CA38ABDD65}"/>
              </a:ext>
            </a:extLst>
          </p:cNvPr>
          <p:cNvSpPr/>
          <p:nvPr/>
        </p:nvSpPr>
        <p:spPr>
          <a:xfrm>
            <a:off x="6741170" y="4030279"/>
            <a:ext cx="504265" cy="504265"/>
          </a:xfrm>
          <a:prstGeom prst="rect">
            <a:avLst/>
          </a:prstGeom>
          <a:blipFill>
            <a:blip r:embed="rId28" cstate="print"/>
            <a:stretch>
              <a:fillRect/>
            </a:stretch>
          </a:blipFill>
        </p:spPr>
        <p:txBody>
          <a:bodyPr wrap="square" lIns="0" tIns="0" rIns="0" bIns="0" rtlCol="0"/>
          <a:lstStyle/>
          <a:p>
            <a:endParaRPr sz="1588"/>
          </a:p>
        </p:txBody>
      </p:sp>
      <p:sp>
        <p:nvSpPr>
          <p:cNvPr id="81" name="object 79">
            <a:extLst>
              <a:ext uri="{FF2B5EF4-FFF2-40B4-BE49-F238E27FC236}">
                <a16:creationId xmlns:a16="http://schemas.microsoft.com/office/drawing/2014/main" id="{D6858702-C1F4-6540-8FDF-492EDAC1E25A}"/>
              </a:ext>
            </a:extLst>
          </p:cNvPr>
          <p:cNvSpPr/>
          <p:nvPr/>
        </p:nvSpPr>
        <p:spPr>
          <a:xfrm>
            <a:off x="6823724" y="4107993"/>
            <a:ext cx="286310" cy="286310"/>
          </a:xfrm>
          <a:custGeom>
            <a:avLst/>
            <a:gdLst/>
            <a:ahLst/>
            <a:cxnLst/>
            <a:rect l="l" t="t" r="r" b="b"/>
            <a:pathLst>
              <a:path w="324484" h="324485">
                <a:moveTo>
                  <a:pt x="0" y="0"/>
                </a:moveTo>
                <a:lnTo>
                  <a:pt x="324269" y="0"/>
                </a:lnTo>
                <a:lnTo>
                  <a:pt x="324269" y="324281"/>
                </a:lnTo>
                <a:lnTo>
                  <a:pt x="0" y="324281"/>
                </a:lnTo>
                <a:lnTo>
                  <a:pt x="0" y="0"/>
                </a:lnTo>
                <a:close/>
              </a:path>
            </a:pathLst>
          </a:custGeom>
          <a:solidFill>
            <a:srgbClr val="000000"/>
          </a:solidFill>
        </p:spPr>
        <p:txBody>
          <a:bodyPr wrap="square" lIns="0" tIns="0" rIns="0" bIns="0" rtlCol="0"/>
          <a:lstStyle/>
          <a:p>
            <a:endParaRPr sz="1588"/>
          </a:p>
        </p:txBody>
      </p:sp>
      <p:sp>
        <p:nvSpPr>
          <p:cNvPr id="82" name="object 80">
            <a:extLst>
              <a:ext uri="{FF2B5EF4-FFF2-40B4-BE49-F238E27FC236}">
                <a16:creationId xmlns:a16="http://schemas.microsoft.com/office/drawing/2014/main" id="{8F054705-3255-964A-850F-D58A178397B9}"/>
              </a:ext>
            </a:extLst>
          </p:cNvPr>
          <p:cNvSpPr/>
          <p:nvPr/>
        </p:nvSpPr>
        <p:spPr>
          <a:xfrm>
            <a:off x="6823725" y="410800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83" name="object 81">
            <a:extLst>
              <a:ext uri="{FF2B5EF4-FFF2-40B4-BE49-F238E27FC236}">
                <a16:creationId xmlns:a16="http://schemas.microsoft.com/office/drawing/2014/main" id="{8E8FFB79-A2E4-D547-B415-A24D9DF17DC7}"/>
              </a:ext>
            </a:extLst>
          </p:cNvPr>
          <p:cNvSpPr/>
          <p:nvPr/>
        </p:nvSpPr>
        <p:spPr>
          <a:xfrm>
            <a:off x="7032523" y="4030279"/>
            <a:ext cx="504265" cy="504265"/>
          </a:xfrm>
          <a:prstGeom prst="rect">
            <a:avLst/>
          </a:prstGeom>
          <a:blipFill>
            <a:blip r:embed="rId29" cstate="print"/>
            <a:stretch>
              <a:fillRect/>
            </a:stretch>
          </a:blipFill>
        </p:spPr>
        <p:txBody>
          <a:bodyPr wrap="square" lIns="0" tIns="0" rIns="0" bIns="0" rtlCol="0"/>
          <a:lstStyle/>
          <a:p>
            <a:endParaRPr sz="1588"/>
          </a:p>
        </p:txBody>
      </p:sp>
      <p:sp>
        <p:nvSpPr>
          <p:cNvPr id="84" name="object 82">
            <a:extLst>
              <a:ext uri="{FF2B5EF4-FFF2-40B4-BE49-F238E27FC236}">
                <a16:creationId xmlns:a16="http://schemas.microsoft.com/office/drawing/2014/main" id="{CA925AB3-C6D6-9A44-950F-9D9C8A0BC623}"/>
              </a:ext>
            </a:extLst>
          </p:cNvPr>
          <p:cNvSpPr/>
          <p:nvPr/>
        </p:nvSpPr>
        <p:spPr>
          <a:xfrm>
            <a:off x="7110965" y="4107993"/>
            <a:ext cx="286310" cy="286310"/>
          </a:xfrm>
          <a:custGeom>
            <a:avLst/>
            <a:gdLst/>
            <a:ahLst/>
            <a:cxnLst/>
            <a:rect l="l" t="t" r="r" b="b"/>
            <a:pathLst>
              <a:path w="324484" h="324485">
                <a:moveTo>
                  <a:pt x="0" y="0"/>
                </a:moveTo>
                <a:lnTo>
                  <a:pt x="324281" y="0"/>
                </a:lnTo>
                <a:lnTo>
                  <a:pt x="324281" y="324281"/>
                </a:lnTo>
                <a:lnTo>
                  <a:pt x="0" y="324281"/>
                </a:lnTo>
                <a:lnTo>
                  <a:pt x="0" y="0"/>
                </a:lnTo>
                <a:close/>
              </a:path>
            </a:pathLst>
          </a:custGeom>
          <a:solidFill>
            <a:srgbClr val="000000"/>
          </a:solidFill>
        </p:spPr>
        <p:txBody>
          <a:bodyPr wrap="square" lIns="0" tIns="0" rIns="0" bIns="0" rtlCol="0"/>
          <a:lstStyle/>
          <a:p>
            <a:endParaRPr sz="1588"/>
          </a:p>
        </p:txBody>
      </p:sp>
      <p:sp>
        <p:nvSpPr>
          <p:cNvPr id="85" name="object 83">
            <a:extLst>
              <a:ext uri="{FF2B5EF4-FFF2-40B4-BE49-F238E27FC236}">
                <a16:creationId xmlns:a16="http://schemas.microsoft.com/office/drawing/2014/main" id="{1E1C0038-09F1-A64A-8868-12AB1F373252}"/>
              </a:ext>
            </a:extLst>
          </p:cNvPr>
          <p:cNvSpPr/>
          <p:nvPr/>
        </p:nvSpPr>
        <p:spPr>
          <a:xfrm>
            <a:off x="7110975" y="4108000"/>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86" name="object 84">
            <a:extLst>
              <a:ext uri="{FF2B5EF4-FFF2-40B4-BE49-F238E27FC236}">
                <a16:creationId xmlns:a16="http://schemas.microsoft.com/office/drawing/2014/main" id="{7E5AA1B2-4A19-8D4F-BB6C-F0B7604988B4}"/>
              </a:ext>
            </a:extLst>
          </p:cNvPr>
          <p:cNvSpPr/>
          <p:nvPr/>
        </p:nvSpPr>
        <p:spPr>
          <a:xfrm>
            <a:off x="6741170" y="4310426"/>
            <a:ext cx="504265" cy="515471"/>
          </a:xfrm>
          <a:prstGeom prst="rect">
            <a:avLst/>
          </a:prstGeom>
          <a:blipFill>
            <a:blip r:embed="rId30" cstate="print"/>
            <a:stretch>
              <a:fillRect/>
            </a:stretch>
          </a:blipFill>
        </p:spPr>
        <p:txBody>
          <a:bodyPr wrap="square" lIns="0" tIns="0" rIns="0" bIns="0" rtlCol="0"/>
          <a:lstStyle/>
          <a:p>
            <a:endParaRPr sz="1588"/>
          </a:p>
        </p:txBody>
      </p:sp>
      <p:sp>
        <p:nvSpPr>
          <p:cNvPr id="87" name="object 85">
            <a:extLst>
              <a:ext uri="{FF2B5EF4-FFF2-40B4-BE49-F238E27FC236}">
                <a16:creationId xmlns:a16="http://schemas.microsoft.com/office/drawing/2014/main" id="{7AD1716F-9C3F-8A44-AEDA-45CD1BA45654}"/>
              </a:ext>
            </a:extLst>
          </p:cNvPr>
          <p:cNvSpPr/>
          <p:nvPr/>
        </p:nvSpPr>
        <p:spPr>
          <a:xfrm>
            <a:off x="6823724" y="4395244"/>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88" name="object 86">
            <a:extLst>
              <a:ext uri="{FF2B5EF4-FFF2-40B4-BE49-F238E27FC236}">
                <a16:creationId xmlns:a16="http://schemas.microsoft.com/office/drawing/2014/main" id="{B7AD6686-6CDC-944C-BAA8-50AE5E7EAD01}"/>
              </a:ext>
            </a:extLst>
          </p:cNvPr>
          <p:cNvSpPr/>
          <p:nvPr/>
        </p:nvSpPr>
        <p:spPr>
          <a:xfrm>
            <a:off x="6823725" y="4395242"/>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89" name="object 87">
            <a:extLst>
              <a:ext uri="{FF2B5EF4-FFF2-40B4-BE49-F238E27FC236}">
                <a16:creationId xmlns:a16="http://schemas.microsoft.com/office/drawing/2014/main" id="{CBEB71CE-D862-E04E-8CF0-D551C17AAB1F}"/>
              </a:ext>
            </a:extLst>
          </p:cNvPr>
          <p:cNvSpPr/>
          <p:nvPr/>
        </p:nvSpPr>
        <p:spPr>
          <a:xfrm>
            <a:off x="7032523" y="4310426"/>
            <a:ext cx="504265" cy="515471"/>
          </a:xfrm>
          <a:prstGeom prst="rect">
            <a:avLst/>
          </a:prstGeom>
          <a:blipFill>
            <a:blip r:embed="rId31" cstate="print"/>
            <a:stretch>
              <a:fillRect/>
            </a:stretch>
          </a:blipFill>
        </p:spPr>
        <p:txBody>
          <a:bodyPr wrap="square" lIns="0" tIns="0" rIns="0" bIns="0" rtlCol="0"/>
          <a:lstStyle/>
          <a:p>
            <a:endParaRPr sz="1588"/>
          </a:p>
        </p:txBody>
      </p:sp>
      <p:sp>
        <p:nvSpPr>
          <p:cNvPr id="90" name="object 88">
            <a:extLst>
              <a:ext uri="{FF2B5EF4-FFF2-40B4-BE49-F238E27FC236}">
                <a16:creationId xmlns:a16="http://schemas.microsoft.com/office/drawing/2014/main" id="{D50EFF1A-9B7A-E446-98A5-387F2D1C324D}"/>
              </a:ext>
            </a:extLst>
          </p:cNvPr>
          <p:cNvSpPr/>
          <p:nvPr/>
        </p:nvSpPr>
        <p:spPr>
          <a:xfrm>
            <a:off x="7110965" y="4395244"/>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91" name="object 89">
            <a:extLst>
              <a:ext uri="{FF2B5EF4-FFF2-40B4-BE49-F238E27FC236}">
                <a16:creationId xmlns:a16="http://schemas.microsoft.com/office/drawing/2014/main" id="{3FDCD58A-05C0-8D4E-B4A7-AA1BC4834F5D}"/>
              </a:ext>
            </a:extLst>
          </p:cNvPr>
          <p:cNvSpPr/>
          <p:nvPr/>
        </p:nvSpPr>
        <p:spPr>
          <a:xfrm>
            <a:off x="7110975" y="4395242"/>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92" name="object 90">
            <a:extLst>
              <a:ext uri="{FF2B5EF4-FFF2-40B4-BE49-F238E27FC236}">
                <a16:creationId xmlns:a16="http://schemas.microsoft.com/office/drawing/2014/main" id="{D3382063-F599-9148-8224-2F6618888B0D}"/>
              </a:ext>
            </a:extLst>
          </p:cNvPr>
          <p:cNvSpPr/>
          <p:nvPr/>
        </p:nvSpPr>
        <p:spPr>
          <a:xfrm>
            <a:off x="6741170" y="4601779"/>
            <a:ext cx="504265" cy="504265"/>
          </a:xfrm>
          <a:prstGeom prst="rect">
            <a:avLst/>
          </a:prstGeom>
          <a:blipFill>
            <a:blip r:embed="rId32" cstate="print"/>
            <a:stretch>
              <a:fillRect/>
            </a:stretch>
          </a:blipFill>
        </p:spPr>
        <p:txBody>
          <a:bodyPr wrap="square" lIns="0" tIns="0" rIns="0" bIns="0" rtlCol="0"/>
          <a:lstStyle/>
          <a:p>
            <a:endParaRPr sz="1588"/>
          </a:p>
        </p:txBody>
      </p:sp>
      <p:sp>
        <p:nvSpPr>
          <p:cNvPr id="93" name="object 91">
            <a:extLst>
              <a:ext uri="{FF2B5EF4-FFF2-40B4-BE49-F238E27FC236}">
                <a16:creationId xmlns:a16="http://schemas.microsoft.com/office/drawing/2014/main" id="{77D75515-634F-F443-89C0-7CB00A22B706}"/>
              </a:ext>
            </a:extLst>
          </p:cNvPr>
          <p:cNvSpPr/>
          <p:nvPr/>
        </p:nvSpPr>
        <p:spPr>
          <a:xfrm>
            <a:off x="6823724" y="4682485"/>
            <a:ext cx="286310" cy="286310"/>
          </a:xfrm>
          <a:custGeom>
            <a:avLst/>
            <a:gdLst/>
            <a:ahLst/>
            <a:cxnLst/>
            <a:rect l="l" t="t" r="r" b="b"/>
            <a:pathLst>
              <a:path w="324484" h="324485">
                <a:moveTo>
                  <a:pt x="0" y="0"/>
                </a:moveTo>
                <a:lnTo>
                  <a:pt x="324269" y="0"/>
                </a:lnTo>
                <a:lnTo>
                  <a:pt x="324269" y="324269"/>
                </a:lnTo>
                <a:lnTo>
                  <a:pt x="0" y="324269"/>
                </a:lnTo>
                <a:lnTo>
                  <a:pt x="0" y="0"/>
                </a:lnTo>
                <a:close/>
              </a:path>
            </a:pathLst>
          </a:custGeom>
          <a:solidFill>
            <a:srgbClr val="000000"/>
          </a:solidFill>
        </p:spPr>
        <p:txBody>
          <a:bodyPr wrap="square" lIns="0" tIns="0" rIns="0" bIns="0" rtlCol="0"/>
          <a:lstStyle/>
          <a:p>
            <a:endParaRPr sz="1588"/>
          </a:p>
        </p:txBody>
      </p:sp>
      <p:sp>
        <p:nvSpPr>
          <p:cNvPr id="94" name="object 92">
            <a:extLst>
              <a:ext uri="{FF2B5EF4-FFF2-40B4-BE49-F238E27FC236}">
                <a16:creationId xmlns:a16="http://schemas.microsoft.com/office/drawing/2014/main" id="{9A4B08CB-00E2-EB4A-8E3A-B72246E780CE}"/>
              </a:ext>
            </a:extLst>
          </p:cNvPr>
          <p:cNvSpPr/>
          <p:nvPr/>
        </p:nvSpPr>
        <p:spPr>
          <a:xfrm>
            <a:off x="6823725" y="4682484"/>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95" name="object 93">
            <a:extLst>
              <a:ext uri="{FF2B5EF4-FFF2-40B4-BE49-F238E27FC236}">
                <a16:creationId xmlns:a16="http://schemas.microsoft.com/office/drawing/2014/main" id="{050A8E46-FFDB-F046-8321-6EC63ED6C68B}"/>
              </a:ext>
            </a:extLst>
          </p:cNvPr>
          <p:cNvSpPr/>
          <p:nvPr/>
        </p:nvSpPr>
        <p:spPr>
          <a:xfrm>
            <a:off x="7032523" y="4601779"/>
            <a:ext cx="504265" cy="504265"/>
          </a:xfrm>
          <a:prstGeom prst="rect">
            <a:avLst/>
          </a:prstGeom>
          <a:blipFill>
            <a:blip r:embed="rId33" cstate="print"/>
            <a:stretch>
              <a:fillRect/>
            </a:stretch>
          </a:blipFill>
        </p:spPr>
        <p:txBody>
          <a:bodyPr wrap="square" lIns="0" tIns="0" rIns="0" bIns="0" rtlCol="0"/>
          <a:lstStyle/>
          <a:p>
            <a:endParaRPr sz="1588"/>
          </a:p>
        </p:txBody>
      </p:sp>
      <p:sp>
        <p:nvSpPr>
          <p:cNvPr id="96" name="object 94">
            <a:extLst>
              <a:ext uri="{FF2B5EF4-FFF2-40B4-BE49-F238E27FC236}">
                <a16:creationId xmlns:a16="http://schemas.microsoft.com/office/drawing/2014/main" id="{61770405-451C-4A41-AA10-CA8D65F5A653}"/>
              </a:ext>
            </a:extLst>
          </p:cNvPr>
          <p:cNvSpPr/>
          <p:nvPr/>
        </p:nvSpPr>
        <p:spPr>
          <a:xfrm>
            <a:off x="7110965" y="4682485"/>
            <a:ext cx="286310" cy="286310"/>
          </a:xfrm>
          <a:custGeom>
            <a:avLst/>
            <a:gdLst/>
            <a:ahLst/>
            <a:cxnLst/>
            <a:rect l="l" t="t" r="r" b="b"/>
            <a:pathLst>
              <a:path w="324484" h="324485">
                <a:moveTo>
                  <a:pt x="0" y="0"/>
                </a:moveTo>
                <a:lnTo>
                  <a:pt x="324281" y="0"/>
                </a:lnTo>
                <a:lnTo>
                  <a:pt x="324281" y="324269"/>
                </a:lnTo>
                <a:lnTo>
                  <a:pt x="0" y="324269"/>
                </a:lnTo>
                <a:lnTo>
                  <a:pt x="0" y="0"/>
                </a:lnTo>
                <a:close/>
              </a:path>
            </a:pathLst>
          </a:custGeom>
          <a:solidFill>
            <a:srgbClr val="000000"/>
          </a:solidFill>
        </p:spPr>
        <p:txBody>
          <a:bodyPr wrap="square" lIns="0" tIns="0" rIns="0" bIns="0" rtlCol="0"/>
          <a:lstStyle/>
          <a:p>
            <a:endParaRPr sz="1588"/>
          </a:p>
        </p:txBody>
      </p:sp>
      <p:sp>
        <p:nvSpPr>
          <p:cNvPr id="97" name="object 95">
            <a:extLst>
              <a:ext uri="{FF2B5EF4-FFF2-40B4-BE49-F238E27FC236}">
                <a16:creationId xmlns:a16="http://schemas.microsoft.com/office/drawing/2014/main" id="{2C13388F-C185-2F48-9AC5-2F54C9A83FB8}"/>
              </a:ext>
            </a:extLst>
          </p:cNvPr>
          <p:cNvSpPr/>
          <p:nvPr/>
        </p:nvSpPr>
        <p:spPr>
          <a:xfrm>
            <a:off x="7110975" y="4682484"/>
            <a:ext cx="286310" cy="286310"/>
          </a:xfrm>
          <a:custGeom>
            <a:avLst/>
            <a:gdLst/>
            <a:ahLst/>
            <a:cxnLst/>
            <a:rect l="l" t="t" r="r" b="b"/>
            <a:pathLst>
              <a:path w="324484" h="324485">
                <a:moveTo>
                  <a:pt x="0" y="0"/>
                </a:moveTo>
                <a:lnTo>
                  <a:pt x="324271" y="0"/>
                </a:lnTo>
                <a:lnTo>
                  <a:pt x="324271" y="324271"/>
                </a:lnTo>
                <a:lnTo>
                  <a:pt x="0" y="324271"/>
                </a:lnTo>
                <a:lnTo>
                  <a:pt x="0" y="0"/>
                </a:lnTo>
                <a:close/>
              </a:path>
            </a:pathLst>
          </a:custGeom>
          <a:ln w="9537">
            <a:solidFill>
              <a:srgbClr val="FFFFFF"/>
            </a:solidFill>
          </a:ln>
        </p:spPr>
        <p:txBody>
          <a:bodyPr wrap="square" lIns="0" tIns="0" rIns="0" bIns="0" rtlCol="0"/>
          <a:lstStyle/>
          <a:p>
            <a:endParaRPr sz="1588"/>
          </a:p>
        </p:txBody>
      </p:sp>
      <p:sp>
        <p:nvSpPr>
          <p:cNvPr id="98" name="object 96">
            <a:extLst>
              <a:ext uri="{FF2B5EF4-FFF2-40B4-BE49-F238E27FC236}">
                <a16:creationId xmlns:a16="http://schemas.microsoft.com/office/drawing/2014/main" id="{F386CA58-EF46-4E41-BC23-E22A1813F2E2}"/>
              </a:ext>
            </a:extLst>
          </p:cNvPr>
          <p:cNvSpPr/>
          <p:nvPr/>
        </p:nvSpPr>
        <p:spPr>
          <a:xfrm>
            <a:off x="6688524" y="4214219"/>
            <a:ext cx="1681" cy="361949"/>
          </a:xfrm>
          <a:custGeom>
            <a:avLst/>
            <a:gdLst/>
            <a:ahLst/>
            <a:cxnLst/>
            <a:rect l="l" t="t" r="r" b="b"/>
            <a:pathLst>
              <a:path w="1904" h="410210">
                <a:moveTo>
                  <a:pt x="0" y="0"/>
                </a:moveTo>
                <a:lnTo>
                  <a:pt x="1707" y="410108"/>
                </a:lnTo>
              </a:path>
            </a:pathLst>
          </a:custGeom>
          <a:ln w="28612">
            <a:solidFill>
              <a:srgbClr val="0048AA"/>
            </a:solidFill>
          </a:ln>
        </p:spPr>
        <p:txBody>
          <a:bodyPr wrap="square" lIns="0" tIns="0" rIns="0" bIns="0" rtlCol="0"/>
          <a:lstStyle/>
          <a:p>
            <a:endParaRPr sz="1588"/>
          </a:p>
        </p:txBody>
      </p:sp>
      <p:sp>
        <p:nvSpPr>
          <p:cNvPr id="99" name="object 97">
            <a:extLst>
              <a:ext uri="{FF2B5EF4-FFF2-40B4-BE49-F238E27FC236}">
                <a16:creationId xmlns:a16="http://schemas.microsoft.com/office/drawing/2014/main" id="{57226E00-CEBA-C84E-83DE-A3961D22AF56}"/>
              </a:ext>
            </a:extLst>
          </p:cNvPr>
          <p:cNvSpPr/>
          <p:nvPr/>
        </p:nvSpPr>
        <p:spPr>
          <a:xfrm>
            <a:off x="6393608" y="4250868"/>
            <a:ext cx="286310" cy="1681"/>
          </a:xfrm>
          <a:custGeom>
            <a:avLst/>
            <a:gdLst/>
            <a:ahLst/>
            <a:cxnLst/>
            <a:rect l="l" t="t" r="r" b="b"/>
            <a:pathLst>
              <a:path w="324484" h="1904">
                <a:moveTo>
                  <a:pt x="324271" y="0"/>
                </a:moveTo>
                <a:lnTo>
                  <a:pt x="0" y="1697"/>
                </a:lnTo>
              </a:path>
            </a:pathLst>
          </a:custGeom>
          <a:ln w="28612">
            <a:solidFill>
              <a:srgbClr val="0048AA"/>
            </a:solidFill>
          </a:ln>
        </p:spPr>
        <p:txBody>
          <a:bodyPr wrap="square" lIns="0" tIns="0" rIns="0" bIns="0" rtlCol="0"/>
          <a:lstStyle/>
          <a:p>
            <a:endParaRPr sz="1588"/>
          </a:p>
        </p:txBody>
      </p:sp>
      <p:sp>
        <p:nvSpPr>
          <p:cNvPr id="100" name="object 98">
            <a:extLst>
              <a:ext uri="{FF2B5EF4-FFF2-40B4-BE49-F238E27FC236}">
                <a16:creationId xmlns:a16="http://schemas.microsoft.com/office/drawing/2014/main" id="{50D88DBC-06C9-DA4C-9C30-B0C4003AF935}"/>
              </a:ext>
            </a:extLst>
          </p:cNvPr>
          <p:cNvSpPr/>
          <p:nvPr/>
        </p:nvSpPr>
        <p:spPr>
          <a:xfrm>
            <a:off x="6688524" y="3915002"/>
            <a:ext cx="1681" cy="361949"/>
          </a:xfrm>
          <a:custGeom>
            <a:avLst/>
            <a:gdLst/>
            <a:ahLst/>
            <a:cxnLst/>
            <a:rect l="l" t="t" r="r" b="b"/>
            <a:pathLst>
              <a:path w="1904" h="410210">
                <a:moveTo>
                  <a:pt x="0" y="0"/>
                </a:moveTo>
                <a:lnTo>
                  <a:pt x="1707" y="410108"/>
                </a:lnTo>
              </a:path>
            </a:pathLst>
          </a:custGeom>
          <a:ln w="28612">
            <a:solidFill>
              <a:srgbClr val="0048AA"/>
            </a:solidFill>
          </a:ln>
        </p:spPr>
        <p:txBody>
          <a:bodyPr wrap="square" lIns="0" tIns="0" rIns="0" bIns="0" rtlCol="0"/>
          <a:lstStyle/>
          <a:p>
            <a:endParaRPr sz="1588"/>
          </a:p>
        </p:txBody>
      </p:sp>
      <p:sp>
        <p:nvSpPr>
          <p:cNvPr id="101" name="object 4">
            <a:extLst>
              <a:ext uri="{FF2B5EF4-FFF2-40B4-BE49-F238E27FC236}">
                <a16:creationId xmlns:a16="http://schemas.microsoft.com/office/drawing/2014/main" id="{1A892A87-09F0-CE42-AA85-F5806344FD7E}"/>
              </a:ext>
            </a:extLst>
          </p:cNvPr>
          <p:cNvSpPr txBox="1"/>
          <p:nvPr/>
        </p:nvSpPr>
        <p:spPr>
          <a:xfrm>
            <a:off x="898069" y="5958526"/>
            <a:ext cx="4843793" cy="338554"/>
          </a:xfrm>
          <a:prstGeom prst="rect">
            <a:avLst/>
          </a:prstGeom>
          <a:solidFill>
            <a:schemeClr val="accent1"/>
          </a:solidFill>
        </p:spPr>
        <p:txBody>
          <a:bodyPr wrap="square">
            <a:spAutoFit/>
          </a:bodyPr>
          <a:lstStyle>
            <a:defPPr>
              <a:defRPr lang="en-US"/>
            </a:defPPr>
            <a:lvl1pPr indent="0">
              <a:spcBef>
                <a:spcPts val="200"/>
              </a:spcBef>
              <a:spcAft>
                <a:spcPts val="200"/>
              </a:spcAft>
              <a:buClr>
                <a:schemeClr val="accent1"/>
              </a:buClr>
              <a:buFont typeface="Wingdings" pitchFamily="2" charset="2"/>
              <a:buNone/>
              <a:defRPr sz="1600">
                <a:latin typeface="Arial" panose="020B0604020202020204" pitchFamily="34" charset="0"/>
                <a:cs typeface="Arial" panose="020B0604020202020204" pitchFamily="34" charset="0"/>
              </a:defRPr>
            </a:lvl1pPr>
            <a:lvl2pPr marL="468406" lvl="1" indent="-285750">
              <a:spcBef>
                <a:spcPts val="200"/>
              </a:spcBef>
              <a:spcAft>
                <a:spcPts val="200"/>
              </a:spcAft>
              <a:buClr>
                <a:schemeClr val="accent1"/>
              </a:buClr>
              <a:buFont typeface="Wingdings" pitchFamily="2" charset="2"/>
              <a:buChar char="§"/>
              <a:defRPr sz="1600">
                <a:latin typeface="Arial" panose="020B0604020202020204" pitchFamily="34" charset="0"/>
                <a:cs typeface="Arial" panose="020B0604020202020204" pitchFamily="34" charset="0"/>
              </a:defRPr>
            </a:lvl2pPr>
          </a:lstStyle>
          <a:p>
            <a:r>
              <a:rPr dirty="0">
                <a:solidFill>
                  <a:srgbClr val="FFFF00"/>
                </a:solidFill>
              </a:rPr>
              <a:t>Particle tracking.</a:t>
            </a:r>
            <a:r>
              <a:rPr lang="en-US" dirty="0">
                <a:solidFill>
                  <a:srgbClr val="FFFF00"/>
                </a:solidFill>
              </a:rPr>
              <a:t> </a:t>
            </a:r>
            <a:r>
              <a:rPr dirty="0">
                <a:solidFill>
                  <a:schemeClr val="bg1"/>
                </a:solidFill>
              </a:rPr>
              <a:t>Track moving particles over time.</a:t>
            </a:r>
          </a:p>
        </p:txBody>
      </p:sp>
    </p:spTree>
    <p:extLst>
      <p:ext uri="{BB962C8B-B14F-4D97-AF65-F5344CB8AC3E}">
        <p14:creationId xmlns:p14="http://schemas.microsoft.com/office/powerpoint/2010/main" val="2954055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E474-92D9-4F4A-95FC-D3CBEB1FA613}"/>
              </a:ext>
            </a:extLst>
          </p:cNvPr>
          <p:cNvSpPr>
            <a:spLocks noGrp="1"/>
          </p:cNvSpPr>
          <p:nvPr>
            <p:ph type="title"/>
          </p:nvPr>
        </p:nvSpPr>
        <p:spPr/>
        <p:txBody>
          <a:bodyPr/>
          <a:lstStyle/>
          <a:p>
            <a:r>
              <a:rPr lang="en-US" spc="-25" dirty="0">
                <a:latin typeface="Arial"/>
                <a:cs typeface="Arial"/>
              </a:rPr>
              <a:t>Precedence</a:t>
            </a:r>
            <a:r>
              <a:rPr lang="en-US" spc="14" dirty="0">
                <a:latin typeface="Arial"/>
                <a:cs typeface="Arial"/>
              </a:rPr>
              <a:t> </a:t>
            </a:r>
            <a:r>
              <a:rPr lang="en-US" dirty="0">
                <a:latin typeface="Arial"/>
                <a:cs typeface="Arial"/>
              </a:rPr>
              <a:t>Scheduling</a:t>
            </a:r>
            <a:r>
              <a:rPr lang="zh-CN" altLang="en-US" dirty="0">
                <a:latin typeface="Arial"/>
                <a:cs typeface="Arial"/>
              </a:rPr>
              <a:t> </a:t>
            </a:r>
            <a:r>
              <a:rPr lang="en-US" altLang="zh-CN" dirty="0">
                <a:latin typeface="Arial"/>
                <a:cs typeface="Arial"/>
              </a:rPr>
              <a:t>Problem</a:t>
            </a:r>
            <a:endParaRPr lang="en-US" dirty="0"/>
          </a:p>
        </p:txBody>
      </p:sp>
      <p:sp>
        <p:nvSpPr>
          <p:cNvPr id="4" name="Rectangle 3">
            <a:extLst>
              <a:ext uri="{FF2B5EF4-FFF2-40B4-BE49-F238E27FC236}">
                <a16:creationId xmlns:a16="http://schemas.microsoft.com/office/drawing/2014/main" id="{B5923696-CB30-3F4A-A6EA-FAE924684032}"/>
              </a:ext>
            </a:extLst>
          </p:cNvPr>
          <p:cNvSpPr/>
          <p:nvPr/>
        </p:nvSpPr>
        <p:spPr>
          <a:xfrm>
            <a:off x="725647" y="1497518"/>
            <a:ext cx="5759044" cy="584775"/>
          </a:xfrm>
          <a:prstGeom prst="rect">
            <a:avLst/>
          </a:prstGeom>
          <a:solidFill>
            <a:srgbClr val="FFC000"/>
          </a:solidFill>
        </p:spPr>
        <p:txBody>
          <a:bodyPr wrap="square">
            <a:spAutoFit/>
          </a:bodyPr>
          <a:lstStyle/>
          <a:p>
            <a:pPr>
              <a:spcBef>
                <a:spcPts val="200"/>
              </a:spcBef>
              <a:spcAft>
                <a:spcPts val="200"/>
              </a:spcAft>
              <a:buClr>
                <a:schemeClr val="accent1"/>
              </a:buClr>
            </a:pPr>
            <a:r>
              <a:rPr lang="en-US" sz="1600" dirty="0">
                <a:solidFill>
                  <a:schemeClr val="accent1"/>
                </a:solidFill>
                <a:latin typeface="Arial" panose="020B0604020202020204" pitchFamily="34" charset="0"/>
                <a:cs typeface="Arial" panose="020B0604020202020204" pitchFamily="34" charset="0"/>
              </a:rPr>
              <a:t>Goal.</a:t>
            </a:r>
            <a:r>
              <a:rPr lang="zh-CN" altLang="en-US" sz="1600"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Given a set of tasks to be completed with precedence constraints,  in which order should we schedule the tasks?</a:t>
            </a:r>
          </a:p>
        </p:txBody>
      </p:sp>
      <p:sp>
        <p:nvSpPr>
          <p:cNvPr id="7" name="Rectangle 6">
            <a:extLst>
              <a:ext uri="{FF2B5EF4-FFF2-40B4-BE49-F238E27FC236}">
                <a16:creationId xmlns:a16="http://schemas.microsoft.com/office/drawing/2014/main" id="{5DA83C8C-698C-204A-97B9-2D86C8870100}"/>
              </a:ext>
            </a:extLst>
          </p:cNvPr>
          <p:cNvSpPr/>
          <p:nvPr/>
        </p:nvSpPr>
        <p:spPr>
          <a:xfrm>
            <a:off x="735942" y="3366049"/>
            <a:ext cx="2336335" cy="1600438"/>
          </a:xfrm>
          <a:prstGeom prst="rect">
            <a:avLst/>
          </a:prstGeom>
          <a:ln>
            <a:solidFill>
              <a:schemeClr val="accent1"/>
            </a:solidFill>
          </a:ln>
        </p:spPr>
        <p:txBody>
          <a:bodyPr wrap="square">
            <a:spAutoFit/>
          </a:bodyPr>
          <a:lstStyle/>
          <a:p>
            <a:r>
              <a:rPr lang="en-US" sz="1400" dirty="0">
                <a:latin typeface="Times New Roman" panose="02020603050405020304" pitchFamily="18" charset="0"/>
                <a:cs typeface="Times New Roman" panose="02020603050405020304" pitchFamily="18" charset="0"/>
              </a:rPr>
              <a:t>0.     Algorithms </a:t>
            </a:r>
          </a:p>
          <a:p>
            <a:r>
              <a:rPr lang="en-US" sz="1400" dirty="0">
                <a:latin typeface="Times New Roman" panose="02020603050405020304" pitchFamily="18" charset="0"/>
                <a:cs typeface="Times New Roman" panose="02020603050405020304" pitchFamily="18" charset="0"/>
              </a:rPr>
              <a:t>1.     Complexity Theory </a:t>
            </a:r>
          </a:p>
          <a:p>
            <a:r>
              <a:rPr lang="en-US" sz="1400" dirty="0">
                <a:latin typeface="Times New Roman" panose="02020603050405020304" pitchFamily="18" charset="0"/>
                <a:cs typeface="Times New Roman" panose="02020603050405020304" pitchFamily="18" charset="0"/>
              </a:rPr>
              <a:t>2.     Artificial Intelligence </a:t>
            </a:r>
          </a:p>
          <a:p>
            <a:r>
              <a:rPr lang="en-US" sz="1400" dirty="0">
                <a:latin typeface="Times New Roman" panose="02020603050405020304" pitchFamily="18" charset="0"/>
                <a:cs typeface="Times New Roman" panose="02020603050405020304" pitchFamily="18" charset="0"/>
              </a:rPr>
              <a:t>3.     Intro to CS </a:t>
            </a:r>
          </a:p>
          <a:p>
            <a:r>
              <a:rPr lang="en-US" sz="1400" dirty="0">
                <a:latin typeface="Times New Roman" panose="02020603050405020304" pitchFamily="18" charset="0"/>
                <a:cs typeface="Times New Roman" panose="02020603050405020304" pitchFamily="18" charset="0"/>
              </a:rPr>
              <a:t>4.     Cryptography </a:t>
            </a:r>
          </a:p>
          <a:p>
            <a:r>
              <a:rPr lang="en-US" sz="1400" dirty="0">
                <a:latin typeface="Times New Roman" panose="02020603050405020304" pitchFamily="18" charset="0"/>
                <a:cs typeface="Times New Roman" panose="02020603050405020304" pitchFamily="18" charset="0"/>
              </a:rPr>
              <a:t>5.     Scientific Computing </a:t>
            </a:r>
          </a:p>
          <a:p>
            <a:r>
              <a:rPr lang="en-US" sz="1400" dirty="0">
                <a:latin typeface="Times New Roman" panose="02020603050405020304" pitchFamily="18" charset="0"/>
                <a:cs typeface="Times New Roman" panose="02020603050405020304" pitchFamily="18" charset="0"/>
              </a:rPr>
              <a:t>6.     Advanced Programming</a:t>
            </a:r>
          </a:p>
        </p:txBody>
      </p:sp>
      <p:sp>
        <p:nvSpPr>
          <p:cNvPr id="8" name="TextBox 7">
            <a:extLst>
              <a:ext uri="{FF2B5EF4-FFF2-40B4-BE49-F238E27FC236}">
                <a16:creationId xmlns:a16="http://schemas.microsoft.com/office/drawing/2014/main" id="{9FACF11D-421A-4646-B37D-0C481106248F}"/>
              </a:ext>
            </a:extLst>
          </p:cNvPr>
          <p:cNvSpPr txBox="1"/>
          <p:nvPr/>
        </p:nvSpPr>
        <p:spPr>
          <a:xfrm>
            <a:off x="1458496" y="5211439"/>
            <a:ext cx="603050" cy="307777"/>
          </a:xfrm>
          <a:prstGeom prst="rect">
            <a:avLst/>
          </a:prstGeom>
          <a:noFill/>
        </p:spPr>
        <p:txBody>
          <a:bodyPr wrap="none" rtlCol="0">
            <a:spAutoFit/>
          </a:bodyPr>
          <a:lstStyle/>
          <a:p>
            <a:r>
              <a:rPr lang="en-US" altLang="zh-CN" sz="1400" dirty="0">
                <a:solidFill>
                  <a:schemeClr val="accent1"/>
                </a:solidFill>
                <a:latin typeface="Arial" panose="020B0604020202020204" pitchFamily="34" charset="0"/>
                <a:cs typeface="Arial" panose="020B0604020202020204" pitchFamily="34" charset="0"/>
              </a:rPr>
              <a:t>tasks</a:t>
            </a:r>
            <a:endParaRPr lang="en-US" sz="1400" dirty="0">
              <a:solidFill>
                <a:schemeClr val="accent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14A4F3-82D6-5E40-B6C5-6CACCE636699}"/>
              </a:ext>
            </a:extLst>
          </p:cNvPr>
          <p:cNvSpPr/>
          <p:nvPr/>
        </p:nvSpPr>
        <p:spPr>
          <a:xfrm>
            <a:off x="725647" y="2377087"/>
            <a:ext cx="5759044" cy="338554"/>
          </a:xfrm>
          <a:prstGeom prst="rect">
            <a:avLst/>
          </a:prstGeom>
          <a:solidFill>
            <a:schemeClr val="accent1"/>
          </a:solidFill>
        </p:spPr>
        <p:txBody>
          <a:bodyPr wrap="square">
            <a:spAutoFit/>
          </a:bodyPr>
          <a:lstStyle/>
          <a:p>
            <a:pPr>
              <a:spcBef>
                <a:spcPts val="200"/>
              </a:spcBef>
              <a:spcAft>
                <a:spcPts val="200"/>
              </a:spcAft>
              <a:buClr>
                <a:schemeClr val="accent1"/>
              </a:buClr>
            </a:pPr>
            <a:r>
              <a:rPr lang="en-US" sz="1600" dirty="0">
                <a:solidFill>
                  <a:srgbClr val="FFFF00"/>
                </a:solidFill>
                <a:latin typeface="Arial" panose="020B0604020202020204" pitchFamily="34" charset="0"/>
                <a:cs typeface="Arial" panose="020B0604020202020204" pitchFamily="34" charset="0"/>
              </a:rPr>
              <a:t>Digraph model.</a:t>
            </a:r>
            <a:r>
              <a:rPr lang="zh-CN" altLang="en-US" sz="1600" dirty="0">
                <a:solidFill>
                  <a:srgbClr val="FFFF00"/>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vertex = task; edge = precedence constraint.</a:t>
            </a:r>
          </a:p>
        </p:txBody>
      </p:sp>
      <p:sp>
        <p:nvSpPr>
          <p:cNvPr id="10" name="object 5">
            <a:extLst>
              <a:ext uri="{FF2B5EF4-FFF2-40B4-BE49-F238E27FC236}">
                <a16:creationId xmlns:a16="http://schemas.microsoft.com/office/drawing/2014/main" id="{CDA290BA-C269-5441-B527-34471F9323AD}"/>
              </a:ext>
            </a:extLst>
          </p:cNvPr>
          <p:cNvSpPr txBox="1"/>
          <p:nvPr/>
        </p:nvSpPr>
        <p:spPr>
          <a:xfrm>
            <a:off x="3759332" y="5254331"/>
            <a:ext cx="2314248" cy="224461"/>
          </a:xfrm>
          <a:prstGeom prst="rect">
            <a:avLst/>
          </a:prstGeom>
        </p:spPr>
        <p:txBody>
          <a:bodyPr vert="horz" wrap="square" lIns="0" tIns="8930" rIns="0" bIns="0" rtlCol="0">
            <a:spAutoFit/>
          </a:bodyPr>
          <a:lstStyle/>
          <a:p>
            <a:pPr marL="8929">
              <a:spcBef>
                <a:spcPts val="70"/>
              </a:spcBef>
            </a:pPr>
            <a:r>
              <a:rPr sz="1400" dirty="0">
                <a:solidFill>
                  <a:schemeClr val="accent1"/>
                </a:solidFill>
                <a:latin typeface="Arial" panose="020B0604020202020204" pitchFamily="34" charset="0"/>
                <a:cs typeface="Arial" panose="020B0604020202020204" pitchFamily="34" charset="0"/>
              </a:rPr>
              <a:t>precedence constraint graph</a:t>
            </a:r>
          </a:p>
        </p:txBody>
      </p:sp>
      <p:grpSp>
        <p:nvGrpSpPr>
          <p:cNvPr id="62" name="Group 61">
            <a:extLst>
              <a:ext uri="{FF2B5EF4-FFF2-40B4-BE49-F238E27FC236}">
                <a16:creationId xmlns:a16="http://schemas.microsoft.com/office/drawing/2014/main" id="{8A377DD7-1495-2241-915F-A6804E6B57A9}"/>
              </a:ext>
            </a:extLst>
          </p:cNvPr>
          <p:cNvGrpSpPr/>
          <p:nvPr/>
        </p:nvGrpSpPr>
        <p:grpSpPr>
          <a:xfrm>
            <a:off x="4095381" y="3205910"/>
            <a:ext cx="1686429" cy="1814780"/>
            <a:chOff x="4095381" y="3205910"/>
            <a:chExt cx="1686429" cy="1814780"/>
          </a:xfrm>
        </p:grpSpPr>
        <p:sp>
          <p:nvSpPr>
            <p:cNvPr id="11" name="object 6">
              <a:extLst>
                <a:ext uri="{FF2B5EF4-FFF2-40B4-BE49-F238E27FC236}">
                  <a16:creationId xmlns:a16="http://schemas.microsoft.com/office/drawing/2014/main" id="{24A93578-15B2-B44F-8E1E-DD74321C6269}"/>
                </a:ext>
              </a:extLst>
            </p:cNvPr>
            <p:cNvSpPr/>
            <p:nvPr/>
          </p:nvSpPr>
          <p:spPr>
            <a:xfrm>
              <a:off x="4613553" y="4118620"/>
              <a:ext cx="192435" cy="277267"/>
            </a:xfrm>
            <a:custGeom>
              <a:avLst/>
              <a:gdLst/>
              <a:ahLst/>
              <a:cxnLst/>
              <a:rect l="l" t="t" r="r" b="b"/>
              <a:pathLst>
                <a:path w="273684" h="394335">
                  <a:moveTo>
                    <a:pt x="273664" y="394282"/>
                  </a:moveTo>
                  <a:lnTo>
                    <a:pt x="7250" y="10445"/>
                  </a:lnTo>
                  <a:lnTo>
                    <a:pt x="0" y="0"/>
                  </a:lnTo>
                </a:path>
              </a:pathLst>
            </a:custGeom>
            <a:ln w="25400">
              <a:solidFill>
                <a:srgbClr val="000000"/>
              </a:solidFill>
            </a:ln>
          </p:spPr>
          <p:txBody>
            <a:bodyPr wrap="square" lIns="0" tIns="0" rIns="0" bIns="0" rtlCol="0"/>
            <a:lstStyle/>
            <a:p>
              <a:endParaRPr sz="1266"/>
            </a:p>
          </p:txBody>
        </p:sp>
        <p:sp>
          <p:nvSpPr>
            <p:cNvPr id="12" name="object 7">
              <a:extLst>
                <a:ext uri="{FF2B5EF4-FFF2-40B4-BE49-F238E27FC236}">
                  <a16:creationId xmlns:a16="http://schemas.microsoft.com/office/drawing/2014/main" id="{E685F93B-3E90-3F48-AAFE-B87C19091937}"/>
                </a:ext>
              </a:extLst>
            </p:cNvPr>
            <p:cNvSpPr/>
            <p:nvPr/>
          </p:nvSpPr>
          <p:spPr>
            <a:xfrm>
              <a:off x="4581984" y="4073138"/>
              <a:ext cx="84385" cy="95101"/>
            </a:xfrm>
            <a:custGeom>
              <a:avLst/>
              <a:gdLst/>
              <a:ahLst/>
              <a:cxnLst/>
              <a:rect l="l" t="t" r="r" b="b"/>
              <a:pathLst>
                <a:path w="120015" h="135254">
                  <a:moveTo>
                    <a:pt x="0" y="0"/>
                  </a:moveTo>
                  <a:lnTo>
                    <a:pt x="19430" y="134912"/>
                  </a:lnTo>
                  <a:lnTo>
                    <a:pt x="52133" y="75120"/>
                  </a:lnTo>
                  <a:lnTo>
                    <a:pt x="119595" y="65392"/>
                  </a:lnTo>
                  <a:lnTo>
                    <a:pt x="0" y="0"/>
                  </a:lnTo>
                  <a:close/>
                </a:path>
              </a:pathLst>
            </a:custGeom>
            <a:solidFill>
              <a:srgbClr val="000000"/>
            </a:solidFill>
          </p:spPr>
          <p:txBody>
            <a:bodyPr wrap="square" lIns="0" tIns="0" rIns="0" bIns="0" rtlCol="0"/>
            <a:lstStyle/>
            <a:p>
              <a:endParaRPr sz="1266"/>
            </a:p>
          </p:txBody>
        </p:sp>
        <p:sp>
          <p:nvSpPr>
            <p:cNvPr id="13" name="object 8">
              <a:extLst>
                <a:ext uri="{FF2B5EF4-FFF2-40B4-BE49-F238E27FC236}">
                  <a16:creationId xmlns:a16="http://schemas.microsoft.com/office/drawing/2014/main" id="{D69B33F1-7244-9C4E-B9CB-719C50D96F2C}"/>
                </a:ext>
              </a:extLst>
            </p:cNvPr>
            <p:cNvSpPr/>
            <p:nvPr/>
          </p:nvSpPr>
          <p:spPr>
            <a:xfrm>
              <a:off x="5481931" y="4057252"/>
              <a:ext cx="129034" cy="191542"/>
            </a:xfrm>
            <a:custGeom>
              <a:avLst/>
              <a:gdLst/>
              <a:ahLst/>
              <a:cxnLst/>
              <a:rect l="l" t="t" r="r" b="b"/>
              <a:pathLst>
                <a:path w="183515" h="272414">
                  <a:moveTo>
                    <a:pt x="183088" y="0"/>
                  </a:moveTo>
                  <a:lnTo>
                    <a:pt x="7098" y="261644"/>
                  </a:lnTo>
                  <a:lnTo>
                    <a:pt x="0" y="272195"/>
                  </a:lnTo>
                </a:path>
              </a:pathLst>
            </a:custGeom>
            <a:ln w="25400">
              <a:solidFill>
                <a:srgbClr val="000000"/>
              </a:solidFill>
            </a:ln>
          </p:spPr>
          <p:txBody>
            <a:bodyPr wrap="square" lIns="0" tIns="0" rIns="0" bIns="0" rtlCol="0"/>
            <a:lstStyle/>
            <a:p>
              <a:endParaRPr sz="1266"/>
            </a:p>
          </p:txBody>
        </p:sp>
        <p:sp>
          <p:nvSpPr>
            <p:cNvPr id="14" name="object 9">
              <a:extLst>
                <a:ext uri="{FF2B5EF4-FFF2-40B4-BE49-F238E27FC236}">
                  <a16:creationId xmlns:a16="http://schemas.microsoft.com/office/drawing/2014/main" id="{ED21CA49-FE0D-174B-8370-ABBF47E8D28E}"/>
                </a:ext>
              </a:extLst>
            </p:cNvPr>
            <p:cNvSpPr/>
            <p:nvPr/>
          </p:nvSpPr>
          <p:spPr>
            <a:xfrm>
              <a:off x="5451030" y="4199529"/>
              <a:ext cx="83493" cy="95101"/>
            </a:xfrm>
            <a:custGeom>
              <a:avLst/>
              <a:gdLst/>
              <a:ahLst/>
              <a:cxnLst/>
              <a:rect l="l" t="t" r="r" b="b"/>
              <a:pathLst>
                <a:path w="118745" h="135254">
                  <a:moveTo>
                    <a:pt x="17462" y="0"/>
                  </a:moveTo>
                  <a:lnTo>
                    <a:pt x="0" y="135191"/>
                  </a:lnTo>
                  <a:lnTo>
                    <a:pt x="118630" y="68046"/>
                  </a:lnTo>
                  <a:lnTo>
                    <a:pt x="51028" y="59309"/>
                  </a:lnTo>
                  <a:lnTo>
                    <a:pt x="17462" y="0"/>
                  </a:lnTo>
                  <a:close/>
                </a:path>
              </a:pathLst>
            </a:custGeom>
            <a:solidFill>
              <a:srgbClr val="000000"/>
            </a:solidFill>
          </p:spPr>
          <p:txBody>
            <a:bodyPr wrap="square" lIns="0" tIns="0" rIns="0" bIns="0" rtlCol="0"/>
            <a:lstStyle/>
            <a:p>
              <a:endParaRPr sz="1266"/>
            </a:p>
          </p:txBody>
        </p:sp>
        <p:sp>
          <p:nvSpPr>
            <p:cNvPr id="15" name="object 10">
              <a:extLst>
                <a:ext uri="{FF2B5EF4-FFF2-40B4-BE49-F238E27FC236}">
                  <a16:creationId xmlns:a16="http://schemas.microsoft.com/office/drawing/2014/main" id="{7FEEF650-30CF-0D40-9D6E-EFF276C37B5A}"/>
                </a:ext>
              </a:extLst>
            </p:cNvPr>
            <p:cNvSpPr/>
            <p:nvPr/>
          </p:nvSpPr>
          <p:spPr>
            <a:xfrm>
              <a:off x="4238147" y="3553180"/>
              <a:ext cx="0" cy="1175593"/>
            </a:xfrm>
            <a:custGeom>
              <a:avLst/>
              <a:gdLst/>
              <a:ahLst/>
              <a:cxnLst/>
              <a:rect l="l" t="t" r="r" b="b"/>
              <a:pathLst>
                <a:path h="1671954">
                  <a:moveTo>
                    <a:pt x="0" y="0"/>
                  </a:moveTo>
                  <a:lnTo>
                    <a:pt x="0" y="1671764"/>
                  </a:lnTo>
                </a:path>
              </a:pathLst>
            </a:custGeom>
            <a:ln w="25400">
              <a:solidFill>
                <a:srgbClr val="000000"/>
              </a:solidFill>
            </a:ln>
          </p:spPr>
          <p:txBody>
            <a:bodyPr wrap="square" lIns="0" tIns="0" rIns="0" bIns="0" rtlCol="0"/>
            <a:lstStyle/>
            <a:p>
              <a:endParaRPr sz="1266"/>
            </a:p>
          </p:txBody>
        </p:sp>
        <p:sp>
          <p:nvSpPr>
            <p:cNvPr id="16" name="object 11">
              <a:extLst>
                <a:ext uri="{FF2B5EF4-FFF2-40B4-BE49-F238E27FC236}">
                  <a16:creationId xmlns:a16="http://schemas.microsoft.com/office/drawing/2014/main" id="{FB0C8DA7-815C-9E40-961C-A9247155136F}"/>
                </a:ext>
              </a:extLst>
            </p:cNvPr>
            <p:cNvSpPr/>
            <p:nvPr/>
          </p:nvSpPr>
          <p:spPr>
            <a:xfrm>
              <a:off x="4195284" y="3497825"/>
              <a:ext cx="85725" cy="85724"/>
            </a:xfrm>
            <a:prstGeom prst="rect">
              <a:avLst/>
            </a:prstGeom>
            <a:blipFill>
              <a:blip r:embed="rId2" cstate="print"/>
              <a:stretch>
                <a:fillRect/>
              </a:stretch>
            </a:blipFill>
          </p:spPr>
          <p:txBody>
            <a:bodyPr wrap="square" lIns="0" tIns="0" rIns="0" bIns="0" rtlCol="0"/>
            <a:lstStyle/>
            <a:p>
              <a:endParaRPr sz="1266"/>
            </a:p>
          </p:txBody>
        </p:sp>
        <p:sp>
          <p:nvSpPr>
            <p:cNvPr id="17" name="object 12">
              <a:extLst>
                <a:ext uri="{FF2B5EF4-FFF2-40B4-BE49-F238E27FC236}">
                  <a16:creationId xmlns:a16="http://schemas.microsoft.com/office/drawing/2014/main" id="{5CBE06D7-C92A-4C49-B1F9-852B08FFDDE9}"/>
                </a:ext>
              </a:extLst>
            </p:cNvPr>
            <p:cNvSpPr/>
            <p:nvPr/>
          </p:nvSpPr>
          <p:spPr>
            <a:xfrm>
              <a:off x="4368118" y="3429039"/>
              <a:ext cx="538907" cy="359420"/>
            </a:xfrm>
            <a:custGeom>
              <a:avLst/>
              <a:gdLst/>
              <a:ahLst/>
              <a:cxnLst/>
              <a:rect l="l" t="t" r="r" b="b"/>
              <a:pathLst>
                <a:path w="766445" h="511175">
                  <a:moveTo>
                    <a:pt x="0" y="0"/>
                  </a:moveTo>
                  <a:lnTo>
                    <a:pt x="755244" y="503496"/>
                  </a:lnTo>
                  <a:lnTo>
                    <a:pt x="765826" y="510551"/>
                  </a:lnTo>
                </a:path>
              </a:pathLst>
            </a:custGeom>
            <a:ln w="25400">
              <a:solidFill>
                <a:srgbClr val="000000"/>
              </a:solidFill>
            </a:ln>
          </p:spPr>
          <p:txBody>
            <a:bodyPr wrap="square" lIns="0" tIns="0" rIns="0" bIns="0" rtlCol="0"/>
            <a:lstStyle/>
            <a:p>
              <a:endParaRPr sz="1266"/>
            </a:p>
          </p:txBody>
        </p:sp>
        <p:sp>
          <p:nvSpPr>
            <p:cNvPr id="18" name="object 13">
              <a:extLst>
                <a:ext uri="{FF2B5EF4-FFF2-40B4-BE49-F238E27FC236}">
                  <a16:creationId xmlns:a16="http://schemas.microsoft.com/office/drawing/2014/main" id="{FAE81255-6B0A-3C40-B8EC-3070632F065F}"/>
                </a:ext>
              </a:extLst>
            </p:cNvPr>
            <p:cNvSpPr/>
            <p:nvPr/>
          </p:nvSpPr>
          <p:spPr>
            <a:xfrm>
              <a:off x="4857554" y="3735515"/>
              <a:ext cx="95101" cy="83493"/>
            </a:xfrm>
            <a:custGeom>
              <a:avLst/>
              <a:gdLst/>
              <a:ahLst/>
              <a:cxnLst/>
              <a:rect l="l" t="t" r="r" b="b"/>
              <a:pathLst>
                <a:path w="135254" h="118745">
                  <a:moveTo>
                    <a:pt x="67627" y="0"/>
                  </a:moveTo>
                  <a:lnTo>
                    <a:pt x="59181" y="67627"/>
                  </a:lnTo>
                  <a:lnTo>
                    <a:pt x="0" y="101447"/>
                  </a:lnTo>
                  <a:lnTo>
                    <a:pt x="135254" y="118351"/>
                  </a:lnTo>
                  <a:lnTo>
                    <a:pt x="67627" y="0"/>
                  </a:lnTo>
                  <a:close/>
                </a:path>
              </a:pathLst>
            </a:custGeom>
            <a:solidFill>
              <a:srgbClr val="000000"/>
            </a:solidFill>
          </p:spPr>
          <p:txBody>
            <a:bodyPr wrap="square" lIns="0" tIns="0" rIns="0" bIns="0" rtlCol="0"/>
            <a:lstStyle/>
            <a:p>
              <a:endParaRPr sz="1266"/>
            </a:p>
          </p:txBody>
        </p:sp>
        <p:sp>
          <p:nvSpPr>
            <p:cNvPr id="19" name="object 14">
              <a:extLst>
                <a:ext uri="{FF2B5EF4-FFF2-40B4-BE49-F238E27FC236}">
                  <a16:creationId xmlns:a16="http://schemas.microsoft.com/office/drawing/2014/main" id="{8DA035F5-9F42-8A4E-8AF8-D283620D91F3}"/>
                </a:ext>
              </a:extLst>
            </p:cNvPr>
            <p:cNvSpPr/>
            <p:nvPr/>
          </p:nvSpPr>
          <p:spPr>
            <a:xfrm>
              <a:off x="4309870" y="3461481"/>
              <a:ext cx="119211" cy="246906"/>
            </a:xfrm>
            <a:custGeom>
              <a:avLst/>
              <a:gdLst/>
              <a:ahLst/>
              <a:cxnLst/>
              <a:rect l="l" t="t" r="r" b="b"/>
              <a:pathLst>
                <a:path w="169545" h="351154">
                  <a:moveTo>
                    <a:pt x="0" y="0"/>
                  </a:moveTo>
                  <a:lnTo>
                    <a:pt x="163442" y="339457"/>
                  </a:lnTo>
                  <a:lnTo>
                    <a:pt x="168964" y="350921"/>
                  </a:lnTo>
                </a:path>
              </a:pathLst>
            </a:custGeom>
            <a:ln w="25400">
              <a:solidFill>
                <a:srgbClr val="000000"/>
              </a:solidFill>
            </a:ln>
          </p:spPr>
          <p:txBody>
            <a:bodyPr wrap="square" lIns="0" tIns="0" rIns="0" bIns="0" rtlCol="0"/>
            <a:lstStyle/>
            <a:p>
              <a:endParaRPr sz="1266"/>
            </a:p>
          </p:txBody>
        </p:sp>
        <p:sp>
          <p:nvSpPr>
            <p:cNvPr id="20" name="object 15">
              <a:extLst>
                <a:ext uri="{FF2B5EF4-FFF2-40B4-BE49-F238E27FC236}">
                  <a16:creationId xmlns:a16="http://schemas.microsoft.com/office/drawing/2014/main" id="{C1E1FC08-73B7-F34A-A6C7-F07048ACAB35}"/>
                </a:ext>
              </a:extLst>
            </p:cNvPr>
            <p:cNvSpPr/>
            <p:nvPr/>
          </p:nvSpPr>
          <p:spPr>
            <a:xfrm>
              <a:off x="4376878" y="3662265"/>
              <a:ext cx="77242" cy="95833"/>
            </a:xfrm>
            <a:prstGeom prst="rect">
              <a:avLst/>
            </a:prstGeom>
            <a:blipFill>
              <a:blip r:embed="rId3" cstate="print"/>
              <a:stretch>
                <a:fillRect/>
              </a:stretch>
            </a:blipFill>
          </p:spPr>
          <p:txBody>
            <a:bodyPr wrap="square" lIns="0" tIns="0" rIns="0" bIns="0" rtlCol="0"/>
            <a:lstStyle/>
            <a:p>
              <a:endParaRPr sz="1266"/>
            </a:p>
          </p:txBody>
        </p:sp>
        <p:sp>
          <p:nvSpPr>
            <p:cNvPr id="21" name="object 16">
              <a:extLst>
                <a:ext uri="{FF2B5EF4-FFF2-40B4-BE49-F238E27FC236}">
                  <a16:creationId xmlns:a16="http://schemas.microsoft.com/office/drawing/2014/main" id="{FC206A5B-1490-7347-B089-DE50917B79BF}"/>
                </a:ext>
              </a:extLst>
            </p:cNvPr>
            <p:cNvSpPr/>
            <p:nvPr/>
          </p:nvSpPr>
          <p:spPr>
            <a:xfrm>
              <a:off x="4963845" y="4445992"/>
              <a:ext cx="226368" cy="3572"/>
            </a:xfrm>
            <a:custGeom>
              <a:avLst/>
              <a:gdLst/>
              <a:ahLst/>
              <a:cxnLst/>
              <a:rect l="l" t="t" r="r" b="b"/>
              <a:pathLst>
                <a:path w="321945" h="5079">
                  <a:moveTo>
                    <a:pt x="0" y="4797"/>
                  </a:moveTo>
                  <a:lnTo>
                    <a:pt x="308715" y="189"/>
                  </a:lnTo>
                  <a:lnTo>
                    <a:pt x="321414" y="0"/>
                  </a:lnTo>
                </a:path>
              </a:pathLst>
            </a:custGeom>
            <a:ln w="25400">
              <a:solidFill>
                <a:srgbClr val="000000"/>
              </a:solidFill>
            </a:ln>
          </p:spPr>
          <p:txBody>
            <a:bodyPr wrap="square" lIns="0" tIns="0" rIns="0" bIns="0" rtlCol="0"/>
            <a:lstStyle/>
            <a:p>
              <a:endParaRPr sz="1266"/>
            </a:p>
          </p:txBody>
        </p:sp>
        <p:sp>
          <p:nvSpPr>
            <p:cNvPr id="22" name="object 17">
              <a:extLst>
                <a:ext uri="{FF2B5EF4-FFF2-40B4-BE49-F238E27FC236}">
                  <a16:creationId xmlns:a16="http://schemas.microsoft.com/office/drawing/2014/main" id="{A571D10E-8A78-5943-8CD4-50953DBA6466}"/>
                </a:ext>
              </a:extLst>
            </p:cNvPr>
            <p:cNvSpPr/>
            <p:nvPr/>
          </p:nvSpPr>
          <p:spPr>
            <a:xfrm>
              <a:off x="5158842" y="4403589"/>
              <a:ext cx="86617" cy="85725"/>
            </a:xfrm>
            <a:custGeom>
              <a:avLst/>
              <a:gdLst/>
              <a:ahLst/>
              <a:cxnLst/>
              <a:rect l="l" t="t" r="r" b="b"/>
              <a:pathLst>
                <a:path w="123190" h="121920">
                  <a:moveTo>
                    <a:pt x="0" y="0"/>
                  </a:moveTo>
                  <a:lnTo>
                    <a:pt x="31394" y="60490"/>
                  </a:lnTo>
                  <a:lnTo>
                    <a:pt x="1816" y="121907"/>
                  </a:lnTo>
                  <a:lnTo>
                    <a:pt x="122821" y="59131"/>
                  </a:lnTo>
                  <a:lnTo>
                    <a:pt x="0" y="0"/>
                  </a:lnTo>
                  <a:close/>
                </a:path>
              </a:pathLst>
            </a:custGeom>
            <a:solidFill>
              <a:srgbClr val="000000"/>
            </a:solidFill>
          </p:spPr>
          <p:txBody>
            <a:bodyPr wrap="square" lIns="0" tIns="0" rIns="0" bIns="0" rtlCol="0"/>
            <a:lstStyle/>
            <a:p>
              <a:endParaRPr sz="1266"/>
            </a:p>
          </p:txBody>
        </p:sp>
        <p:sp>
          <p:nvSpPr>
            <p:cNvPr id="23" name="object 18">
              <a:extLst>
                <a:ext uri="{FF2B5EF4-FFF2-40B4-BE49-F238E27FC236}">
                  <a16:creationId xmlns:a16="http://schemas.microsoft.com/office/drawing/2014/main" id="{C277A307-EA72-2F44-AA75-5D6C26BCE2E1}"/>
                </a:ext>
              </a:extLst>
            </p:cNvPr>
            <p:cNvSpPr/>
            <p:nvPr/>
          </p:nvSpPr>
          <p:spPr>
            <a:xfrm>
              <a:off x="4407079" y="4449698"/>
              <a:ext cx="343793" cy="244227"/>
            </a:xfrm>
            <a:custGeom>
              <a:avLst/>
              <a:gdLst/>
              <a:ahLst/>
              <a:cxnLst/>
              <a:rect l="l" t="t" r="r" b="b"/>
              <a:pathLst>
                <a:path w="488950" h="347345">
                  <a:moveTo>
                    <a:pt x="0" y="347072"/>
                  </a:moveTo>
                  <a:lnTo>
                    <a:pt x="10352" y="339716"/>
                  </a:lnTo>
                  <a:lnTo>
                    <a:pt x="488472" y="0"/>
                  </a:lnTo>
                </a:path>
              </a:pathLst>
            </a:custGeom>
            <a:ln w="25400">
              <a:solidFill>
                <a:srgbClr val="000000"/>
              </a:solidFill>
            </a:ln>
          </p:spPr>
          <p:txBody>
            <a:bodyPr wrap="square" lIns="0" tIns="0" rIns="0" bIns="0" rtlCol="0"/>
            <a:lstStyle/>
            <a:p>
              <a:endParaRPr sz="1266"/>
            </a:p>
          </p:txBody>
        </p:sp>
        <p:sp>
          <p:nvSpPr>
            <p:cNvPr id="24" name="object 19">
              <a:extLst>
                <a:ext uri="{FF2B5EF4-FFF2-40B4-BE49-F238E27FC236}">
                  <a16:creationId xmlns:a16="http://schemas.microsoft.com/office/drawing/2014/main" id="{8A2A8C96-5B84-7D41-8FD3-7A4847C14760}"/>
                </a:ext>
              </a:extLst>
            </p:cNvPr>
            <p:cNvSpPr/>
            <p:nvPr/>
          </p:nvSpPr>
          <p:spPr>
            <a:xfrm>
              <a:off x="4361948" y="4641208"/>
              <a:ext cx="95101" cy="84832"/>
            </a:xfrm>
            <a:custGeom>
              <a:avLst/>
              <a:gdLst/>
              <a:ahLst/>
              <a:cxnLst/>
              <a:rect l="l" t="t" r="r" b="b"/>
              <a:pathLst>
                <a:path w="135254" h="120650">
                  <a:moveTo>
                    <a:pt x="64084" y="0"/>
                  </a:moveTo>
                  <a:lnTo>
                    <a:pt x="0" y="120307"/>
                  </a:lnTo>
                  <a:lnTo>
                    <a:pt x="134696" y="99390"/>
                  </a:lnTo>
                  <a:lnTo>
                    <a:pt x="74549" y="67348"/>
                  </a:lnTo>
                  <a:lnTo>
                    <a:pt x="64084" y="0"/>
                  </a:lnTo>
                  <a:close/>
                </a:path>
              </a:pathLst>
            </a:custGeom>
            <a:solidFill>
              <a:srgbClr val="000000"/>
            </a:solidFill>
          </p:spPr>
          <p:txBody>
            <a:bodyPr wrap="square" lIns="0" tIns="0" rIns="0" bIns="0" rtlCol="0"/>
            <a:lstStyle/>
            <a:p>
              <a:endParaRPr sz="1266"/>
            </a:p>
          </p:txBody>
        </p:sp>
        <p:sp>
          <p:nvSpPr>
            <p:cNvPr id="25" name="object 20">
              <a:extLst>
                <a:ext uri="{FF2B5EF4-FFF2-40B4-BE49-F238E27FC236}">
                  <a16:creationId xmlns:a16="http://schemas.microsoft.com/office/drawing/2014/main" id="{56DFAAF2-188B-944D-B638-FC3DDB3344F4}"/>
                </a:ext>
              </a:extLst>
            </p:cNvPr>
            <p:cNvSpPr/>
            <p:nvPr/>
          </p:nvSpPr>
          <p:spPr>
            <a:xfrm>
              <a:off x="4383460" y="3366049"/>
              <a:ext cx="1044327" cy="455414"/>
            </a:xfrm>
            <a:custGeom>
              <a:avLst/>
              <a:gdLst/>
              <a:ahLst/>
              <a:cxnLst/>
              <a:rect l="l" t="t" r="r" b="b"/>
              <a:pathLst>
                <a:path w="1485265" h="647700">
                  <a:moveTo>
                    <a:pt x="0" y="0"/>
                  </a:moveTo>
                  <a:lnTo>
                    <a:pt x="1473250" y="642186"/>
                  </a:lnTo>
                  <a:lnTo>
                    <a:pt x="1484922" y="647272"/>
                  </a:lnTo>
                </a:path>
              </a:pathLst>
            </a:custGeom>
            <a:ln w="25400">
              <a:solidFill>
                <a:srgbClr val="000000"/>
              </a:solidFill>
            </a:ln>
          </p:spPr>
          <p:txBody>
            <a:bodyPr wrap="square" lIns="0" tIns="0" rIns="0" bIns="0" rtlCol="0"/>
            <a:lstStyle/>
            <a:p>
              <a:endParaRPr sz="1266"/>
            </a:p>
          </p:txBody>
        </p:sp>
        <p:sp>
          <p:nvSpPr>
            <p:cNvPr id="26" name="object 21">
              <a:extLst>
                <a:ext uri="{FF2B5EF4-FFF2-40B4-BE49-F238E27FC236}">
                  <a16:creationId xmlns:a16="http://schemas.microsoft.com/office/drawing/2014/main" id="{A07D4539-5AAF-E04C-9E89-65427E72AD43}"/>
                </a:ext>
              </a:extLst>
            </p:cNvPr>
            <p:cNvSpPr/>
            <p:nvPr/>
          </p:nvSpPr>
          <p:spPr>
            <a:xfrm>
              <a:off x="5382585" y="3769742"/>
              <a:ext cx="95994" cy="78581"/>
            </a:xfrm>
            <a:custGeom>
              <a:avLst/>
              <a:gdLst/>
              <a:ahLst/>
              <a:cxnLst/>
              <a:rect l="l" t="t" r="r" b="b"/>
              <a:pathLst>
                <a:path w="136525" h="111760">
                  <a:moveTo>
                    <a:pt x="48717" y="0"/>
                  </a:moveTo>
                  <a:lnTo>
                    <a:pt x="52298" y="68059"/>
                  </a:lnTo>
                  <a:lnTo>
                    <a:pt x="0" y="111760"/>
                  </a:lnTo>
                  <a:lnTo>
                    <a:pt x="136118" y="104597"/>
                  </a:lnTo>
                  <a:lnTo>
                    <a:pt x="48717" y="0"/>
                  </a:lnTo>
                  <a:close/>
                </a:path>
              </a:pathLst>
            </a:custGeom>
            <a:solidFill>
              <a:srgbClr val="000000"/>
            </a:solidFill>
          </p:spPr>
          <p:txBody>
            <a:bodyPr wrap="square" lIns="0" tIns="0" rIns="0" bIns="0" rtlCol="0"/>
            <a:lstStyle/>
            <a:p>
              <a:endParaRPr sz="1266"/>
            </a:p>
          </p:txBody>
        </p:sp>
        <p:sp>
          <p:nvSpPr>
            <p:cNvPr id="27" name="object 22">
              <a:extLst>
                <a:ext uri="{FF2B5EF4-FFF2-40B4-BE49-F238E27FC236}">
                  <a16:creationId xmlns:a16="http://schemas.microsoft.com/office/drawing/2014/main" id="{9EC9D1EB-BC0F-E545-BA31-BEC1E47EF5BE}"/>
                </a:ext>
              </a:extLst>
            </p:cNvPr>
            <p:cNvSpPr/>
            <p:nvPr/>
          </p:nvSpPr>
          <p:spPr>
            <a:xfrm>
              <a:off x="4377959" y="4567981"/>
              <a:ext cx="814388" cy="277713"/>
            </a:xfrm>
            <a:custGeom>
              <a:avLst/>
              <a:gdLst/>
              <a:ahLst/>
              <a:cxnLst/>
              <a:rect l="l" t="t" r="r" b="b"/>
              <a:pathLst>
                <a:path w="1158240" h="394970">
                  <a:moveTo>
                    <a:pt x="0" y="394392"/>
                  </a:moveTo>
                  <a:lnTo>
                    <a:pt x="1145689" y="4102"/>
                  </a:lnTo>
                  <a:lnTo>
                    <a:pt x="1157730" y="0"/>
                  </a:lnTo>
                </a:path>
              </a:pathLst>
            </a:custGeom>
            <a:ln w="25400">
              <a:solidFill>
                <a:srgbClr val="000000"/>
              </a:solidFill>
            </a:ln>
          </p:spPr>
          <p:txBody>
            <a:bodyPr wrap="square" lIns="0" tIns="0" rIns="0" bIns="0" rtlCol="0"/>
            <a:lstStyle/>
            <a:p>
              <a:endParaRPr sz="1266"/>
            </a:p>
          </p:txBody>
        </p:sp>
        <p:sp>
          <p:nvSpPr>
            <p:cNvPr id="28" name="object 23">
              <a:extLst>
                <a:ext uri="{FF2B5EF4-FFF2-40B4-BE49-F238E27FC236}">
                  <a16:creationId xmlns:a16="http://schemas.microsoft.com/office/drawing/2014/main" id="{F0B9FDFF-898E-9342-A5FE-1D50BC3462B8}"/>
                </a:ext>
              </a:extLst>
            </p:cNvPr>
            <p:cNvSpPr/>
            <p:nvPr/>
          </p:nvSpPr>
          <p:spPr>
            <a:xfrm>
              <a:off x="5149431" y="4537196"/>
              <a:ext cx="95101" cy="81260"/>
            </a:xfrm>
            <a:custGeom>
              <a:avLst/>
              <a:gdLst/>
              <a:ahLst/>
              <a:cxnLst/>
              <a:rect l="l" t="t" r="r" b="b"/>
              <a:pathLst>
                <a:path w="135254" h="115570">
                  <a:moveTo>
                    <a:pt x="0" y="0"/>
                  </a:moveTo>
                  <a:lnTo>
                    <a:pt x="48501" y="47878"/>
                  </a:lnTo>
                  <a:lnTo>
                    <a:pt x="39306" y="115404"/>
                  </a:lnTo>
                  <a:lnTo>
                    <a:pt x="135064" y="18389"/>
                  </a:lnTo>
                  <a:lnTo>
                    <a:pt x="0" y="0"/>
                  </a:lnTo>
                  <a:close/>
                </a:path>
              </a:pathLst>
            </a:custGeom>
            <a:solidFill>
              <a:srgbClr val="000000"/>
            </a:solidFill>
          </p:spPr>
          <p:txBody>
            <a:bodyPr wrap="square" lIns="0" tIns="0" rIns="0" bIns="0" rtlCol="0"/>
            <a:lstStyle/>
            <a:p>
              <a:endParaRPr sz="1266"/>
            </a:p>
          </p:txBody>
        </p:sp>
        <p:sp>
          <p:nvSpPr>
            <p:cNvPr id="29" name="object 24">
              <a:extLst>
                <a:ext uri="{FF2B5EF4-FFF2-40B4-BE49-F238E27FC236}">
                  <a16:creationId xmlns:a16="http://schemas.microsoft.com/office/drawing/2014/main" id="{C40F2260-3E62-394F-A203-3FBF2DA00E93}"/>
                </a:ext>
              </a:extLst>
            </p:cNvPr>
            <p:cNvSpPr/>
            <p:nvPr/>
          </p:nvSpPr>
          <p:spPr>
            <a:xfrm>
              <a:off x="4096626" y="3205910"/>
              <a:ext cx="283071" cy="283071"/>
            </a:xfrm>
            <a:custGeom>
              <a:avLst/>
              <a:gdLst/>
              <a:ahLst/>
              <a:cxnLst/>
              <a:rect l="l" t="t" r="r" b="b"/>
              <a:pathLst>
                <a:path w="402590" h="402589">
                  <a:moveTo>
                    <a:pt x="223143" y="0"/>
                  </a:moveTo>
                  <a:lnTo>
                    <a:pt x="178858" y="0"/>
                  </a:lnTo>
                  <a:lnTo>
                    <a:pt x="135431" y="9669"/>
                  </a:lnTo>
                  <a:lnTo>
                    <a:pt x="94579" y="29008"/>
                  </a:lnTo>
                  <a:lnTo>
                    <a:pt x="58017" y="58017"/>
                  </a:lnTo>
                  <a:lnTo>
                    <a:pt x="29008" y="94579"/>
                  </a:lnTo>
                  <a:lnTo>
                    <a:pt x="9669" y="135433"/>
                  </a:lnTo>
                  <a:lnTo>
                    <a:pt x="0" y="178863"/>
                  </a:lnTo>
                  <a:lnTo>
                    <a:pt x="0" y="223150"/>
                  </a:lnTo>
                  <a:lnTo>
                    <a:pt x="9669" y="266580"/>
                  </a:lnTo>
                  <a:lnTo>
                    <a:pt x="29008" y="307434"/>
                  </a:lnTo>
                  <a:lnTo>
                    <a:pt x="58017" y="343996"/>
                  </a:lnTo>
                  <a:lnTo>
                    <a:pt x="94579" y="373000"/>
                  </a:lnTo>
                  <a:lnTo>
                    <a:pt x="135431" y="392336"/>
                  </a:lnTo>
                  <a:lnTo>
                    <a:pt x="178858" y="402004"/>
                  </a:lnTo>
                  <a:lnTo>
                    <a:pt x="223143" y="402004"/>
                  </a:lnTo>
                  <a:lnTo>
                    <a:pt x="266570" y="392336"/>
                  </a:lnTo>
                  <a:lnTo>
                    <a:pt x="307422" y="373000"/>
                  </a:lnTo>
                  <a:lnTo>
                    <a:pt x="343983" y="343996"/>
                  </a:lnTo>
                  <a:lnTo>
                    <a:pt x="372992" y="307434"/>
                  </a:lnTo>
                  <a:lnTo>
                    <a:pt x="392331" y="266580"/>
                  </a:lnTo>
                  <a:lnTo>
                    <a:pt x="402001" y="223150"/>
                  </a:lnTo>
                  <a:lnTo>
                    <a:pt x="402001" y="178863"/>
                  </a:lnTo>
                  <a:lnTo>
                    <a:pt x="392331" y="135433"/>
                  </a:lnTo>
                  <a:lnTo>
                    <a:pt x="372992" y="94579"/>
                  </a:lnTo>
                  <a:lnTo>
                    <a:pt x="343983" y="58017"/>
                  </a:lnTo>
                  <a:lnTo>
                    <a:pt x="307422" y="29008"/>
                  </a:lnTo>
                  <a:lnTo>
                    <a:pt x="266570" y="9669"/>
                  </a:lnTo>
                  <a:lnTo>
                    <a:pt x="223143" y="0"/>
                  </a:lnTo>
                  <a:close/>
                </a:path>
              </a:pathLst>
            </a:custGeom>
            <a:solidFill>
              <a:srgbClr val="FFFFFF"/>
            </a:solidFill>
          </p:spPr>
          <p:txBody>
            <a:bodyPr wrap="square" lIns="0" tIns="0" rIns="0" bIns="0" rtlCol="0"/>
            <a:lstStyle/>
            <a:p>
              <a:endParaRPr sz="1266"/>
            </a:p>
          </p:txBody>
        </p:sp>
        <p:sp>
          <p:nvSpPr>
            <p:cNvPr id="30" name="object 25">
              <a:extLst>
                <a:ext uri="{FF2B5EF4-FFF2-40B4-BE49-F238E27FC236}">
                  <a16:creationId xmlns:a16="http://schemas.microsoft.com/office/drawing/2014/main" id="{7F06F69F-6097-3F49-A32A-2706DE5E18AA}"/>
                </a:ext>
              </a:extLst>
            </p:cNvPr>
            <p:cNvSpPr/>
            <p:nvPr/>
          </p:nvSpPr>
          <p:spPr>
            <a:xfrm>
              <a:off x="4096622" y="3205914"/>
              <a:ext cx="283071" cy="283071"/>
            </a:xfrm>
            <a:custGeom>
              <a:avLst/>
              <a:gdLst/>
              <a:ahLst/>
              <a:cxnLst/>
              <a:rect l="l" t="t" r="r" b="b"/>
              <a:pathLst>
                <a:path w="402590" h="402589">
                  <a:moveTo>
                    <a:pt x="343983" y="58017"/>
                  </a:moveTo>
                  <a:lnTo>
                    <a:pt x="372992" y="94578"/>
                  </a:lnTo>
                  <a:lnTo>
                    <a:pt x="392331" y="135430"/>
                  </a:lnTo>
                  <a:lnTo>
                    <a:pt x="402001" y="178857"/>
                  </a:lnTo>
                  <a:lnTo>
                    <a:pt x="402001" y="223143"/>
                  </a:lnTo>
                  <a:lnTo>
                    <a:pt x="392331" y="266570"/>
                  </a:lnTo>
                  <a:lnTo>
                    <a:pt x="372992" y="307422"/>
                  </a:lnTo>
                  <a:lnTo>
                    <a:pt x="343983" y="343983"/>
                  </a:lnTo>
                  <a:lnTo>
                    <a:pt x="307422" y="372992"/>
                  </a:lnTo>
                  <a:lnTo>
                    <a:pt x="266570" y="392331"/>
                  </a:lnTo>
                  <a:lnTo>
                    <a:pt x="223143" y="402001"/>
                  </a:lnTo>
                  <a:lnTo>
                    <a:pt x="178857" y="402001"/>
                  </a:lnTo>
                  <a:lnTo>
                    <a:pt x="135430" y="392331"/>
                  </a:lnTo>
                  <a:lnTo>
                    <a:pt x="94578" y="372992"/>
                  </a:lnTo>
                  <a:lnTo>
                    <a:pt x="58017" y="343983"/>
                  </a:lnTo>
                  <a:lnTo>
                    <a:pt x="29008" y="307422"/>
                  </a:lnTo>
                  <a:lnTo>
                    <a:pt x="9669" y="266570"/>
                  </a:lnTo>
                  <a:lnTo>
                    <a:pt x="0" y="223143"/>
                  </a:lnTo>
                  <a:lnTo>
                    <a:pt x="0" y="178857"/>
                  </a:lnTo>
                  <a:lnTo>
                    <a:pt x="9669" y="135430"/>
                  </a:lnTo>
                  <a:lnTo>
                    <a:pt x="29008" y="94578"/>
                  </a:lnTo>
                  <a:lnTo>
                    <a:pt x="58017" y="58017"/>
                  </a:lnTo>
                  <a:lnTo>
                    <a:pt x="94578" y="29008"/>
                  </a:lnTo>
                  <a:lnTo>
                    <a:pt x="135430" y="9669"/>
                  </a:lnTo>
                  <a:lnTo>
                    <a:pt x="178857" y="0"/>
                  </a:lnTo>
                  <a:lnTo>
                    <a:pt x="223143" y="0"/>
                  </a:lnTo>
                  <a:lnTo>
                    <a:pt x="266570" y="9669"/>
                  </a:lnTo>
                  <a:lnTo>
                    <a:pt x="307422" y="29008"/>
                  </a:lnTo>
                  <a:lnTo>
                    <a:pt x="343983" y="58017"/>
                  </a:lnTo>
                </a:path>
              </a:pathLst>
            </a:custGeom>
            <a:ln w="12700">
              <a:solidFill>
                <a:srgbClr val="000000"/>
              </a:solidFill>
            </a:ln>
          </p:spPr>
          <p:txBody>
            <a:bodyPr wrap="square" lIns="0" tIns="0" rIns="0" bIns="0" rtlCol="0"/>
            <a:lstStyle/>
            <a:p>
              <a:endParaRPr sz="1266"/>
            </a:p>
          </p:txBody>
        </p:sp>
        <p:sp>
          <p:nvSpPr>
            <p:cNvPr id="31" name="object 26">
              <a:extLst>
                <a:ext uri="{FF2B5EF4-FFF2-40B4-BE49-F238E27FC236}">
                  <a16:creationId xmlns:a16="http://schemas.microsoft.com/office/drawing/2014/main" id="{E9AF9FA4-80AD-F34C-8EBE-9245CAF0341A}"/>
                </a:ext>
              </a:extLst>
            </p:cNvPr>
            <p:cNvSpPr txBox="1"/>
            <p:nvPr/>
          </p:nvSpPr>
          <p:spPr>
            <a:xfrm>
              <a:off x="4196396" y="3251225"/>
              <a:ext cx="108496" cy="182142"/>
            </a:xfrm>
            <a:prstGeom prst="rect">
              <a:avLst/>
            </a:prstGeom>
          </p:spPr>
          <p:txBody>
            <a:bodyPr vert="horz" wrap="square" lIns="0" tIns="8930" rIns="0" bIns="0" rtlCol="0">
              <a:spAutoFit/>
            </a:bodyPr>
            <a:lstStyle/>
            <a:p>
              <a:pPr marL="8929">
                <a:spcBef>
                  <a:spcPts val="70"/>
                </a:spcBef>
              </a:pPr>
              <a:r>
                <a:rPr sz="1125" spc="120" dirty="0">
                  <a:latin typeface="Trebuchet MS"/>
                  <a:cs typeface="Trebuchet MS"/>
                </a:rPr>
                <a:t>0</a:t>
              </a:r>
              <a:endParaRPr sz="1125" dirty="0">
                <a:latin typeface="Trebuchet MS"/>
                <a:cs typeface="Trebuchet MS"/>
              </a:endParaRPr>
            </a:p>
          </p:txBody>
        </p:sp>
        <p:sp>
          <p:nvSpPr>
            <p:cNvPr id="32" name="object 27">
              <a:extLst>
                <a:ext uri="{FF2B5EF4-FFF2-40B4-BE49-F238E27FC236}">
                  <a16:creationId xmlns:a16="http://schemas.microsoft.com/office/drawing/2014/main" id="{8C0540B6-6262-6C47-B238-F0754173D409}"/>
                </a:ext>
              </a:extLst>
            </p:cNvPr>
            <p:cNvSpPr/>
            <p:nvPr/>
          </p:nvSpPr>
          <p:spPr>
            <a:xfrm>
              <a:off x="5498739" y="3788447"/>
              <a:ext cx="283071" cy="283071"/>
            </a:xfrm>
            <a:custGeom>
              <a:avLst/>
              <a:gdLst/>
              <a:ahLst/>
              <a:cxnLst/>
              <a:rect l="l" t="t" r="r" b="b"/>
              <a:pathLst>
                <a:path w="402590" h="402589">
                  <a:moveTo>
                    <a:pt x="223143" y="0"/>
                  </a:moveTo>
                  <a:lnTo>
                    <a:pt x="178858" y="0"/>
                  </a:lnTo>
                  <a:lnTo>
                    <a:pt x="135431" y="9669"/>
                  </a:lnTo>
                  <a:lnTo>
                    <a:pt x="94579" y="29008"/>
                  </a:lnTo>
                  <a:lnTo>
                    <a:pt x="58017" y="58017"/>
                  </a:lnTo>
                  <a:lnTo>
                    <a:pt x="29008" y="94579"/>
                  </a:lnTo>
                  <a:lnTo>
                    <a:pt x="9669" y="135431"/>
                  </a:lnTo>
                  <a:lnTo>
                    <a:pt x="0" y="178858"/>
                  </a:lnTo>
                  <a:lnTo>
                    <a:pt x="0" y="223143"/>
                  </a:lnTo>
                  <a:lnTo>
                    <a:pt x="9669" y="266570"/>
                  </a:lnTo>
                  <a:lnTo>
                    <a:pt x="29008" y="307422"/>
                  </a:lnTo>
                  <a:lnTo>
                    <a:pt x="58017" y="343983"/>
                  </a:lnTo>
                  <a:lnTo>
                    <a:pt x="94579" y="372992"/>
                  </a:lnTo>
                  <a:lnTo>
                    <a:pt x="135431" y="392331"/>
                  </a:lnTo>
                  <a:lnTo>
                    <a:pt x="178858" y="402001"/>
                  </a:lnTo>
                  <a:lnTo>
                    <a:pt x="223143" y="402001"/>
                  </a:lnTo>
                  <a:lnTo>
                    <a:pt x="266570" y="392331"/>
                  </a:lnTo>
                  <a:lnTo>
                    <a:pt x="307422" y="372992"/>
                  </a:lnTo>
                  <a:lnTo>
                    <a:pt x="343983" y="343983"/>
                  </a:lnTo>
                  <a:lnTo>
                    <a:pt x="372992" y="307422"/>
                  </a:lnTo>
                  <a:lnTo>
                    <a:pt x="392331" y="266570"/>
                  </a:lnTo>
                  <a:lnTo>
                    <a:pt x="402001" y="223143"/>
                  </a:lnTo>
                  <a:lnTo>
                    <a:pt x="402001" y="178858"/>
                  </a:lnTo>
                  <a:lnTo>
                    <a:pt x="392331" y="135431"/>
                  </a:lnTo>
                  <a:lnTo>
                    <a:pt x="372992" y="94579"/>
                  </a:lnTo>
                  <a:lnTo>
                    <a:pt x="343983" y="58017"/>
                  </a:lnTo>
                  <a:lnTo>
                    <a:pt x="307422" y="29008"/>
                  </a:lnTo>
                  <a:lnTo>
                    <a:pt x="266570" y="9669"/>
                  </a:lnTo>
                  <a:lnTo>
                    <a:pt x="223143" y="0"/>
                  </a:lnTo>
                  <a:close/>
                </a:path>
              </a:pathLst>
            </a:custGeom>
            <a:solidFill>
              <a:srgbClr val="FFFFFF"/>
            </a:solidFill>
          </p:spPr>
          <p:txBody>
            <a:bodyPr wrap="square" lIns="0" tIns="0" rIns="0" bIns="0" rtlCol="0"/>
            <a:lstStyle/>
            <a:p>
              <a:endParaRPr sz="1266"/>
            </a:p>
          </p:txBody>
        </p:sp>
        <p:sp>
          <p:nvSpPr>
            <p:cNvPr id="33" name="object 28">
              <a:extLst>
                <a:ext uri="{FF2B5EF4-FFF2-40B4-BE49-F238E27FC236}">
                  <a16:creationId xmlns:a16="http://schemas.microsoft.com/office/drawing/2014/main" id="{6584E94D-94E7-CC4D-A217-3AD1F9AA65A1}"/>
                </a:ext>
              </a:extLst>
            </p:cNvPr>
            <p:cNvSpPr/>
            <p:nvPr/>
          </p:nvSpPr>
          <p:spPr>
            <a:xfrm>
              <a:off x="5498734" y="3788443"/>
              <a:ext cx="283071" cy="283071"/>
            </a:xfrm>
            <a:custGeom>
              <a:avLst/>
              <a:gdLst/>
              <a:ahLst/>
              <a:cxnLst/>
              <a:rect l="l" t="t" r="r" b="b"/>
              <a:pathLst>
                <a:path w="402590" h="402589">
                  <a:moveTo>
                    <a:pt x="343983" y="58017"/>
                  </a:moveTo>
                  <a:lnTo>
                    <a:pt x="372992" y="94578"/>
                  </a:lnTo>
                  <a:lnTo>
                    <a:pt x="392331" y="135430"/>
                  </a:lnTo>
                  <a:lnTo>
                    <a:pt x="402001" y="178857"/>
                  </a:lnTo>
                  <a:lnTo>
                    <a:pt x="402001" y="223143"/>
                  </a:lnTo>
                  <a:lnTo>
                    <a:pt x="392331" y="266570"/>
                  </a:lnTo>
                  <a:lnTo>
                    <a:pt x="372992" y="307422"/>
                  </a:lnTo>
                  <a:lnTo>
                    <a:pt x="343983" y="343983"/>
                  </a:lnTo>
                  <a:lnTo>
                    <a:pt x="307422" y="372992"/>
                  </a:lnTo>
                  <a:lnTo>
                    <a:pt x="266570" y="392331"/>
                  </a:lnTo>
                  <a:lnTo>
                    <a:pt x="223143" y="402001"/>
                  </a:lnTo>
                  <a:lnTo>
                    <a:pt x="178857" y="402001"/>
                  </a:lnTo>
                  <a:lnTo>
                    <a:pt x="135430" y="392331"/>
                  </a:lnTo>
                  <a:lnTo>
                    <a:pt x="94578" y="372992"/>
                  </a:lnTo>
                  <a:lnTo>
                    <a:pt x="58017" y="343983"/>
                  </a:lnTo>
                  <a:lnTo>
                    <a:pt x="29008" y="307422"/>
                  </a:lnTo>
                  <a:lnTo>
                    <a:pt x="9669" y="266570"/>
                  </a:lnTo>
                  <a:lnTo>
                    <a:pt x="0" y="223143"/>
                  </a:lnTo>
                  <a:lnTo>
                    <a:pt x="0" y="178857"/>
                  </a:lnTo>
                  <a:lnTo>
                    <a:pt x="9669" y="135430"/>
                  </a:lnTo>
                  <a:lnTo>
                    <a:pt x="29008" y="94578"/>
                  </a:lnTo>
                  <a:lnTo>
                    <a:pt x="58017" y="58017"/>
                  </a:lnTo>
                  <a:lnTo>
                    <a:pt x="94578" y="29008"/>
                  </a:lnTo>
                  <a:lnTo>
                    <a:pt x="135430" y="9669"/>
                  </a:lnTo>
                  <a:lnTo>
                    <a:pt x="178857" y="0"/>
                  </a:lnTo>
                  <a:lnTo>
                    <a:pt x="223143" y="0"/>
                  </a:lnTo>
                  <a:lnTo>
                    <a:pt x="266570" y="9669"/>
                  </a:lnTo>
                  <a:lnTo>
                    <a:pt x="307422" y="29008"/>
                  </a:lnTo>
                  <a:lnTo>
                    <a:pt x="343983" y="58017"/>
                  </a:lnTo>
                </a:path>
              </a:pathLst>
            </a:custGeom>
            <a:ln w="12700">
              <a:solidFill>
                <a:srgbClr val="000000"/>
              </a:solidFill>
            </a:ln>
          </p:spPr>
          <p:txBody>
            <a:bodyPr wrap="square" lIns="0" tIns="0" rIns="0" bIns="0" rtlCol="0"/>
            <a:lstStyle/>
            <a:p>
              <a:endParaRPr sz="1266"/>
            </a:p>
          </p:txBody>
        </p:sp>
        <p:sp>
          <p:nvSpPr>
            <p:cNvPr id="34" name="object 29">
              <a:extLst>
                <a:ext uri="{FF2B5EF4-FFF2-40B4-BE49-F238E27FC236}">
                  <a16:creationId xmlns:a16="http://schemas.microsoft.com/office/drawing/2014/main" id="{536328D3-AC9F-544E-9E11-FC9E0176F012}"/>
                </a:ext>
              </a:extLst>
            </p:cNvPr>
            <p:cNvSpPr txBox="1"/>
            <p:nvPr/>
          </p:nvSpPr>
          <p:spPr>
            <a:xfrm>
              <a:off x="5598357" y="3831655"/>
              <a:ext cx="108496" cy="182142"/>
            </a:xfrm>
            <a:prstGeom prst="rect">
              <a:avLst/>
            </a:prstGeom>
          </p:spPr>
          <p:txBody>
            <a:bodyPr vert="horz" wrap="square" lIns="0" tIns="8930" rIns="0" bIns="0" rtlCol="0">
              <a:spAutoFit/>
            </a:bodyPr>
            <a:lstStyle/>
            <a:p>
              <a:pPr marL="8929">
                <a:spcBef>
                  <a:spcPts val="70"/>
                </a:spcBef>
              </a:pPr>
              <a:r>
                <a:rPr sz="1125" spc="120" dirty="0">
                  <a:latin typeface="Trebuchet MS"/>
                  <a:cs typeface="Trebuchet MS"/>
                </a:rPr>
                <a:t>1</a:t>
              </a:r>
              <a:endParaRPr sz="1125">
                <a:latin typeface="Trebuchet MS"/>
                <a:cs typeface="Trebuchet MS"/>
              </a:endParaRPr>
            </a:p>
          </p:txBody>
        </p:sp>
        <p:sp>
          <p:nvSpPr>
            <p:cNvPr id="35" name="object 30">
              <a:extLst>
                <a:ext uri="{FF2B5EF4-FFF2-40B4-BE49-F238E27FC236}">
                  <a16:creationId xmlns:a16="http://schemas.microsoft.com/office/drawing/2014/main" id="{96C25566-65E9-8D43-82CF-B6B3FF25FECD}"/>
                </a:ext>
              </a:extLst>
            </p:cNvPr>
            <p:cNvSpPr/>
            <p:nvPr/>
          </p:nvSpPr>
          <p:spPr>
            <a:xfrm>
              <a:off x="5253878" y="4304503"/>
              <a:ext cx="283071" cy="283071"/>
            </a:xfrm>
            <a:custGeom>
              <a:avLst/>
              <a:gdLst/>
              <a:ahLst/>
              <a:cxnLst/>
              <a:rect l="l" t="t" r="r" b="b"/>
              <a:pathLst>
                <a:path w="402590" h="402589">
                  <a:moveTo>
                    <a:pt x="223143" y="0"/>
                  </a:moveTo>
                  <a:lnTo>
                    <a:pt x="178858" y="0"/>
                  </a:lnTo>
                  <a:lnTo>
                    <a:pt x="135431" y="9669"/>
                  </a:lnTo>
                  <a:lnTo>
                    <a:pt x="94579" y="29008"/>
                  </a:lnTo>
                  <a:lnTo>
                    <a:pt x="58017" y="58017"/>
                  </a:lnTo>
                  <a:lnTo>
                    <a:pt x="29008" y="94579"/>
                  </a:lnTo>
                  <a:lnTo>
                    <a:pt x="9669" y="135431"/>
                  </a:lnTo>
                  <a:lnTo>
                    <a:pt x="0" y="178858"/>
                  </a:lnTo>
                  <a:lnTo>
                    <a:pt x="0" y="223143"/>
                  </a:lnTo>
                  <a:lnTo>
                    <a:pt x="9669" y="266570"/>
                  </a:lnTo>
                  <a:lnTo>
                    <a:pt x="29008" y="307422"/>
                  </a:lnTo>
                  <a:lnTo>
                    <a:pt x="58017" y="343983"/>
                  </a:lnTo>
                  <a:lnTo>
                    <a:pt x="94579" y="372992"/>
                  </a:lnTo>
                  <a:lnTo>
                    <a:pt x="135431" y="392331"/>
                  </a:lnTo>
                  <a:lnTo>
                    <a:pt x="178858" y="402001"/>
                  </a:lnTo>
                  <a:lnTo>
                    <a:pt x="223143" y="402001"/>
                  </a:lnTo>
                  <a:lnTo>
                    <a:pt x="266570" y="392331"/>
                  </a:lnTo>
                  <a:lnTo>
                    <a:pt x="307422" y="372992"/>
                  </a:lnTo>
                  <a:lnTo>
                    <a:pt x="343983" y="343983"/>
                  </a:lnTo>
                  <a:lnTo>
                    <a:pt x="372992" y="307422"/>
                  </a:lnTo>
                  <a:lnTo>
                    <a:pt x="392331" y="266570"/>
                  </a:lnTo>
                  <a:lnTo>
                    <a:pt x="402001" y="223143"/>
                  </a:lnTo>
                  <a:lnTo>
                    <a:pt x="402001" y="178858"/>
                  </a:lnTo>
                  <a:lnTo>
                    <a:pt x="392331" y="135431"/>
                  </a:lnTo>
                  <a:lnTo>
                    <a:pt x="372992" y="94579"/>
                  </a:lnTo>
                  <a:lnTo>
                    <a:pt x="343983" y="58017"/>
                  </a:lnTo>
                  <a:lnTo>
                    <a:pt x="307422" y="29008"/>
                  </a:lnTo>
                  <a:lnTo>
                    <a:pt x="266570" y="9669"/>
                  </a:lnTo>
                  <a:lnTo>
                    <a:pt x="223143" y="0"/>
                  </a:lnTo>
                  <a:close/>
                </a:path>
              </a:pathLst>
            </a:custGeom>
            <a:solidFill>
              <a:srgbClr val="FFFFFF"/>
            </a:solidFill>
          </p:spPr>
          <p:txBody>
            <a:bodyPr wrap="square" lIns="0" tIns="0" rIns="0" bIns="0" rtlCol="0"/>
            <a:lstStyle/>
            <a:p>
              <a:endParaRPr sz="1266"/>
            </a:p>
          </p:txBody>
        </p:sp>
        <p:sp>
          <p:nvSpPr>
            <p:cNvPr id="36" name="object 31">
              <a:extLst>
                <a:ext uri="{FF2B5EF4-FFF2-40B4-BE49-F238E27FC236}">
                  <a16:creationId xmlns:a16="http://schemas.microsoft.com/office/drawing/2014/main" id="{38220D78-5EA0-6E4F-93E8-7EC1D83529D7}"/>
                </a:ext>
              </a:extLst>
            </p:cNvPr>
            <p:cNvSpPr/>
            <p:nvPr/>
          </p:nvSpPr>
          <p:spPr>
            <a:xfrm>
              <a:off x="5253873" y="4304498"/>
              <a:ext cx="283071" cy="283071"/>
            </a:xfrm>
            <a:custGeom>
              <a:avLst/>
              <a:gdLst/>
              <a:ahLst/>
              <a:cxnLst/>
              <a:rect l="l" t="t" r="r" b="b"/>
              <a:pathLst>
                <a:path w="402590" h="402589">
                  <a:moveTo>
                    <a:pt x="343983" y="58017"/>
                  </a:moveTo>
                  <a:lnTo>
                    <a:pt x="372992" y="94578"/>
                  </a:lnTo>
                  <a:lnTo>
                    <a:pt x="392331" y="135430"/>
                  </a:lnTo>
                  <a:lnTo>
                    <a:pt x="402001" y="178857"/>
                  </a:lnTo>
                  <a:lnTo>
                    <a:pt x="402001" y="223143"/>
                  </a:lnTo>
                  <a:lnTo>
                    <a:pt x="392331" y="266570"/>
                  </a:lnTo>
                  <a:lnTo>
                    <a:pt x="372992" y="307422"/>
                  </a:lnTo>
                  <a:lnTo>
                    <a:pt x="343983" y="343983"/>
                  </a:lnTo>
                  <a:lnTo>
                    <a:pt x="307422" y="372992"/>
                  </a:lnTo>
                  <a:lnTo>
                    <a:pt x="266570" y="392331"/>
                  </a:lnTo>
                  <a:lnTo>
                    <a:pt x="223143" y="402001"/>
                  </a:lnTo>
                  <a:lnTo>
                    <a:pt x="178857" y="402001"/>
                  </a:lnTo>
                  <a:lnTo>
                    <a:pt x="135430" y="392331"/>
                  </a:lnTo>
                  <a:lnTo>
                    <a:pt x="94578" y="372992"/>
                  </a:lnTo>
                  <a:lnTo>
                    <a:pt x="58017" y="343983"/>
                  </a:lnTo>
                  <a:lnTo>
                    <a:pt x="29008" y="307422"/>
                  </a:lnTo>
                  <a:lnTo>
                    <a:pt x="9669" y="266570"/>
                  </a:lnTo>
                  <a:lnTo>
                    <a:pt x="0" y="223143"/>
                  </a:lnTo>
                  <a:lnTo>
                    <a:pt x="0" y="178857"/>
                  </a:lnTo>
                  <a:lnTo>
                    <a:pt x="9669" y="135430"/>
                  </a:lnTo>
                  <a:lnTo>
                    <a:pt x="29008" y="94578"/>
                  </a:lnTo>
                  <a:lnTo>
                    <a:pt x="58017" y="58017"/>
                  </a:lnTo>
                  <a:lnTo>
                    <a:pt x="94578" y="29008"/>
                  </a:lnTo>
                  <a:lnTo>
                    <a:pt x="135430" y="9669"/>
                  </a:lnTo>
                  <a:lnTo>
                    <a:pt x="178857" y="0"/>
                  </a:lnTo>
                  <a:lnTo>
                    <a:pt x="223143" y="0"/>
                  </a:lnTo>
                  <a:lnTo>
                    <a:pt x="266570" y="9669"/>
                  </a:lnTo>
                  <a:lnTo>
                    <a:pt x="307422" y="29008"/>
                  </a:lnTo>
                  <a:lnTo>
                    <a:pt x="343983" y="58017"/>
                  </a:lnTo>
                </a:path>
              </a:pathLst>
            </a:custGeom>
            <a:ln w="12700">
              <a:solidFill>
                <a:srgbClr val="000000"/>
              </a:solidFill>
            </a:ln>
          </p:spPr>
          <p:txBody>
            <a:bodyPr wrap="square" lIns="0" tIns="0" rIns="0" bIns="0" rtlCol="0"/>
            <a:lstStyle/>
            <a:p>
              <a:endParaRPr sz="1266"/>
            </a:p>
          </p:txBody>
        </p:sp>
        <p:sp>
          <p:nvSpPr>
            <p:cNvPr id="37" name="object 32">
              <a:extLst>
                <a:ext uri="{FF2B5EF4-FFF2-40B4-BE49-F238E27FC236}">
                  <a16:creationId xmlns:a16="http://schemas.microsoft.com/office/drawing/2014/main" id="{D1ABF665-96DB-4645-8DED-C20E65828045}"/>
                </a:ext>
              </a:extLst>
            </p:cNvPr>
            <p:cNvSpPr txBox="1"/>
            <p:nvPr/>
          </p:nvSpPr>
          <p:spPr>
            <a:xfrm>
              <a:off x="5348326" y="4349577"/>
              <a:ext cx="108496" cy="182142"/>
            </a:xfrm>
            <a:prstGeom prst="rect">
              <a:avLst/>
            </a:prstGeom>
          </p:spPr>
          <p:txBody>
            <a:bodyPr vert="horz" wrap="square" lIns="0" tIns="8930" rIns="0" bIns="0" rtlCol="0">
              <a:spAutoFit/>
            </a:bodyPr>
            <a:lstStyle/>
            <a:p>
              <a:pPr marL="8929">
                <a:spcBef>
                  <a:spcPts val="70"/>
                </a:spcBef>
              </a:pPr>
              <a:r>
                <a:rPr sz="1125" spc="120" dirty="0">
                  <a:latin typeface="Trebuchet MS"/>
                  <a:cs typeface="Trebuchet MS"/>
                </a:rPr>
                <a:t>4</a:t>
              </a:r>
              <a:endParaRPr sz="1125">
                <a:latin typeface="Trebuchet MS"/>
                <a:cs typeface="Trebuchet MS"/>
              </a:endParaRPr>
            </a:p>
          </p:txBody>
        </p:sp>
        <p:sp>
          <p:nvSpPr>
            <p:cNvPr id="38" name="object 33">
              <a:extLst>
                <a:ext uri="{FF2B5EF4-FFF2-40B4-BE49-F238E27FC236}">
                  <a16:creationId xmlns:a16="http://schemas.microsoft.com/office/drawing/2014/main" id="{C36C4DF8-9F57-514E-940B-76EA92146827}"/>
                </a:ext>
              </a:extLst>
            </p:cNvPr>
            <p:cNvSpPr/>
            <p:nvPr/>
          </p:nvSpPr>
          <p:spPr>
            <a:xfrm>
              <a:off x="4966886" y="3788447"/>
              <a:ext cx="283071" cy="283071"/>
            </a:xfrm>
            <a:custGeom>
              <a:avLst/>
              <a:gdLst/>
              <a:ahLst/>
              <a:cxnLst/>
              <a:rect l="l" t="t" r="r" b="b"/>
              <a:pathLst>
                <a:path w="402590" h="402589">
                  <a:moveTo>
                    <a:pt x="223143" y="0"/>
                  </a:moveTo>
                  <a:lnTo>
                    <a:pt x="178858" y="0"/>
                  </a:lnTo>
                  <a:lnTo>
                    <a:pt x="135431" y="9669"/>
                  </a:lnTo>
                  <a:lnTo>
                    <a:pt x="94579" y="29008"/>
                  </a:lnTo>
                  <a:lnTo>
                    <a:pt x="58017" y="58017"/>
                  </a:lnTo>
                  <a:lnTo>
                    <a:pt x="29008" y="94579"/>
                  </a:lnTo>
                  <a:lnTo>
                    <a:pt x="9669" y="135431"/>
                  </a:lnTo>
                  <a:lnTo>
                    <a:pt x="0" y="178858"/>
                  </a:lnTo>
                  <a:lnTo>
                    <a:pt x="0" y="223143"/>
                  </a:lnTo>
                  <a:lnTo>
                    <a:pt x="9669" y="266570"/>
                  </a:lnTo>
                  <a:lnTo>
                    <a:pt x="29008" y="307422"/>
                  </a:lnTo>
                  <a:lnTo>
                    <a:pt x="58017" y="343983"/>
                  </a:lnTo>
                  <a:lnTo>
                    <a:pt x="94579" y="372992"/>
                  </a:lnTo>
                  <a:lnTo>
                    <a:pt x="135431" y="392331"/>
                  </a:lnTo>
                  <a:lnTo>
                    <a:pt x="178858" y="402001"/>
                  </a:lnTo>
                  <a:lnTo>
                    <a:pt x="223143" y="402001"/>
                  </a:lnTo>
                  <a:lnTo>
                    <a:pt x="266570" y="392331"/>
                  </a:lnTo>
                  <a:lnTo>
                    <a:pt x="307422" y="372992"/>
                  </a:lnTo>
                  <a:lnTo>
                    <a:pt x="343983" y="343983"/>
                  </a:lnTo>
                  <a:lnTo>
                    <a:pt x="372992" y="307422"/>
                  </a:lnTo>
                  <a:lnTo>
                    <a:pt x="392331" y="266570"/>
                  </a:lnTo>
                  <a:lnTo>
                    <a:pt x="402001" y="223143"/>
                  </a:lnTo>
                  <a:lnTo>
                    <a:pt x="402001" y="178858"/>
                  </a:lnTo>
                  <a:lnTo>
                    <a:pt x="392331" y="135431"/>
                  </a:lnTo>
                  <a:lnTo>
                    <a:pt x="372992" y="94579"/>
                  </a:lnTo>
                  <a:lnTo>
                    <a:pt x="343983" y="58017"/>
                  </a:lnTo>
                  <a:lnTo>
                    <a:pt x="307422" y="29008"/>
                  </a:lnTo>
                  <a:lnTo>
                    <a:pt x="266570" y="9669"/>
                  </a:lnTo>
                  <a:lnTo>
                    <a:pt x="223143" y="0"/>
                  </a:lnTo>
                  <a:close/>
                </a:path>
              </a:pathLst>
            </a:custGeom>
            <a:solidFill>
              <a:srgbClr val="FFFFFF"/>
            </a:solidFill>
          </p:spPr>
          <p:txBody>
            <a:bodyPr wrap="square" lIns="0" tIns="0" rIns="0" bIns="0" rtlCol="0"/>
            <a:lstStyle/>
            <a:p>
              <a:endParaRPr sz="1266"/>
            </a:p>
          </p:txBody>
        </p:sp>
        <p:sp>
          <p:nvSpPr>
            <p:cNvPr id="39" name="object 34">
              <a:extLst>
                <a:ext uri="{FF2B5EF4-FFF2-40B4-BE49-F238E27FC236}">
                  <a16:creationId xmlns:a16="http://schemas.microsoft.com/office/drawing/2014/main" id="{92FD197E-F1C1-1749-A378-BEE2528EF2D8}"/>
                </a:ext>
              </a:extLst>
            </p:cNvPr>
            <p:cNvSpPr/>
            <p:nvPr/>
          </p:nvSpPr>
          <p:spPr>
            <a:xfrm>
              <a:off x="4966882" y="3788443"/>
              <a:ext cx="283071" cy="283071"/>
            </a:xfrm>
            <a:custGeom>
              <a:avLst/>
              <a:gdLst/>
              <a:ahLst/>
              <a:cxnLst/>
              <a:rect l="l" t="t" r="r" b="b"/>
              <a:pathLst>
                <a:path w="402590" h="402589">
                  <a:moveTo>
                    <a:pt x="343983" y="58017"/>
                  </a:moveTo>
                  <a:lnTo>
                    <a:pt x="372992" y="94578"/>
                  </a:lnTo>
                  <a:lnTo>
                    <a:pt x="392331" y="135430"/>
                  </a:lnTo>
                  <a:lnTo>
                    <a:pt x="402001" y="178857"/>
                  </a:lnTo>
                  <a:lnTo>
                    <a:pt x="402001" y="223143"/>
                  </a:lnTo>
                  <a:lnTo>
                    <a:pt x="392331" y="266570"/>
                  </a:lnTo>
                  <a:lnTo>
                    <a:pt x="372992" y="307422"/>
                  </a:lnTo>
                  <a:lnTo>
                    <a:pt x="343983" y="343983"/>
                  </a:lnTo>
                  <a:lnTo>
                    <a:pt x="307422" y="372992"/>
                  </a:lnTo>
                  <a:lnTo>
                    <a:pt x="266570" y="392331"/>
                  </a:lnTo>
                  <a:lnTo>
                    <a:pt x="223143" y="402001"/>
                  </a:lnTo>
                  <a:lnTo>
                    <a:pt x="178857" y="402001"/>
                  </a:lnTo>
                  <a:lnTo>
                    <a:pt x="135430" y="392331"/>
                  </a:lnTo>
                  <a:lnTo>
                    <a:pt x="94578" y="372992"/>
                  </a:lnTo>
                  <a:lnTo>
                    <a:pt x="58017" y="343983"/>
                  </a:lnTo>
                  <a:lnTo>
                    <a:pt x="29008" y="307422"/>
                  </a:lnTo>
                  <a:lnTo>
                    <a:pt x="9669" y="266570"/>
                  </a:lnTo>
                  <a:lnTo>
                    <a:pt x="0" y="223143"/>
                  </a:lnTo>
                  <a:lnTo>
                    <a:pt x="0" y="178857"/>
                  </a:lnTo>
                  <a:lnTo>
                    <a:pt x="9669" y="135430"/>
                  </a:lnTo>
                  <a:lnTo>
                    <a:pt x="29008" y="94578"/>
                  </a:lnTo>
                  <a:lnTo>
                    <a:pt x="58017" y="58017"/>
                  </a:lnTo>
                  <a:lnTo>
                    <a:pt x="94578" y="29008"/>
                  </a:lnTo>
                  <a:lnTo>
                    <a:pt x="135430" y="9669"/>
                  </a:lnTo>
                  <a:lnTo>
                    <a:pt x="178857" y="0"/>
                  </a:lnTo>
                  <a:lnTo>
                    <a:pt x="223143" y="0"/>
                  </a:lnTo>
                  <a:lnTo>
                    <a:pt x="266570" y="9669"/>
                  </a:lnTo>
                  <a:lnTo>
                    <a:pt x="307422" y="29008"/>
                  </a:lnTo>
                  <a:lnTo>
                    <a:pt x="343983" y="58017"/>
                  </a:lnTo>
                </a:path>
              </a:pathLst>
            </a:custGeom>
            <a:ln w="12700">
              <a:solidFill>
                <a:srgbClr val="000000"/>
              </a:solidFill>
            </a:ln>
          </p:spPr>
          <p:txBody>
            <a:bodyPr wrap="square" lIns="0" tIns="0" rIns="0" bIns="0" rtlCol="0"/>
            <a:lstStyle/>
            <a:p>
              <a:endParaRPr sz="1266"/>
            </a:p>
          </p:txBody>
        </p:sp>
        <p:sp>
          <p:nvSpPr>
            <p:cNvPr id="40" name="object 35">
              <a:extLst>
                <a:ext uri="{FF2B5EF4-FFF2-40B4-BE49-F238E27FC236}">
                  <a16:creationId xmlns:a16="http://schemas.microsoft.com/office/drawing/2014/main" id="{1DD1C3F5-7C15-D14A-A31F-C90784EF89BB}"/>
                </a:ext>
              </a:extLst>
            </p:cNvPr>
            <p:cNvSpPr txBox="1"/>
            <p:nvPr/>
          </p:nvSpPr>
          <p:spPr>
            <a:xfrm>
              <a:off x="5062576" y="3831655"/>
              <a:ext cx="108496" cy="182142"/>
            </a:xfrm>
            <a:prstGeom prst="rect">
              <a:avLst/>
            </a:prstGeom>
          </p:spPr>
          <p:txBody>
            <a:bodyPr vert="horz" wrap="square" lIns="0" tIns="8930" rIns="0" bIns="0" rtlCol="0">
              <a:spAutoFit/>
            </a:bodyPr>
            <a:lstStyle/>
            <a:p>
              <a:pPr marL="8929">
                <a:spcBef>
                  <a:spcPts val="70"/>
                </a:spcBef>
              </a:pPr>
              <a:r>
                <a:rPr sz="1125" spc="120" dirty="0">
                  <a:latin typeface="Trebuchet MS"/>
                  <a:cs typeface="Trebuchet MS"/>
                </a:rPr>
                <a:t>5</a:t>
              </a:r>
              <a:endParaRPr sz="1125">
                <a:latin typeface="Trebuchet MS"/>
                <a:cs typeface="Trebuchet MS"/>
              </a:endParaRPr>
            </a:p>
          </p:txBody>
        </p:sp>
        <p:sp>
          <p:nvSpPr>
            <p:cNvPr id="41" name="object 36">
              <a:extLst>
                <a:ext uri="{FF2B5EF4-FFF2-40B4-BE49-F238E27FC236}">
                  <a16:creationId xmlns:a16="http://schemas.microsoft.com/office/drawing/2014/main" id="{488A05FD-5413-5A44-BFDE-A5F4C464AC74}"/>
                </a:ext>
              </a:extLst>
            </p:cNvPr>
            <p:cNvSpPr/>
            <p:nvPr/>
          </p:nvSpPr>
          <p:spPr>
            <a:xfrm>
              <a:off x="4386323" y="3788447"/>
              <a:ext cx="283071" cy="283071"/>
            </a:xfrm>
            <a:custGeom>
              <a:avLst/>
              <a:gdLst/>
              <a:ahLst/>
              <a:cxnLst/>
              <a:rect l="l" t="t" r="r" b="b"/>
              <a:pathLst>
                <a:path w="402590" h="402589">
                  <a:moveTo>
                    <a:pt x="223143" y="0"/>
                  </a:moveTo>
                  <a:lnTo>
                    <a:pt x="178858" y="0"/>
                  </a:lnTo>
                  <a:lnTo>
                    <a:pt x="135431" y="9669"/>
                  </a:lnTo>
                  <a:lnTo>
                    <a:pt x="94579" y="29008"/>
                  </a:lnTo>
                  <a:lnTo>
                    <a:pt x="58017" y="58017"/>
                  </a:lnTo>
                  <a:lnTo>
                    <a:pt x="29008" y="94579"/>
                  </a:lnTo>
                  <a:lnTo>
                    <a:pt x="9669" y="135431"/>
                  </a:lnTo>
                  <a:lnTo>
                    <a:pt x="0" y="178858"/>
                  </a:lnTo>
                  <a:lnTo>
                    <a:pt x="0" y="223143"/>
                  </a:lnTo>
                  <a:lnTo>
                    <a:pt x="9669" y="266570"/>
                  </a:lnTo>
                  <a:lnTo>
                    <a:pt x="29008" y="307422"/>
                  </a:lnTo>
                  <a:lnTo>
                    <a:pt x="58017" y="343983"/>
                  </a:lnTo>
                  <a:lnTo>
                    <a:pt x="94579" y="372992"/>
                  </a:lnTo>
                  <a:lnTo>
                    <a:pt x="135431" y="392331"/>
                  </a:lnTo>
                  <a:lnTo>
                    <a:pt x="178858" y="402001"/>
                  </a:lnTo>
                  <a:lnTo>
                    <a:pt x="223143" y="402001"/>
                  </a:lnTo>
                  <a:lnTo>
                    <a:pt x="266570" y="392331"/>
                  </a:lnTo>
                  <a:lnTo>
                    <a:pt x="307422" y="372992"/>
                  </a:lnTo>
                  <a:lnTo>
                    <a:pt x="343983" y="343983"/>
                  </a:lnTo>
                  <a:lnTo>
                    <a:pt x="372992" y="307422"/>
                  </a:lnTo>
                  <a:lnTo>
                    <a:pt x="392331" y="266570"/>
                  </a:lnTo>
                  <a:lnTo>
                    <a:pt x="402001" y="223143"/>
                  </a:lnTo>
                  <a:lnTo>
                    <a:pt x="402001" y="178858"/>
                  </a:lnTo>
                  <a:lnTo>
                    <a:pt x="392331" y="135431"/>
                  </a:lnTo>
                  <a:lnTo>
                    <a:pt x="372992" y="94579"/>
                  </a:lnTo>
                  <a:lnTo>
                    <a:pt x="343983" y="58017"/>
                  </a:lnTo>
                  <a:lnTo>
                    <a:pt x="307422" y="29008"/>
                  </a:lnTo>
                  <a:lnTo>
                    <a:pt x="266570" y="9669"/>
                  </a:lnTo>
                  <a:lnTo>
                    <a:pt x="223143" y="0"/>
                  </a:lnTo>
                  <a:close/>
                </a:path>
              </a:pathLst>
            </a:custGeom>
            <a:solidFill>
              <a:srgbClr val="FFFFFF"/>
            </a:solidFill>
          </p:spPr>
          <p:txBody>
            <a:bodyPr wrap="square" lIns="0" tIns="0" rIns="0" bIns="0" rtlCol="0"/>
            <a:lstStyle/>
            <a:p>
              <a:endParaRPr sz="1266"/>
            </a:p>
          </p:txBody>
        </p:sp>
        <p:sp>
          <p:nvSpPr>
            <p:cNvPr id="42" name="object 37">
              <a:extLst>
                <a:ext uri="{FF2B5EF4-FFF2-40B4-BE49-F238E27FC236}">
                  <a16:creationId xmlns:a16="http://schemas.microsoft.com/office/drawing/2014/main" id="{0C3CE81B-9C74-384F-8D7B-AA89F475F770}"/>
                </a:ext>
              </a:extLst>
            </p:cNvPr>
            <p:cNvSpPr/>
            <p:nvPr/>
          </p:nvSpPr>
          <p:spPr>
            <a:xfrm>
              <a:off x="4386327" y="3788443"/>
              <a:ext cx="283071" cy="283071"/>
            </a:xfrm>
            <a:custGeom>
              <a:avLst/>
              <a:gdLst/>
              <a:ahLst/>
              <a:cxnLst/>
              <a:rect l="l" t="t" r="r" b="b"/>
              <a:pathLst>
                <a:path w="402590" h="402589">
                  <a:moveTo>
                    <a:pt x="343983" y="58017"/>
                  </a:moveTo>
                  <a:lnTo>
                    <a:pt x="372992" y="94578"/>
                  </a:lnTo>
                  <a:lnTo>
                    <a:pt x="392331" y="135430"/>
                  </a:lnTo>
                  <a:lnTo>
                    <a:pt x="402001" y="178857"/>
                  </a:lnTo>
                  <a:lnTo>
                    <a:pt x="402001" y="223143"/>
                  </a:lnTo>
                  <a:lnTo>
                    <a:pt x="392331" y="266570"/>
                  </a:lnTo>
                  <a:lnTo>
                    <a:pt x="372992" y="307422"/>
                  </a:lnTo>
                  <a:lnTo>
                    <a:pt x="343983" y="343983"/>
                  </a:lnTo>
                  <a:lnTo>
                    <a:pt x="307422" y="372992"/>
                  </a:lnTo>
                  <a:lnTo>
                    <a:pt x="266570" y="392331"/>
                  </a:lnTo>
                  <a:lnTo>
                    <a:pt x="223143" y="402001"/>
                  </a:lnTo>
                  <a:lnTo>
                    <a:pt x="178857" y="402001"/>
                  </a:lnTo>
                  <a:lnTo>
                    <a:pt x="135430" y="392331"/>
                  </a:lnTo>
                  <a:lnTo>
                    <a:pt x="94578" y="372992"/>
                  </a:lnTo>
                  <a:lnTo>
                    <a:pt x="58017" y="343983"/>
                  </a:lnTo>
                  <a:lnTo>
                    <a:pt x="29008" y="307422"/>
                  </a:lnTo>
                  <a:lnTo>
                    <a:pt x="9669" y="266570"/>
                  </a:lnTo>
                  <a:lnTo>
                    <a:pt x="0" y="223143"/>
                  </a:lnTo>
                  <a:lnTo>
                    <a:pt x="0" y="178857"/>
                  </a:lnTo>
                  <a:lnTo>
                    <a:pt x="9669" y="135430"/>
                  </a:lnTo>
                  <a:lnTo>
                    <a:pt x="29008" y="94578"/>
                  </a:lnTo>
                  <a:lnTo>
                    <a:pt x="58017" y="58017"/>
                  </a:lnTo>
                  <a:lnTo>
                    <a:pt x="94578" y="29008"/>
                  </a:lnTo>
                  <a:lnTo>
                    <a:pt x="135430" y="9669"/>
                  </a:lnTo>
                  <a:lnTo>
                    <a:pt x="178857" y="0"/>
                  </a:lnTo>
                  <a:lnTo>
                    <a:pt x="223143" y="0"/>
                  </a:lnTo>
                  <a:lnTo>
                    <a:pt x="266570" y="9669"/>
                  </a:lnTo>
                  <a:lnTo>
                    <a:pt x="307422" y="29008"/>
                  </a:lnTo>
                  <a:lnTo>
                    <a:pt x="343983" y="58017"/>
                  </a:lnTo>
                </a:path>
              </a:pathLst>
            </a:custGeom>
            <a:ln w="12700">
              <a:solidFill>
                <a:srgbClr val="000000"/>
              </a:solidFill>
            </a:ln>
          </p:spPr>
          <p:txBody>
            <a:bodyPr wrap="square" lIns="0" tIns="0" rIns="0" bIns="0" rtlCol="0"/>
            <a:lstStyle/>
            <a:p>
              <a:endParaRPr sz="1266"/>
            </a:p>
          </p:txBody>
        </p:sp>
        <p:sp>
          <p:nvSpPr>
            <p:cNvPr id="43" name="object 38">
              <a:extLst>
                <a:ext uri="{FF2B5EF4-FFF2-40B4-BE49-F238E27FC236}">
                  <a16:creationId xmlns:a16="http://schemas.microsoft.com/office/drawing/2014/main" id="{18198C19-717F-004B-8D35-CCED60C68E87}"/>
                </a:ext>
              </a:extLst>
            </p:cNvPr>
            <p:cNvSpPr txBox="1"/>
            <p:nvPr/>
          </p:nvSpPr>
          <p:spPr>
            <a:xfrm>
              <a:off x="4482146" y="3831655"/>
              <a:ext cx="108496" cy="182142"/>
            </a:xfrm>
            <a:prstGeom prst="rect">
              <a:avLst/>
            </a:prstGeom>
          </p:spPr>
          <p:txBody>
            <a:bodyPr vert="horz" wrap="square" lIns="0" tIns="8930" rIns="0" bIns="0" rtlCol="0">
              <a:spAutoFit/>
            </a:bodyPr>
            <a:lstStyle/>
            <a:p>
              <a:pPr marL="8929">
                <a:spcBef>
                  <a:spcPts val="70"/>
                </a:spcBef>
              </a:pPr>
              <a:r>
                <a:rPr sz="1125" spc="120" dirty="0">
                  <a:latin typeface="Trebuchet MS"/>
                  <a:cs typeface="Trebuchet MS"/>
                </a:rPr>
                <a:t>2</a:t>
              </a:r>
              <a:endParaRPr sz="1125">
                <a:latin typeface="Trebuchet MS"/>
                <a:cs typeface="Trebuchet MS"/>
              </a:endParaRPr>
            </a:p>
          </p:txBody>
        </p:sp>
        <p:sp>
          <p:nvSpPr>
            <p:cNvPr id="44" name="object 39">
              <a:extLst>
                <a:ext uri="{FF2B5EF4-FFF2-40B4-BE49-F238E27FC236}">
                  <a16:creationId xmlns:a16="http://schemas.microsoft.com/office/drawing/2014/main" id="{628FD314-F0BF-9448-903B-5504B8E383D1}"/>
                </a:ext>
              </a:extLst>
            </p:cNvPr>
            <p:cNvSpPr/>
            <p:nvPr/>
          </p:nvSpPr>
          <p:spPr>
            <a:xfrm>
              <a:off x="4095385" y="4737619"/>
              <a:ext cx="283071" cy="283071"/>
            </a:xfrm>
            <a:custGeom>
              <a:avLst/>
              <a:gdLst/>
              <a:ahLst/>
              <a:cxnLst/>
              <a:rect l="l" t="t" r="r" b="b"/>
              <a:pathLst>
                <a:path w="402590" h="402590">
                  <a:moveTo>
                    <a:pt x="223143" y="0"/>
                  </a:moveTo>
                  <a:lnTo>
                    <a:pt x="178858" y="0"/>
                  </a:lnTo>
                  <a:lnTo>
                    <a:pt x="135431" y="9669"/>
                  </a:lnTo>
                  <a:lnTo>
                    <a:pt x="94579" y="29008"/>
                  </a:lnTo>
                  <a:lnTo>
                    <a:pt x="58017" y="58017"/>
                  </a:lnTo>
                  <a:lnTo>
                    <a:pt x="29008" y="94579"/>
                  </a:lnTo>
                  <a:lnTo>
                    <a:pt x="9669" y="135431"/>
                  </a:lnTo>
                  <a:lnTo>
                    <a:pt x="0" y="178858"/>
                  </a:lnTo>
                  <a:lnTo>
                    <a:pt x="0" y="223143"/>
                  </a:lnTo>
                  <a:lnTo>
                    <a:pt x="9669" y="266570"/>
                  </a:lnTo>
                  <a:lnTo>
                    <a:pt x="29008" y="307422"/>
                  </a:lnTo>
                  <a:lnTo>
                    <a:pt x="58017" y="343983"/>
                  </a:lnTo>
                  <a:lnTo>
                    <a:pt x="94579" y="372992"/>
                  </a:lnTo>
                  <a:lnTo>
                    <a:pt x="135431" y="392331"/>
                  </a:lnTo>
                  <a:lnTo>
                    <a:pt x="178858" y="402001"/>
                  </a:lnTo>
                  <a:lnTo>
                    <a:pt x="223143" y="402001"/>
                  </a:lnTo>
                  <a:lnTo>
                    <a:pt x="266570" y="392331"/>
                  </a:lnTo>
                  <a:lnTo>
                    <a:pt x="307422" y="372992"/>
                  </a:lnTo>
                  <a:lnTo>
                    <a:pt x="343983" y="343983"/>
                  </a:lnTo>
                  <a:lnTo>
                    <a:pt x="372992" y="307422"/>
                  </a:lnTo>
                  <a:lnTo>
                    <a:pt x="392331" y="266570"/>
                  </a:lnTo>
                  <a:lnTo>
                    <a:pt x="402001" y="223143"/>
                  </a:lnTo>
                  <a:lnTo>
                    <a:pt x="402001" y="178858"/>
                  </a:lnTo>
                  <a:lnTo>
                    <a:pt x="392331" y="135431"/>
                  </a:lnTo>
                  <a:lnTo>
                    <a:pt x="372992" y="94579"/>
                  </a:lnTo>
                  <a:lnTo>
                    <a:pt x="343983" y="58017"/>
                  </a:lnTo>
                  <a:lnTo>
                    <a:pt x="307422" y="29008"/>
                  </a:lnTo>
                  <a:lnTo>
                    <a:pt x="266570" y="9669"/>
                  </a:lnTo>
                  <a:lnTo>
                    <a:pt x="223143" y="0"/>
                  </a:lnTo>
                  <a:close/>
                </a:path>
              </a:pathLst>
            </a:custGeom>
            <a:solidFill>
              <a:srgbClr val="FFFFFF"/>
            </a:solidFill>
          </p:spPr>
          <p:txBody>
            <a:bodyPr wrap="square" lIns="0" tIns="0" rIns="0" bIns="0" rtlCol="0"/>
            <a:lstStyle/>
            <a:p>
              <a:endParaRPr sz="1266"/>
            </a:p>
          </p:txBody>
        </p:sp>
        <p:sp>
          <p:nvSpPr>
            <p:cNvPr id="45" name="object 40">
              <a:extLst>
                <a:ext uri="{FF2B5EF4-FFF2-40B4-BE49-F238E27FC236}">
                  <a16:creationId xmlns:a16="http://schemas.microsoft.com/office/drawing/2014/main" id="{457191E4-797D-D44D-BE88-06DED22ECDF4}"/>
                </a:ext>
              </a:extLst>
            </p:cNvPr>
            <p:cNvSpPr/>
            <p:nvPr/>
          </p:nvSpPr>
          <p:spPr>
            <a:xfrm>
              <a:off x="4095381" y="4737615"/>
              <a:ext cx="283071" cy="283071"/>
            </a:xfrm>
            <a:custGeom>
              <a:avLst/>
              <a:gdLst/>
              <a:ahLst/>
              <a:cxnLst/>
              <a:rect l="l" t="t" r="r" b="b"/>
              <a:pathLst>
                <a:path w="402590" h="402590">
                  <a:moveTo>
                    <a:pt x="343983" y="58017"/>
                  </a:moveTo>
                  <a:lnTo>
                    <a:pt x="372992" y="94578"/>
                  </a:lnTo>
                  <a:lnTo>
                    <a:pt x="392331" y="135430"/>
                  </a:lnTo>
                  <a:lnTo>
                    <a:pt x="402001" y="178857"/>
                  </a:lnTo>
                  <a:lnTo>
                    <a:pt x="402001" y="223143"/>
                  </a:lnTo>
                  <a:lnTo>
                    <a:pt x="392331" y="266570"/>
                  </a:lnTo>
                  <a:lnTo>
                    <a:pt x="372992" y="307422"/>
                  </a:lnTo>
                  <a:lnTo>
                    <a:pt x="343983" y="343983"/>
                  </a:lnTo>
                  <a:lnTo>
                    <a:pt x="307422" y="372992"/>
                  </a:lnTo>
                  <a:lnTo>
                    <a:pt x="266570" y="392331"/>
                  </a:lnTo>
                  <a:lnTo>
                    <a:pt x="223143" y="402001"/>
                  </a:lnTo>
                  <a:lnTo>
                    <a:pt x="178857" y="402001"/>
                  </a:lnTo>
                  <a:lnTo>
                    <a:pt x="135430" y="392331"/>
                  </a:lnTo>
                  <a:lnTo>
                    <a:pt x="94578" y="372992"/>
                  </a:lnTo>
                  <a:lnTo>
                    <a:pt x="58017" y="343983"/>
                  </a:lnTo>
                  <a:lnTo>
                    <a:pt x="29008" y="307422"/>
                  </a:lnTo>
                  <a:lnTo>
                    <a:pt x="9669" y="266570"/>
                  </a:lnTo>
                  <a:lnTo>
                    <a:pt x="0" y="223143"/>
                  </a:lnTo>
                  <a:lnTo>
                    <a:pt x="0" y="178857"/>
                  </a:lnTo>
                  <a:lnTo>
                    <a:pt x="9669" y="135430"/>
                  </a:lnTo>
                  <a:lnTo>
                    <a:pt x="29008" y="94578"/>
                  </a:lnTo>
                  <a:lnTo>
                    <a:pt x="58017" y="58017"/>
                  </a:lnTo>
                  <a:lnTo>
                    <a:pt x="94578" y="29008"/>
                  </a:lnTo>
                  <a:lnTo>
                    <a:pt x="135430" y="9669"/>
                  </a:lnTo>
                  <a:lnTo>
                    <a:pt x="178857" y="0"/>
                  </a:lnTo>
                  <a:lnTo>
                    <a:pt x="223143" y="0"/>
                  </a:lnTo>
                  <a:lnTo>
                    <a:pt x="266570" y="9669"/>
                  </a:lnTo>
                  <a:lnTo>
                    <a:pt x="307422" y="29008"/>
                  </a:lnTo>
                  <a:lnTo>
                    <a:pt x="343983" y="58017"/>
                  </a:lnTo>
                </a:path>
              </a:pathLst>
            </a:custGeom>
            <a:ln w="12700">
              <a:solidFill>
                <a:srgbClr val="000000"/>
              </a:solidFill>
            </a:ln>
          </p:spPr>
          <p:txBody>
            <a:bodyPr wrap="square" lIns="0" tIns="0" rIns="0" bIns="0" rtlCol="0"/>
            <a:lstStyle/>
            <a:p>
              <a:endParaRPr sz="1266"/>
            </a:p>
          </p:txBody>
        </p:sp>
        <p:sp>
          <p:nvSpPr>
            <p:cNvPr id="46" name="object 41">
              <a:extLst>
                <a:ext uri="{FF2B5EF4-FFF2-40B4-BE49-F238E27FC236}">
                  <a16:creationId xmlns:a16="http://schemas.microsoft.com/office/drawing/2014/main" id="{2CBDE35F-488C-034B-BDD0-AE4C2B6EFDB5}"/>
                </a:ext>
              </a:extLst>
            </p:cNvPr>
            <p:cNvSpPr txBox="1"/>
            <p:nvPr/>
          </p:nvSpPr>
          <p:spPr>
            <a:xfrm>
              <a:off x="4187466" y="4778202"/>
              <a:ext cx="108496" cy="182142"/>
            </a:xfrm>
            <a:prstGeom prst="rect">
              <a:avLst/>
            </a:prstGeom>
          </p:spPr>
          <p:txBody>
            <a:bodyPr vert="horz" wrap="square" lIns="0" tIns="8930" rIns="0" bIns="0" rtlCol="0">
              <a:spAutoFit/>
            </a:bodyPr>
            <a:lstStyle/>
            <a:p>
              <a:pPr marL="8929">
                <a:spcBef>
                  <a:spcPts val="70"/>
                </a:spcBef>
              </a:pPr>
              <a:r>
                <a:rPr sz="1125" spc="120" dirty="0">
                  <a:latin typeface="Trebuchet MS"/>
                  <a:cs typeface="Trebuchet MS"/>
                </a:rPr>
                <a:t>6</a:t>
              </a:r>
              <a:endParaRPr sz="1125">
                <a:latin typeface="Trebuchet MS"/>
                <a:cs typeface="Trebuchet MS"/>
              </a:endParaRPr>
            </a:p>
          </p:txBody>
        </p:sp>
        <p:sp>
          <p:nvSpPr>
            <p:cNvPr id="47" name="object 42">
              <a:extLst>
                <a:ext uri="{FF2B5EF4-FFF2-40B4-BE49-F238E27FC236}">
                  <a16:creationId xmlns:a16="http://schemas.microsoft.com/office/drawing/2014/main" id="{31EF7A7D-A9EB-CC48-88F6-A00BD174CB46}"/>
                </a:ext>
              </a:extLst>
            </p:cNvPr>
            <p:cNvSpPr/>
            <p:nvPr/>
          </p:nvSpPr>
          <p:spPr>
            <a:xfrm>
              <a:off x="4674627" y="4304503"/>
              <a:ext cx="283071" cy="283071"/>
            </a:xfrm>
            <a:custGeom>
              <a:avLst/>
              <a:gdLst/>
              <a:ahLst/>
              <a:cxnLst/>
              <a:rect l="l" t="t" r="r" b="b"/>
              <a:pathLst>
                <a:path w="402590" h="402589">
                  <a:moveTo>
                    <a:pt x="223143" y="0"/>
                  </a:moveTo>
                  <a:lnTo>
                    <a:pt x="178858" y="0"/>
                  </a:lnTo>
                  <a:lnTo>
                    <a:pt x="135431" y="9669"/>
                  </a:lnTo>
                  <a:lnTo>
                    <a:pt x="94579" y="29008"/>
                  </a:lnTo>
                  <a:lnTo>
                    <a:pt x="58017" y="58017"/>
                  </a:lnTo>
                  <a:lnTo>
                    <a:pt x="29008" y="94579"/>
                  </a:lnTo>
                  <a:lnTo>
                    <a:pt x="9669" y="135431"/>
                  </a:lnTo>
                  <a:lnTo>
                    <a:pt x="0" y="178858"/>
                  </a:lnTo>
                  <a:lnTo>
                    <a:pt x="0" y="223143"/>
                  </a:lnTo>
                  <a:lnTo>
                    <a:pt x="9669" y="266570"/>
                  </a:lnTo>
                  <a:lnTo>
                    <a:pt x="29008" y="307422"/>
                  </a:lnTo>
                  <a:lnTo>
                    <a:pt x="58017" y="343983"/>
                  </a:lnTo>
                  <a:lnTo>
                    <a:pt x="94579" y="372992"/>
                  </a:lnTo>
                  <a:lnTo>
                    <a:pt x="135431" y="392331"/>
                  </a:lnTo>
                  <a:lnTo>
                    <a:pt x="178858" y="402001"/>
                  </a:lnTo>
                  <a:lnTo>
                    <a:pt x="223143" y="402001"/>
                  </a:lnTo>
                  <a:lnTo>
                    <a:pt x="266570" y="392331"/>
                  </a:lnTo>
                  <a:lnTo>
                    <a:pt x="307422" y="372992"/>
                  </a:lnTo>
                  <a:lnTo>
                    <a:pt x="343983" y="343983"/>
                  </a:lnTo>
                  <a:lnTo>
                    <a:pt x="372992" y="307422"/>
                  </a:lnTo>
                  <a:lnTo>
                    <a:pt x="392331" y="266570"/>
                  </a:lnTo>
                  <a:lnTo>
                    <a:pt x="402001" y="223143"/>
                  </a:lnTo>
                  <a:lnTo>
                    <a:pt x="402001" y="178858"/>
                  </a:lnTo>
                  <a:lnTo>
                    <a:pt x="392331" y="135431"/>
                  </a:lnTo>
                  <a:lnTo>
                    <a:pt x="372992" y="94579"/>
                  </a:lnTo>
                  <a:lnTo>
                    <a:pt x="343983" y="58017"/>
                  </a:lnTo>
                  <a:lnTo>
                    <a:pt x="307422" y="29008"/>
                  </a:lnTo>
                  <a:lnTo>
                    <a:pt x="266570" y="9669"/>
                  </a:lnTo>
                  <a:lnTo>
                    <a:pt x="223143" y="0"/>
                  </a:lnTo>
                  <a:close/>
                </a:path>
              </a:pathLst>
            </a:custGeom>
            <a:solidFill>
              <a:srgbClr val="FFFFFF"/>
            </a:solidFill>
          </p:spPr>
          <p:txBody>
            <a:bodyPr wrap="square" lIns="0" tIns="0" rIns="0" bIns="0" rtlCol="0"/>
            <a:lstStyle/>
            <a:p>
              <a:endParaRPr sz="1266"/>
            </a:p>
          </p:txBody>
        </p:sp>
        <p:sp>
          <p:nvSpPr>
            <p:cNvPr id="48" name="object 43">
              <a:extLst>
                <a:ext uri="{FF2B5EF4-FFF2-40B4-BE49-F238E27FC236}">
                  <a16:creationId xmlns:a16="http://schemas.microsoft.com/office/drawing/2014/main" id="{F6FDB45F-2E95-E04F-BF90-4C9664A35248}"/>
                </a:ext>
              </a:extLst>
            </p:cNvPr>
            <p:cNvSpPr/>
            <p:nvPr/>
          </p:nvSpPr>
          <p:spPr>
            <a:xfrm>
              <a:off x="4674631" y="4304498"/>
              <a:ext cx="283071" cy="283071"/>
            </a:xfrm>
            <a:custGeom>
              <a:avLst/>
              <a:gdLst/>
              <a:ahLst/>
              <a:cxnLst/>
              <a:rect l="l" t="t" r="r" b="b"/>
              <a:pathLst>
                <a:path w="402590" h="402589">
                  <a:moveTo>
                    <a:pt x="343983" y="58017"/>
                  </a:moveTo>
                  <a:lnTo>
                    <a:pt x="372992" y="94578"/>
                  </a:lnTo>
                  <a:lnTo>
                    <a:pt x="392331" y="135430"/>
                  </a:lnTo>
                  <a:lnTo>
                    <a:pt x="402001" y="178857"/>
                  </a:lnTo>
                  <a:lnTo>
                    <a:pt x="402001" y="223143"/>
                  </a:lnTo>
                  <a:lnTo>
                    <a:pt x="392331" y="266570"/>
                  </a:lnTo>
                  <a:lnTo>
                    <a:pt x="372992" y="307422"/>
                  </a:lnTo>
                  <a:lnTo>
                    <a:pt x="343983" y="343983"/>
                  </a:lnTo>
                  <a:lnTo>
                    <a:pt x="307422" y="372992"/>
                  </a:lnTo>
                  <a:lnTo>
                    <a:pt x="266570" y="392331"/>
                  </a:lnTo>
                  <a:lnTo>
                    <a:pt x="223143" y="402001"/>
                  </a:lnTo>
                  <a:lnTo>
                    <a:pt x="178857" y="402001"/>
                  </a:lnTo>
                  <a:lnTo>
                    <a:pt x="135430" y="392331"/>
                  </a:lnTo>
                  <a:lnTo>
                    <a:pt x="94578" y="372992"/>
                  </a:lnTo>
                  <a:lnTo>
                    <a:pt x="58017" y="343983"/>
                  </a:lnTo>
                  <a:lnTo>
                    <a:pt x="29008" y="307422"/>
                  </a:lnTo>
                  <a:lnTo>
                    <a:pt x="9669" y="266570"/>
                  </a:lnTo>
                  <a:lnTo>
                    <a:pt x="0" y="223143"/>
                  </a:lnTo>
                  <a:lnTo>
                    <a:pt x="0" y="178857"/>
                  </a:lnTo>
                  <a:lnTo>
                    <a:pt x="9669" y="135430"/>
                  </a:lnTo>
                  <a:lnTo>
                    <a:pt x="29008" y="94578"/>
                  </a:lnTo>
                  <a:lnTo>
                    <a:pt x="58017" y="58017"/>
                  </a:lnTo>
                  <a:lnTo>
                    <a:pt x="94578" y="29008"/>
                  </a:lnTo>
                  <a:lnTo>
                    <a:pt x="135430" y="9669"/>
                  </a:lnTo>
                  <a:lnTo>
                    <a:pt x="178857" y="0"/>
                  </a:lnTo>
                  <a:lnTo>
                    <a:pt x="223143" y="0"/>
                  </a:lnTo>
                  <a:lnTo>
                    <a:pt x="266570" y="9669"/>
                  </a:lnTo>
                  <a:lnTo>
                    <a:pt x="307422" y="29008"/>
                  </a:lnTo>
                  <a:lnTo>
                    <a:pt x="343983" y="58017"/>
                  </a:lnTo>
                </a:path>
              </a:pathLst>
            </a:custGeom>
            <a:ln w="12700">
              <a:solidFill>
                <a:srgbClr val="000000"/>
              </a:solidFill>
            </a:ln>
          </p:spPr>
          <p:txBody>
            <a:bodyPr wrap="square" lIns="0" tIns="0" rIns="0" bIns="0" rtlCol="0"/>
            <a:lstStyle/>
            <a:p>
              <a:endParaRPr sz="1266"/>
            </a:p>
          </p:txBody>
        </p:sp>
        <p:sp>
          <p:nvSpPr>
            <p:cNvPr id="49" name="object 44">
              <a:extLst>
                <a:ext uri="{FF2B5EF4-FFF2-40B4-BE49-F238E27FC236}">
                  <a16:creationId xmlns:a16="http://schemas.microsoft.com/office/drawing/2014/main" id="{A87BA11E-6E31-7E4A-8E5B-97ED51F17963}"/>
                </a:ext>
              </a:extLst>
            </p:cNvPr>
            <p:cNvSpPr txBox="1"/>
            <p:nvPr/>
          </p:nvSpPr>
          <p:spPr>
            <a:xfrm>
              <a:off x="4767896" y="4349577"/>
              <a:ext cx="108496" cy="182142"/>
            </a:xfrm>
            <a:prstGeom prst="rect">
              <a:avLst/>
            </a:prstGeom>
          </p:spPr>
          <p:txBody>
            <a:bodyPr vert="horz" wrap="square" lIns="0" tIns="8930" rIns="0" bIns="0" rtlCol="0">
              <a:spAutoFit/>
            </a:bodyPr>
            <a:lstStyle/>
            <a:p>
              <a:pPr marL="8929">
                <a:spcBef>
                  <a:spcPts val="70"/>
                </a:spcBef>
              </a:pPr>
              <a:r>
                <a:rPr sz="1125" spc="120" dirty="0">
                  <a:latin typeface="Trebuchet MS"/>
                  <a:cs typeface="Trebuchet MS"/>
                </a:rPr>
                <a:t>3</a:t>
              </a:r>
              <a:endParaRPr sz="1125">
                <a:latin typeface="Trebuchet MS"/>
                <a:cs typeface="Trebuchet MS"/>
              </a:endParaRPr>
            </a:p>
          </p:txBody>
        </p:sp>
        <p:sp>
          <p:nvSpPr>
            <p:cNvPr id="50" name="object 45">
              <a:extLst>
                <a:ext uri="{FF2B5EF4-FFF2-40B4-BE49-F238E27FC236}">
                  <a16:creationId xmlns:a16="http://schemas.microsoft.com/office/drawing/2014/main" id="{26EDC793-CF81-8D40-9779-D2FC71894BE7}"/>
                </a:ext>
              </a:extLst>
            </p:cNvPr>
            <p:cNvSpPr/>
            <p:nvPr/>
          </p:nvSpPr>
          <p:spPr>
            <a:xfrm>
              <a:off x="4891657" y="4120212"/>
              <a:ext cx="105370" cy="170111"/>
            </a:xfrm>
            <a:custGeom>
              <a:avLst/>
              <a:gdLst/>
              <a:ahLst/>
              <a:cxnLst/>
              <a:rect l="l" t="t" r="r" b="b"/>
              <a:pathLst>
                <a:path w="149859" h="241935">
                  <a:moveTo>
                    <a:pt x="0" y="241365"/>
                  </a:moveTo>
                  <a:lnTo>
                    <a:pt x="142714" y="10815"/>
                  </a:lnTo>
                  <a:lnTo>
                    <a:pt x="149410" y="0"/>
                  </a:lnTo>
                </a:path>
              </a:pathLst>
            </a:custGeom>
            <a:ln w="25400">
              <a:solidFill>
                <a:srgbClr val="000000"/>
              </a:solidFill>
            </a:ln>
          </p:spPr>
          <p:txBody>
            <a:bodyPr wrap="square" lIns="0" tIns="0" rIns="0" bIns="0" rtlCol="0"/>
            <a:lstStyle/>
            <a:p>
              <a:endParaRPr sz="1266"/>
            </a:p>
          </p:txBody>
        </p:sp>
        <p:sp>
          <p:nvSpPr>
            <p:cNvPr id="51" name="object 46">
              <a:extLst>
                <a:ext uri="{FF2B5EF4-FFF2-40B4-BE49-F238E27FC236}">
                  <a16:creationId xmlns:a16="http://schemas.microsoft.com/office/drawing/2014/main" id="{94BD792B-65B3-FD45-98D1-0D3992522E56}"/>
                </a:ext>
              </a:extLst>
            </p:cNvPr>
            <p:cNvSpPr/>
            <p:nvPr/>
          </p:nvSpPr>
          <p:spPr>
            <a:xfrm>
              <a:off x="4944289" y="4073137"/>
              <a:ext cx="81707" cy="95548"/>
            </a:xfrm>
            <a:custGeom>
              <a:avLst/>
              <a:gdLst/>
              <a:ahLst/>
              <a:cxnLst/>
              <a:rect l="l" t="t" r="r" b="b"/>
              <a:pathLst>
                <a:path w="116204" h="135889">
                  <a:moveTo>
                    <a:pt x="116001" y="0"/>
                  </a:moveTo>
                  <a:lnTo>
                    <a:pt x="0" y="71577"/>
                  </a:lnTo>
                  <a:lnTo>
                    <a:pt x="67868" y="77749"/>
                  </a:lnTo>
                  <a:lnTo>
                    <a:pt x="103670" y="135750"/>
                  </a:lnTo>
                  <a:lnTo>
                    <a:pt x="116001" y="0"/>
                  </a:lnTo>
                  <a:close/>
                </a:path>
              </a:pathLst>
            </a:custGeom>
            <a:solidFill>
              <a:srgbClr val="000000"/>
            </a:solidFill>
          </p:spPr>
          <p:txBody>
            <a:bodyPr wrap="square" lIns="0" tIns="0" rIns="0" bIns="0" rtlCol="0"/>
            <a:lstStyle/>
            <a:p>
              <a:endParaRPr sz="1266"/>
            </a:p>
          </p:txBody>
        </p:sp>
        <p:sp>
          <p:nvSpPr>
            <p:cNvPr id="52" name="object 47">
              <a:extLst>
                <a:ext uri="{FF2B5EF4-FFF2-40B4-BE49-F238E27FC236}">
                  <a16:creationId xmlns:a16="http://schemas.microsoft.com/office/drawing/2014/main" id="{7A79135E-5BFC-DD4B-8126-6FBAFC5819C4}"/>
                </a:ext>
              </a:extLst>
            </p:cNvPr>
            <p:cNvSpPr/>
            <p:nvPr/>
          </p:nvSpPr>
          <p:spPr>
            <a:xfrm>
              <a:off x="4737129" y="3937665"/>
              <a:ext cx="209848" cy="0"/>
            </a:xfrm>
            <a:custGeom>
              <a:avLst/>
              <a:gdLst/>
              <a:ahLst/>
              <a:cxnLst/>
              <a:rect l="l" t="t" r="r" b="b"/>
              <a:pathLst>
                <a:path w="298450">
                  <a:moveTo>
                    <a:pt x="0" y="1"/>
                  </a:moveTo>
                  <a:lnTo>
                    <a:pt x="12699" y="1"/>
                  </a:lnTo>
                  <a:lnTo>
                    <a:pt x="298237" y="0"/>
                  </a:lnTo>
                </a:path>
              </a:pathLst>
            </a:custGeom>
            <a:ln w="25400">
              <a:solidFill>
                <a:srgbClr val="000000"/>
              </a:solidFill>
            </a:ln>
          </p:spPr>
          <p:txBody>
            <a:bodyPr wrap="square" lIns="0" tIns="0" rIns="0" bIns="0" rtlCol="0"/>
            <a:lstStyle/>
            <a:p>
              <a:endParaRPr sz="1266"/>
            </a:p>
          </p:txBody>
        </p:sp>
        <p:sp>
          <p:nvSpPr>
            <p:cNvPr id="53" name="object 48">
              <a:extLst>
                <a:ext uri="{FF2B5EF4-FFF2-40B4-BE49-F238E27FC236}">
                  <a16:creationId xmlns:a16="http://schemas.microsoft.com/office/drawing/2014/main" id="{7D6C64D4-6D2D-1049-832B-6C2F5689760B}"/>
                </a:ext>
              </a:extLst>
            </p:cNvPr>
            <p:cNvSpPr/>
            <p:nvPr/>
          </p:nvSpPr>
          <p:spPr>
            <a:xfrm>
              <a:off x="4681764" y="3894803"/>
              <a:ext cx="85725" cy="85725"/>
            </a:xfrm>
            <a:custGeom>
              <a:avLst/>
              <a:gdLst/>
              <a:ahLst/>
              <a:cxnLst/>
              <a:rect l="l" t="t" r="r" b="b"/>
              <a:pathLst>
                <a:path w="121920" h="121920">
                  <a:moveTo>
                    <a:pt x="121907" y="0"/>
                  </a:moveTo>
                  <a:lnTo>
                    <a:pt x="0" y="60972"/>
                  </a:lnTo>
                  <a:lnTo>
                    <a:pt x="121907" y="121920"/>
                  </a:lnTo>
                  <a:lnTo>
                    <a:pt x="91440" y="60960"/>
                  </a:lnTo>
                  <a:lnTo>
                    <a:pt x="121907" y="0"/>
                  </a:lnTo>
                  <a:close/>
                </a:path>
              </a:pathLst>
            </a:custGeom>
            <a:solidFill>
              <a:srgbClr val="000000"/>
            </a:solidFill>
          </p:spPr>
          <p:txBody>
            <a:bodyPr wrap="square" lIns="0" tIns="0" rIns="0" bIns="0" rtlCol="0"/>
            <a:lstStyle/>
            <a:p>
              <a:endParaRPr sz="1266"/>
            </a:p>
          </p:txBody>
        </p:sp>
      </p:grpSp>
      <p:sp>
        <p:nvSpPr>
          <p:cNvPr id="54" name="object 49">
            <a:extLst>
              <a:ext uri="{FF2B5EF4-FFF2-40B4-BE49-F238E27FC236}">
                <a16:creationId xmlns:a16="http://schemas.microsoft.com/office/drawing/2014/main" id="{00E8B76E-44B1-E24E-B974-C5C136769C6B}"/>
              </a:ext>
            </a:extLst>
          </p:cNvPr>
          <p:cNvSpPr txBox="1"/>
          <p:nvPr/>
        </p:nvSpPr>
        <p:spPr>
          <a:xfrm>
            <a:off x="7094018" y="5467374"/>
            <a:ext cx="1496911" cy="224461"/>
          </a:xfrm>
          <a:prstGeom prst="rect">
            <a:avLst/>
          </a:prstGeom>
        </p:spPr>
        <p:txBody>
          <a:bodyPr vert="horz" wrap="square" lIns="0" tIns="8930" rIns="0" bIns="0" rtlCol="0">
            <a:spAutoFit/>
          </a:bodyPr>
          <a:lstStyle/>
          <a:p>
            <a:pPr marL="8929">
              <a:spcBef>
                <a:spcPts val="70"/>
              </a:spcBef>
            </a:pPr>
            <a:r>
              <a:rPr sz="1400" dirty="0">
                <a:solidFill>
                  <a:schemeClr val="accent1"/>
                </a:solidFill>
                <a:latin typeface="Arial" panose="020B0604020202020204" pitchFamily="34" charset="0"/>
                <a:cs typeface="Arial" panose="020B0604020202020204" pitchFamily="34" charset="0"/>
              </a:rPr>
              <a:t>feasible schedule</a:t>
            </a:r>
          </a:p>
        </p:txBody>
      </p:sp>
      <p:sp>
        <p:nvSpPr>
          <p:cNvPr id="55" name="object 50">
            <a:extLst>
              <a:ext uri="{FF2B5EF4-FFF2-40B4-BE49-F238E27FC236}">
                <a16:creationId xmlns:a16="http://schemas.microsoft.com/office/drawing/2014/main" id="{D5340199-E9E8-FB4F-A6C6-5CFD619B115E}"/>
              </a:ext>
            </a:extLst>
          </p:cNvPr>
          <p:cNvSpPr/>
          <p:nvPr/>
        </p:nvSpPr>
        <p:spPr>
          <a:xfrm>
            <a:off x="7129733" y="1707970"/>
            <a:ext cx="1401959" cy="3589752"/>
          </a:xfrm>
          <a:prstGeom prst="rect">
            <a:avLst/>
          </a:prstGeom>
          <a:blipFill>
            <a:blip r:embed="rId4" cstate="print"/>
            <a:stretch>
              <a:fillRect/>
            </a:stretch>
          </a:blipFill>
        </p:spPr>
        <p:txBody>
          <a:bodyPr wrap="square" lIns="0" tIns="0" rIns="0" bIns="0" rtlCol="0"/>
          <a:lstStyle/>
          <a:p>
            <a:endParaRPr sz="1266"/>
          </a:p>
        </p:txBody>
      </p:sp>
      <p:sp>
        <p:nvSpPr>
          <p:cNvPr id="56" name="Rectangle 55">
            <a:extLst>
              <a:ext uri="{FF2B5EF4-FFF2-40B4-BE49-F238E27FC236}">
                <a16:creationId xmlns:a16="http://schemas.microsoft.com/office/drawing/2014/main" id="{512B13D8-BE6D-A445-9AA6-22F1A7A137EE}"/>
              </a:ext>
            </a:extLst>
          </p:cNvPr>
          <p:cNvSpPr/>
          <p:nvPr/>
        </p:nvSpPr>
        <p:spPr>
          <a:xfrm>
            <a:off x="725647" y="5962339"/>
            <a:ext cx="7742437" cy="338554"/>
          </a:xfrm>
          <a:prstGeom prst="rect">
            <a:avLst/>
          </a:prstGeom>
          <a:solidFill>
            <a:srgbClr val="1B8E1D"/>
          </a:solidFill>
        </p:spPr>
        <p:txBody>
          <a:bodyPr wrap="square">
            <a:spAutoFit/>
          </a:bodyPr>
          <a:lstStyle/>
          <a:p>
            <a:pPr>
              <a:spcBef>
                <a:spcPts val="200"/>
              </a:spcBef>
              <a:spcAft>
                <a:spcPts val="200"/>
              </a:spcAft>
              <a:buClr>
                <a:schemeClr val="accent1"/>
              </a:buClr>
            </a:pPr>
            <a:r>
              <a:rPr lang="en-US" sz="1600" dirty="0">
                <a:solidFill>
                  <a:srgbClr val="FFFF00"/>
                </a:solidFill>
                <a:latin typeface="Arial" panose="020B0604020202020204" pitchFamily="34" charset="0"/>
                <a:cs typeface="Arial" panose="020B0604020202020204" pitchFamily="34" charset="0"/>
              </a:rPr>
              <a:t>Topological sort</a:t>
            </a:r>
            <a:r>
              <a:rPr lang="en-US" altLang="zh-CN" sz="1600" dirty="0">
                <a:solidFill>
                  <a:srgbClr val="FFFF00"/>
                </a:solidFill>
                <a:latin typeface="Arial" panose="020B0604020202020204" pitchFamily="34" charset="0"/>
                <a:cs typeface="Arial" panose="020B0604020202020204" pitchFamily="34" charset="0"/>
              </a:rPr>
              <a:t>.</a:t>
            </a:r>
            <a:r>
              <a:rPr lang="zh-CN" altLang="en-US" sz="1600" dirty="0">
                <a:solidFill>
                  <a:srgbClr val="FFFF00"/>
                </a:solidFill>
                <a:latin typeface="Arial" panose="020B0604020202020204" pitchFamily="34" charset="0"/>
                <a:cs typeface="Arial" panose="020B0604020202020204" pitchFamily="34" charset="0"/>
              </a:rPr>
              <a:t> </a:t>
            </a:r>
            <a:r>
              <a:rPr lang="en-US" altLang="zh-CN" sz="1600" dirty="0">
                <a:solidFill>
                  <a:schemeClr val="bg1"/>
                </a:solidFill>
                <a:latin typeface="Arial" panose="020B0604020202020204" pitchFamily="34" charset="0"/>
                <a:cs typeface="Arial" panose="020B0604020202020204" pitchFamily="34" charset="0"/>
              </a:rPr>
              <a:t>Redraw DAG(Directed </a:t>
            </a:r>
            <a:r>
              <a:rPr lang="en-US" altLang="zh-CN" sz="1600" dirty="0">
                <a:solidFill>
                  <a:schemeClr val="accent6">
                    <a:lumMod val="60000"/>
                    <a:lumOff val="40000"/>
                  </a:schemeClr>
                </a:solidFill>
                <a:latin typeface="Arial" panose="020B0604020202020204" pitchFamily="34" charset="0"/>
                <a:cs typeface="Arial" panose="020B0604020202020204" pitchFamily="34" charset="0"/>
              </a:rPr>
              <a:t>acyclic</a:t>
            </a:r>
            <a:r>
              <a:rPr lang="en-US" altLang="zh-CN" sz="1600" dirty="0">
                <a:solidFill>
                  <a:schemeClr val="bg1"/>
                </a:solidFill>
                <a:latin typeface="Arial" panose="020B0604020202020204" pitchFamily="34" charset="0"/>
                <a:cs typeface="Arial" panose="020B0604020202020204" pitchFamily="34" charset="0"/>
              </a:rPr>
              <a:t> graph) so all edges point upwards. </a:t>
            </a:r>
            <a:endParaRPr lang="en-US" sz="1600" dirty="0">
              <a:solidFill>
                <a:schemeClr val="bg1"/>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EAC4E6D0-C9D5-A84F-BF08-C24C50044B14}"/>
              </a:ext>
            </a:extLst>
          </p:cNvPr>
          <p:cNvSpPr/>
          <p:nvPr/>
        </p:nvSpPr>
        <p:spPr>
          <a:xfrm>
            <a:off x="5720979" y="3041994"/>
            <a:ext cx="684803" cy="369332"/>
          </a:xfrm>
          <a:prstGeom prst="rect">
            <a:avLst/>
          </a:prstGeom>
        </p:spPr>
        <p:txBody>
          <a:bodyPr wrap="none">
            <a:spAutoFit/>
          </a:bodyPr>
          <a:lstStyle/>
          <a:p>
            <a:r>
              <a:rPr lang="en-US" altLang="zh-CN" dirty="0">
                <a:solidFill>
                  <a:schemeClr val="accent6"/>
                </a:solidFill>
                <a:latin typeface="Arial" panose="020B0604020202020204" pitchFamily="34" charset="0"/>
                <a:cs typeface="Arial" panose="020B0604020202020204" pitchFamily="34" charset="0"/>
              </a:rPr>
              <a:t>DAG</a:t>
            </a:r>
            <a:endParaRPr lang="en-US" dirty="0">
              <a:solidFill>
                <a:schemeClr val="accent6"/>
              </a:solidFill>
            </a:endParaRPr>
          </a:p>
        </p:txBody>
      </p:sp>
      <p:cxnSp>
        <p:nvCxnSpPr>
          <p:cNvPr id="59" name="Straight Arrow Connector 58">
            <a:extLst>
              <a:ext uri="{FF2B5EF4-FFF2-40B4-BE49-F238E27FC236}">
                <a16:creationId xmlns:a16="http://schemas.microsoft.com/office/drawing/2014/main" id="{2259B91A-3689-1D4D-86CB-2A5946E545FC}"/>
              </a:ext>
            </a:extLst>
          </p:cNvPr>
          <p:cNvCxnSpPr>
            <a:cxnSpLocks/>
          </p:cNvCxnSpPr>
          <p:nvPr/>
        </p:nvCxnSpPr>
        <p:spPr>
          <a:xfrm flipH="1">
            <a:off x="5478579" y="3357921"/>
            <a:ext cx="228274" cy="103560"/>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940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dissolve">
                                      <p:cBhvr>
                                        <p:cTn id="25" dur="500"/>
                                        <p:tgtEl>
                                          <p:spTgt spid="6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dissolv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dissolv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dissolve">
                                      <p:cBhvr>
                                        <p:cTn id="46" dur="500"/>
                                        <p:tgtEl>
                                          <p:spTgt spid="5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dissolve">
                                      <p:cBhvr>
                                        <p:cTn id="4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10" grpId="0"/>
      <p:bldP spid="54" grpId="0"/>
      <p:bldP spid="55" grpId="0" animBg="1"/>
      <p:bldP spid="56" grpId="0" animBg="1"/>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D788-6151-34CF-62F3-265ED7D4E634}"/>
              </a:ext>
            </a:extLst>
          </p:cNvPr>
          <p:cNvSpPr>
            <a:spLocks noGrp="1"/>
          </p:cNvSpPr>
          <p:nvPr>
            <p:ph type="title"/>
          </p:nvPr>
        </p:nvSpPr>
        <p:spPr/>
        <p:txBody>
          <a:bodyPr>
            <a:normAutofit fontScale="90000"/>
          </a:bodyPr>
          <a:lstStyle/>
          <a:p>
            <a:r>
              <a:rPr lang="en-GB" dirty="0"/>
              <a:t>Graph traversal with DFS: pre-order, post-order</a:t>
            </a:r>
            <a:endParaRPr lang="en-SE" dirty="0"/>
          </a:p>
        </p:txBody>
      </p:sp>
      <p:sp>
        <p:nvSpPr>
          <p:cNvPr id="7" name="TextBox 6">
            <a:extLst>
              <a:ext uri="{FF2B5EF4-FFF2-40B4-BE49-F238E27FC236}">
                <a16:creationId xmlns:a16="http://schemas.microsoft.com/office/drawing/2014/main" id="{7AD93432-8AE3-0FCF-16F0-B1D85B3BD335}"/>
              </a:ext>
            </a:extLst>
          </p:cNvPr>
          <p:cNvSpPr txBox="1"/>
          <p:nvPr/>
        </p:nvSpPr>
        <p:spPr>
          <a:xfrm>
            <a:off x="457200" y="1333804"/>
            <a:ext cx="3859671"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000" dirty="0"/>
              <a:t>function </a:t>
            </a:r>
            <a:r>
              <a:rPr lang="en-GB" sz="2000" dirty="0" err="1"/>
              <a:t>preOrderTraversal</a:t>
            </a:r>
            <a:r>
              <a:rPr lang="en-GB" sz="2000" dirty="0"/>
              <a:t>(node) {</a:t>
            </a:r>
          </a:p>
          <a:p>
            <a:r>
              <a:rPr lang="en-GB" sz="2000" dirty="0"/>
              <a:t>  if (node !== null) {</a:t>
            </a:r>
          </a:p>
          <a:p>
            <a:r>
              <a:rPr lang="en-GB" sz="2000" dirty="0"/>
              <a:t>    </a:t>
            </a:r>
            <a:r>
              <a:rPr lang="en-GB" sz="2000" dirty="0" err="1"/>
              <a:t>visitNode</a:t>
            </a:r>
            <a:r>
              <a:rPr lang="en-GB" sz="2000" dirty="0"/>
              <a:t>(node);</a:t>
            </a:r>
          </a:p>
          <a:p>
            <a:r>
              <a:rPr lang="en-GB" sz="2000" dirty="0"/>
              <a:t>    </a:t>
            </a:r>
            <a:r>
              <a:rPr lang="en-GB" sz="2000" dirty="0" err="1"/>
              <a:t>preOrderTraversal</a:t>
            </a:r>
            <a:r>
              <a:rPr lang="en-GB" sz="2000" dirty="0"/>
              <a:t>(</a:t>
            </a:r>
            <a:r>
              <a:rPr lang="en-GB" sz="2000" dirty="0" err="1"/>
              <a:t>node.left</a:t>
            </a:r>
            <a:r>
              <a:rPr lang="en-GB" sz="2000" dirty="0"/>
              <a:t>);</a:t>
            </a:r>
          </a:p>
          <a:p>
            <a:r>
              <a:rPr lang="en-GB" sz="2000" dirty="0"/>
              <a:t>    </a:t>
            </a:r>
            <a:r>
              <a:rPr lang="en-GB" sz="2000" dirty="0" err="1"/>
              <a:t>preOrderTraversal</a:t>
            </a:r>
            <a:r>
              <a:rPr lang="en-GB" sz="2000" dirty="0"/>
              <a:t>(</a:t>
            </a:r>
            <a:r>
              <a:rPr lang="en-GB" sz="2000" dirty="0" err="1"/>
              <a:t>node.right</a:t>
            </a:r>
            <a:r>
              <a:rPr lang="en-GB" sz="2000" dirty="0"/>
              <a:t>);</a:t>
            </a:r>
          </a:p>
          <a:p>
            <a:r>
              <a:rPr lang="en-GB" sz="2000" dirty="0"/>
              <a:t>  }</a:t>
            </a:r>
          </a:p>
          <a:p>
            <a:r>
              <a:rPr lang="en-GB" sz="2000" dirty="0"/>
              <a:t>}</a:t>
            </a:r>
            <a:endParaRPr lang="en-SE" sz="2000" dirty="0"/>
          </a:p>
        </p:txBody>
      </p:sp>
      <p:sp>
        <p:nvSpPr>
          <p:cNvPr id="10" name="TextBox 9">
            <a:extLst>
              <a:ext uri="{FF2B5EF4-FFF2-40B4-BE49-F238E27FC236}">
                <a16:creationId xmlns:a16="http://schemas.microsoft.com/office/drawing/2014/main" id="{83D20DC7-149A-5101-151E-9AB842A9FA00}"/>
              </a:ext>
            </a:extLst>
          </p:cNvPr>
          <p:cNvSpPr txBox="1"/>
          <p:nvPr/>
        </p:nvSpPr>
        <p:spPr>
          <a:xfrm>
            <a:off x="4598645" y="1324973"/>
            <a:ext cx="4088155"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000" dirty="0"/>
              <a:t>function </a:t>
            </a:r>
            <a:r>
              <a:rPr lang="en-GB" sz="2000" dirty="0" err="1"/>
              <a:t>postOrderTraversal</a:t>
            </a:r>
            <a:r>
              <a:rPr lang="en-GB" sz="2000" dirty="0"/>
              <a:t>(node) {</a:t>
            </a:r>
          </a:p>
          <a:p>
            <a:r>
              <a:rPr lang="en-GB" sz="2000" dirty="0"/>
              <a:t>  if (node !== null) {</a:t>
            </a:r>
          </a:p>
          <a:p>
            <a:r>
              <a:rPr lang="en-GB" sz="2000" dirty="0"/>
              <a:t>    </a:t>
            </a:r>
            <a:r>
              <a:rPr lang="en-GB" sz="2000" dirty="0" err="1"/>
              <a:t>postOrderTraversal</a:t>
            </a:r>
            <a:r>
              <a:rPr lang="en-GB" sz="2000" dirty="0"/>
              <a:t>(</a:t>
            </a:r>
            <a:r>
              <a:rPr lang="en-GB" sz="2000" dirty="0" err="1"/>
              <a:t>node.left</a:t>
            </a:r>
            <a:r>
              <a:rPr lang="en-GB" sz="2000" dirty="0"/>
              <a:t>);</a:t>
            </a:r>
          </a:p>
          <a:p>
            <a:r>
              <a:rPr lang="en-GB" sz="2000" dirty="0"/>
              <a:t>    </a:t>
            </a:r>
            <a:r>
              <a:rPr lang="en-GB" sz="2000" dirty="0" err="1"/>
              <a:t>postOrderTraversal</a:t>
            </a:r>
            <a:r>
              <a:rPr lang="en-GB" sz="2000" dirty="0"/>
              <a:t>(</a:t>
            </a:r>
            <a:r>
              <a:rPr lang="en-GB" sz="2000" dirty="0" err="1"/>
              <a:t>node.right</a:t>
            </a:r>
            <a:r>
              <a:rPr lang="en-GB" sz="2000" dirty="0"/>
              <a:t>);</a:t>
            </a:r>
          </a:p>
          <a:p>
            <a:r>
              <a:rPr lang="en-GB" sz="2000" dirty="0"/>
              <a:t>    </a:t>
            </a:r>
            <a:r>
              <a:rPr lang="en-GB" sz="2000" dirty="0" err="1"/>
              <a:t>visitNode</a:t>
            </a:r>
            <a:r>
              <a:rPr lang="en-GB" sz="2000" dirty="0"/>
              <a:t>(node);</a:t>
            </a:r>
          </a:p>
          <a:p>
            <a:r>
              <a:rPr lang="en-GB" sz="2000" dirty="0"/>
              <a:t>  }</a:t>
            </a:r>
          </a:p>
          <a:p>
            <a:r>
              <a:rPr lang="en-GB" sz="2000" dirty="0"/>
              <a:t>}</a:t>
            </a:r>
            <a:endParaRPr lang="en-SE" sz="20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179C32-2708-598E-1AF0-C7F59B5CBD89}"/>
                  </a:ext>
                </a:extLst>
              </p:cNvPr>
              <p:cNvSpPr txBox="1"/>
              <p:nvPr/>
            </p:nvSpPr>
            <p:spPr>
              <a:xfrm>
                <a:off x="457200" y="4059615"/>
                <a:ext cx="3859671"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000" dirty="0"/>
                  <a:t>function </a:t>
                </a:r>
                <a:r>
                  <a:rPr lang="en-GB" sz="2000" dirty="0" err="1"/>
                  <a:t>preOrderTraversal</a:t>
                </a:r>
                <a:r>
                  <a:rPr lang="en-GB" sz="2000" dirty="0"/>
                  <a:t>(node) {</a:t>
                </a:r>
              </a:p>
              <a:p>
                <a:r>
                  <a:rPr lang="en-GB" sz="2000" dirty="0"/>
                  <a:t>  if (node !== null) {</a:t>
                </a:r>
              </a:p>
              <a:p>
                <a:r>
                  <a:rPr lang="en-GB" sz="2000" dirty="0"/>
                  <a:t>    </a:t>
                </a:r>
                <a:r>
                  <a:rPr lang="en-GB" sz="2000" dirty="0" err="1"/>
                  <a:t>visitNode</a:t>
                </a:r>
                <a:r>
                  <a:rPr lang="en-GB" sz="2000" dirty="0"/>
                  <a:t>(node);</a:t>
                </a:r>
              </a:p>
              <a:p>
                <a:r>
                  <a:rPr lang="en-GB" sz="2000" dirty="0"/>
                  <a:t>    foreach(c </a:t>
                </a:r>
                <a14:m>
                  <m:oMath xmlns:m="http://schemas.openxmlformats.org/officeDocument/2006/math">
                    <m:r>
                      <a:rPr lang="en-GB" sz="2000" b="0" i="1" smtClean="0">
                        <a:latin typeface="Cambria Math" panose="02040503050406030204" pitchFamily="18" charset="0"/>
                      </a:rPr>
                      <m:t>∈</m:t>
                    </m:r>
                  </m:oMath>
                </a14:m>
                <a:r>
                  <a:rPr lang="en-GB" sz="2000" dirty="0"/>
                  <a:t> </a:t>
                </a:r>
                <a:r>
                  <a:rPr lang="en-GB" sz="2000" dirty="0" err="1"/>
                  <a:t>node.children</a:t>
                </a:r>
                <a:r>
                  <a:rPr lang="en-GB" sz="2000" dirty="0"/>
                  <a:t>) {   </a:t>
                </a:r>
              </a:p>
              <a:p>
                <a:r>
                  <a:rPr lang="en-GB" sz="2000" dirty="0"/>
                  <a:t>       	 </a:t>
                </a:r>
                <a:r>
                  <a:rPr lang="en-GB" sz="2000" dirty="0" err="1"/>
                  <a:t>preOrderTraversal</a:t>
                </a:r>
                <a:r>
                  <a:rPr lang="en-GB" sz="2000" dirty="0"/>
                  <a:t>(c);}</a:t>
                </a:r>
              </a:p>
              <a:p>
                <a:r>
                  <a:rPr lang="en-GB" sz="2000" dirty="0"/>
                  <a:t>    }</a:t>
                </a:r>
              </a:p>
              <a:p>
                <a:r>
                  <a:rPr lang="en-GB" sz="2000" dirty="0"/>
                  <a:t>}</a:t>
                </a:r>
                <a:endParaRPr lang="en-SE" sz="2000" dirty="0"/>
              </a:p>
            </p:txBody>
          </p:sp>
        </mc:Choice>
        <mc:Fallback xmlns="">
          <p:sp>
            <p:nvSpPr>
              <p:cNvPr id="4" name="TextBox 3">
                <a:extLst>
                  <a:ext uri="{FF2B5EF4-FFF2-40B4-BE49-F238E27FC236}">
                    <a16:creationId xmlns:a16="http://schemas.microsoft.com/office/drawing/2014/main" id="{AF179C32-2708-598E-1AF0-C7F59B5CBD89}"/>
                  </a:ext>
                </a:extLst>
              </p:cNvPr>
              <p:cNvSpPr txBox="1">
                <a:spLocks noRot="1" noChangeAspect="1" noMove="1" noResize="1" noEditPoints="1" noAdjustHandles="1" noChangeArrowheads="1" noChangeShapeType="1" noTextEdit="1"/>
              </p:cNvSpPr>
              <p:nvPr/>
            </p:nvSpPr>
            <p:spPr>
              <a:xfrm>
                <a:off x="457200" y="4059615"/>
                <a:ext cx="3859671" cy="2246769"/>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931E788-9FEB-2F6A-DA84-13DF38F74629}"/>
                  </a:ext>
                </a:extLst>
              </p:cNvPr>
              <p:cNvSpPr txBox="1"/>
              <p:nvPr/>
            </p:nvSpPr>
            <p:spPr>
              <a:xfrm>
                <a:off x="4827131" y="4059615"/>
                <a:ext cx="4088155"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000" dirty="0"/>
                  <a:t>function </a:t>
                </a:r>
                <a:r>
                  <a:rPr lang="en-GB" sz="2000" dirty="0" err="1"/>
                  <a:t>postOrderTraversal</a:t>
                </a:r>
                <a:r>
                  <a:rPr lang="en-GB" sz="2000" dirty="0"/>
                  <a:t>(node) {</a:t>
                </a:r>
              </a:p>
              <a:p>
                <a:r>
                  <a:rPr lang="en-GB" sz="2000" dirty="0"/>
                  <a:t>  if (node !== null) {</a:t>
                </a:r>
              </a:p>
              <a:p>
                <a:r>
                  <a:rPr lang="en-GB" sz="2000" dirty="0"/>
                  <a:t> 	foreach(c </a:t>
                </a:r>
                <a14:m>
                  <m:oMath xmlns:m="http://schemas.openxmlformats.org/officeDocument/2006/math">
                    <m:r>
                      <a:rPr lang="en-GB" sz="2000" b="0" i="1" smtClean="0">
                        <a:latin typeface="Cambria Math" panose="02040503050406030204" pitchFamily="18" charset="0"/>
                      </a:rPr>
                      <m:t>∈</m:t>
                    </m:r>
                  </m:oMath>
                </a14:m>
                <a:r>
                  <a:rPr lang="en-GB" sz="2000" dirty="0"/>
                  <a:t> </a:t>
                </a:r>
                <a:r>
                  <a:rPr lang="en-GB" sz="2000" dirty="0" err="1"/>
                  <a:t>node.children</a:t>
                </a:r>
                <a:r>
                  <a:rPr lang="en-GB" sz="2000" dirty="0"/>
                  <a:t>) {   </a:t>
                </a:r>
              </a:p>
              <a:p>
                <a:r>
                  <a:rPr lang="en-GB" sz="2000" dirty="0"/>
                  <a:t>	     </a:t>
                </a:r>
                <a:r>
                  <a:rPr lang="en-GB" sz="2000" dirty="0" err="1"/>
                  <a:t>postOrderTraversal</a:t>
                </a:r>
                <a:r>
                  <a:rPr lang="en-GB" sz="2000" dirty="0"/>
                  <a:t>(c);}</a:t>
                </a:r>
              </a:p>
              <a:p>
                <a:r>
                  <a:rPr lang="en-GB" sz="2000" dirty="0"/>
                  <a:t>        </a:t>
                </a:r>
                <a:r>
                  <a:rPr lang="en-GB" sz="2000" dirty="0" err="1"/>
                  <a:t>visitNode</a:t>
                </a:r>
                <a:r>
                  <a:rPr lang="en-GB" sz="2000" dirty="0"/>
                  <a:t>(node);   </a:t>
                </a:r>
              </a:p>
              <a:p>
                <a:r>
                  <a:rPr lang="en-GB" sz="2000" dirty="0"/>
                  <a:t> }</a:t>
                </a:r>
              </a:p>
              <a:p>
                <a:r>
                  <a:rPr lang="en-GB" sz="2000" dirty="0"/>
                  <a:t>}</a:t>
                </a:r>
                <a:endParaRPr lang="en-SE" sz="2000" dirty="0"/>
              </a:p>
            </p:txBody>
          </p:sp>
        </mc:Choice>
        <mc:Fallback xmlns="">
          <p:sp>
            <p:nvSpPr>
              <p:cNvPr id="9" name="TextBox 8">
                <a:extLst>
                  <a:ext uri="{FF2B5EF4-FFF2-40B4-BE49-F238E27FC236}">
                    <a16:creationId xmlns:a16="http://schemas.microsoft.com/office/drawing/2014/main" id="{1931E788-9FEB-2F6A-DA84-13DF38F74629}"/>
                  </a:ext>
                </a:extLst>
              </p:cNvPr>
              <p:cNvSpPr txBox="1">
                <a:spLocks noRot="1" noChangeAspect="1" noMove="1" noResize="1" noEditPoints="1" noAdjustHandles="1" noChangeArrowheads="1" noChangeShapeType="1" noTextEdit="1"/>
              </p:cNvSpPr>
              <p:nvPr/>
            </p:nvSpPr>
            <p:spPr>
              <a:xfrm>
                <a:off x="4827131" y="4059615"/>
                <a:ext cx="4088155" cy="2246769"/>
              </a:xfrm>
              <a:prstGeom prst="rect">
                <a:avLst/>
              </a:prstGeom>
              <a:blipFill>
                <a:blip r:embed="rId4"/>
                <a:stretch>
                  <a:fillRect/>
                </a:stretch>
              </a:blipFill>
            </p:spPr>
            <p:txBody>
              <a:bodyPr/>
              <a:lstStyle/>
              <a:p>
                <a:r>
                  <a:rPr lang="en-SE">
                    <a:noFill/>
                  </a:rPr>
                  <a:t> </a:t>
                </a:r>
              </a:p>
            </p:txBody>
          </p:sp>
        </mc:Fallback>
      </mc:AlternateContent>
      <p:sp>
        <p:nvSpPr>
          <p:cNvPr id="11" name="TextBox 10">
            <a:extLst>
              <a:ext uri="{FF2B5EF4-FFF2-40B4-BE49-F238E27FC236}">
                <a16:creationId xmlns:a16="http://schemas.microsoft.com/office/drawing/2014/main" id="{A6545220-F8A3-7A95-52A0-1A385EE05A41}"/>
              </a:ext>
            </a:extLst>
          </p:cNvPr>
          <p:cNvSpPr txBox="1"/>
          <p:nvPr/>
        </p:nvSpPr>
        <p:spPr>
          <a:xfrm>
            <a:off x="1648151" y="3589937"/>
            <a:ext cx="6357959" cy="400110"/>
          </a:xfrm>
          <a:prstGeom prst="rect">
            <a:avLst/>
          </a:prstGeom>
          <a:noFill/>
        </p:spPr>
        <p:txBody>
          <a:bodyPr wrap="none" rtlCol="0">
            <a:spAutoFit/>
          </a:bodyPr>
          <a:lstStyle/>
          <a:p>
            <a:r>
              <a:rPr lang="en-US" sz="2000" dirty="0"/>
              <a:t>Recall: Binary Tree traversal with DFS</a:t>
            </a:r>
            <a:r>
              <a:rPr lang="en-GB" sz="2000" dirty="0"/>
              <a:t>: pre-order, post-order </a:t>
            </a:r>
            <a:endParaRPr lang="en-SE" sz="2000" dirty="0"/>
          </a:p>
        </p:txBody>
      </p:sp>
      <p:sp>
        <p:nvSpPr>
          <p:cNvPr id="15" name="TextBox 14">
            <a:extLst>
              <a:ext uri="{FF2B5EF4-FFF2-40B4-BE49-F238E27FC236}">
                <a16:creationId xmlns:a16="http://schemas.microsoft.com/office/drawing/2014/main" id="{DE55DD3F-4E78-189B-A4C8-1BC130061800}"/>
              </a:ext>
            </a:extLst>
          </p:cNvPr>
          <p:cNvSpPr txBox="1"/>
          <p:nvPr/>
        </p:nvSpPr>
        <p:spPr>
          <a:xfrm>
            <a:off x="1988693" y="6356361"/>
            <a:ext cx="5143011" cy="400110"/>
          </a:xfrm>
          <a:prstGeom prst="rect">
            <a:avLst/>
          </a:prstGeom>
          <a:noFill/>
        </p:spPr>
        <p:txBody>
          <a:bodyPr wrap="none" rtlCol="0">
            <a:spAutoFit/>
          </a:bodyPr>
          <a:lstStyle/>
          <a:p>
            <a:r>
              <a:rPr lang="en-US" sz="2000" dirty="0"/>
              <a:t>Graph traversal with DFS</a:t>
            </a:r>
            <a:r>
              <a:rPr lang="en-GB" sz="2000" dirty="0"/>
              <a:t>: pre-order, post-order </a:t>
            </a:r>
            <a:endParaRPr lang="en-SE" sz="2000" dirty="0"/>
          </a:p>
        </p:txBody>
      </p:sp>
    </p:spTree>
    <p:extLst>
      <p:ext uri="{BB962C8B-B14F-4D97-AF65-F5344CB8AC3E}">
        <p14:creationId xmlns:p14="http://schemas.microsoft.com/office/powerpoint/2010/main" val="400724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D747-2463-AFC7-1CA9-39E9BCDACF4D}"/>
              </a:ext>
            </a:extLst>
          </p:cNvPr>
          <p:cNvSpPr>
            <a:spLocks noGrp="1"/>
          </p:cNvSpPr>
          <p:nvPr>
            <p:ph type="title"/>
          </p:nvPr>
        </p:nvSpPr>
        <p:spPr/>
        <p:txBody>
          <a:bodyPr/>
          <a:lstStyle/>
          <a:p>
            <a:r>
              <a:rPr lang="en-US" dirty="0"/>
              <a:t>Topological </a:t>
            </a:r>
            <a:r>
              <a:rPr lang="en-US" altLang="zh-CN" dirty="0"/>
              <a:t>S</a:t>
            </a:r>
            <a:r>
              <a:rPr lang="en-US" dirty="0"/>
              <a:t>ort</a:t>
            </a:r>
            <a:endParaRPr lang="en-SE" dirty="0"/>
          </a:p>
        </p:txBody>
      </p:sp>
      <p:sp>
        <p:nvSpPr>
          <p:cNvPr id="3" name="Content Placeholder 2">
            <a:extLst>
              <a:ext uri="{FF2B5EF4-FFF2-40B4-BE49-F238E27FC236}">
                <a16:creationId xmlns:a16="http://schemas.microsoft.com/office/drawing/2014/main" id="{AAC9BA21-4388-FC61-06B1-EF013897DA94}"/>
              </a:ext>
            </a:extLst>
          </p:cNvPr>
          <p:cNvSpPr>
            <a:spLocks noGrp="1"/>
          </p:cNvSpPr>
          <p:nvPr>
            <p:ph idx="1"/>
          </p:nvPr>
        </p:nvSpPr>
        <p:spPr/>
        <p:txBody>
          <a:bodyPr/>
          <a:lstStyle/>
          <a:p>
            <a:r>
              <a:rPr lang="en-GB" dirty="0"/>
              <a:t>Topological sort for Directed Acyclic Graph (DAG) is a linear ordering of vertices such that for every directed edge u-v, vertex u comes before v in the ordering, i.e., all pair-wise precedence constraints are satisfied.</a:t>
            </a:r>
            <a:endParaRPr lang="en-SE" dirty="0"/>
          </a:p>
        </p:txBody>
      </p:sp>
      <p:pic>
        <p:nvPicPr>
          <p:cNvPr id="1026" name="Picture 2" descr="example">
            <a:extLst>
              <a:ext uri="{FF2B5EF4-FFF2-40B4-BE49-F238E27FC236}">
                <a16:creationId xmlns:a16="http://schemas.microsoft.com/office/drawing/2014/main" id="{40460C90-8F28-9791-81A1-A0C8EBC14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97" y="3103690"/>
            <a:ext cx="4243503" cy="3479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516F07-BD50-4D36-CEFC-EC64954F08A4}"/>
              </a:ext>
            </a:extLst>
          </p:cNvPr>
          <p:cNvSpPr txBox="1"/>
          <p:nvPr/>
        </p:nvSpPr>
        <p:spPr>
          <a:xfrm>
            <a:off x="4343400" y="3240309"/>
            <a:ext cx="4572000" cy="1754326"/>
          </a:xfrm>
          <a:prstGeom prst="rect">
            <a:avLst/>
          </a:prstGeom>
          <a:noFill/>
        </p:spPr>
        <p:txBody>
          <a:bodyPr wrap="square">
            <a:spAutoFit/>
          </a:bodyPr>
          <a:lstStyle/>
          <a:p>
            <a:r>
              <a:rPr lang="en-GB" b="0" i="1" dirty="0">
                <a:solidFill>
                  <a:srgbClr val="273239"/>
                </a:solidFill>
                <a:effectLst/>
                <a:latin typeface="Nunito" pitchFamily="2" charset="0"/>
              </a:rPr>
              <a:t>The first vertex in topological </a:t>
            </a:r>
            <a:r>
              <a:rPr lang="en-GB" b="0" i="1" dirty="0" err="1">
                <a:solidFill>
                  <a:srgbClr val="273239"/>
                </a:solidFill>
                <a:effectLst/>
                <a:latin typeface="Nunito" pitchFamily="2" charset="0"/>
              </a:rPr>
              <a:t>sortis</a:t>
            </a:r>
            <a:r>
              <a:rPr lang="en-GB" b="0" i="1" dirty="0">
                <a:solidFill>
                  <a:srgbClr val="273239"/>
                </a:solidFill>
                <a:effectLst/>
                <a:latin typeface="Nunito" pitchFamily="2" charset="0"/>
              </a:rPr>
              <a:t> always a vertex with an in-degree of 0 (a vertex with no incoming edges), i</a:t>
            </a:r>
            <a:r>
              <a:rPr lang="en-GB" i="1" dirty="0">
                <a:solidFill>
                  <a:srgbClr val="273239"/>
                </a:solidFill>
                <a:latin typeface="Nunito" pitchFamily="2" charset="0"/>
              </a:rPr>
              <a:t>.e., 4 or 5</a:t>
            </a:r>
            <a:r>
              <a:rPr lang="en-GB" b="0" i="1" dirty="0">
                <a:solidFill>
                  <a:srgbClr val="273239"/>
                </a:solidFill>
                <a:effectLst/>
                <a:latin typeface="Nunito" pitchFamily="2" charset="0"/>
              </a:rPr>
              <a:t>.  Possible topological sorts include</a:t>
            </a:r>
          </a:p>
          <a:p>
            <a:r>
              <a:rPr lang="en-GB" b="0" i="1" dirty="0">
                <a:solidFill>
                  <a:srgbClr val="273239"/>
                </a:solidFill>
                <a:effectLst/>
                <a:latin typeface="Nunito" pitchFamily="2" charset="0"/>
              </a:rPr>
              <a:t>“5 4 2 3 1 0”</a:t>
            </a:r>
            <a:r>
              <a:rPr lang="en-GB" i="1" dirty="0">
                <a:solidFill>
                  <a:srgbClr val="273239"/>
                </a:solidFill>
                <a:latin typeface="Nunito" pitchFamily="2" charset="0"/>
              </a:rPr>
              <a:t>, </a:t>
            </a:r>
            <a:r>
              <a:rPr lang="en-GB" b="0" i="1" dirty="0">
                <a:solidFill>
                  <a:srgbClr val="273239"/>
                </a:solidFill>
                <a:effectLst/>
                <a:latin typeface="Nunito" pitchFamily="2" charset="0"/>
              </a:rPr>
              <a:t>“4 5 2 3 1 0”, “4 5 0 2 3 1”, </a:t>
            </a:r>
            <a:r>
              <a:rPr lang="nl-NL" b="0" i="1" dirty="0">
                <a:solidFill>
                  <a:srgbClr val="273239"/>
                </a:solidFill>
                <a:effectLst/>
                <a:latin typeface="Nunito" pitchFamily="2" charset="0"/>
              </a:rPr>
              <a:t>“5 2 3 4 1 0”, etc.</a:t>
            </a:r>
            <a:endParaRPr lang="en-SE" dirty="0"/>
          </a:p>
        </p:txBody>
      </p:sp>
      <p:sp>
        <p:nvSpPr>
          <p:cNvPr id="88" name="TextBox 87">
            <a:extLst>
              <a:ext uri="{FF2B5EF4-FFF2-40B4-BE49-F238E27FC236}">
                <a16:creationId xmlns:a16="http://schemas.microsoft.com/office/drawing/2014/main" id="{A8D094C6-8748-CFF3-EBEF-2FF904598EAC}"/>
              </a:ext>
            </a:extLst>
          </p:cNvPr>
          <p:cNvSpPr txBox="1"/>
          <p:nvPr/>
        </p:nvSpPr>
        <p:spPr>
          <a:xfrm>
            <a:off x="2430671" y="6444088"/>
            <a:ext cx="4070448" cy="307776"/>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hlinkClick r:id="rId3"/>
              </a:rPr>
              <a:t>https://www.geeksforgeeks.org/topological-sorting/</a:t>
            </a:r>
            <a:r>
              <a:rPr lang="en-GB" sz="1400" dirty="0"/>
              <a:t> </a:t>
            </a:r>
          </a:p>
        </p:txBody>
      </p:sp>
    </p:spTree>
    <p:extLst>
      <p:ext uri="{BB962C8B-B14F-4D97-AF65-F5344CB8AC3E}">
        <p14:creationId xmlns:p14="http://schemas.microsoft.com/office/powerpoint/2010/main" val="1571250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B655-1358-979A-17B6-07B5607BA1C5}"/>
              </a:ext>
            </a:extLst>
          </p:cNvPr>
          <p:cNvSpPr>
            <a:spLocks noGrp="1"/>
          </p:cNvSpPr>
          <p:nvPr>
            <p:ph type="title"/>
          </p:nvPr>
        </p:nvSpPr>
        <p:spPr>
          <a:xfrm>
            <a:off x="109330" y="274638"/>
            <a:ext cx="1719470" cy="1143000"/>
          </a:xfrm>
        </p:spPr>
        <p:txBody>
          <a:bodyPr>
            <a:noAutofit/>
          </a:bodyPr>
          <a:lstStyle/>
          <a:p>
            <a:r>
              <a:rPr lang="en-US" sz="2400" dirty="0"/>
              <a:t>Topological </a:t>
            </a:r>
            <a:r>
              <a:rPr lang="en-US" altLang="zh-CN" sz="2400" dirty="0"/>
              <a:t>S</a:t>
            </a:r>
            <a:r>
              <a:rPr lang="en-US" sz="2400" dirty="0"/>
              <a:t>ort Example</a:t>
            </a:r>
            <a:endParaRPr lang="en-SE" sz="2400" dirty="0"/>
          </a:p>
        </p:txBody>
      </p:sp>
      <p:sp>
        <p:nvSpPr>
          <p:cNvPr id="3" name="Content Placeholder 2">
            <a:extLst>
              <a:ext uri="{FF2B5EF4-FFF2-40B4-BE49-F238E27FC236}">
                <a16:creationId xmlns:a16="http://schemas.microsoft.com/office/drawing/2014/main" id="{43F02985-026E-AB86-241B-5FE3B30851B2}"/>
              </a:ext>
            </a:extLst>
          </p:cNvPr>
          <p:cNvSpPr>
            <a:spLocks noGrp="1"/>
          </p:cNvSpPr>
          <p:nvPr>
            <p:ph idx="1"/>
          </p:nvPr>
        </p:nvSpPr>
        <p:spPr/>
        <p:txBody>
          <a:bodyPr/>
          <a:lstStyle/>
          <a:p>
            <a:endParaRPr lang="en-SE"/>
          </a:p>
        </p:txBody>
      </p:sp>
      <p:pic>
        <p:nvPicPr>
          <p:cNvPr id="2050" name="Picture 2" descr="1">
            <a:extLst>
              <a:ext uri="{FF2B5EF4-FFF2-40B4-BE49-F238E27FC236}">
                <a16:creationId xmlns:a16="http://schemas.microsoft.com/office/drawing/2014/main" id="{38E7F11A-821A-7FC6-2B64-19810A4C9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3463"/>
            <a:ext cx="5995464" cy="2997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
            <a:extLst>
              <a:ext uri="{FF2B5EF4-FFF2-40B4-BE49-F238E27FC236}">
                <a16:creationId xmlns:a16="http://schemas.microsoft.com/office/drawing/2014/main" id="{5ECD94CE-0B68-BB83-CE2F-FFBB85E94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15" y="3272370"/>
            <a:ext cx="7170234" cy="356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3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908C-D9FB-07B3-D70C-0DCFF55186AB}"/>
              </a:ext>
            </a:extLst>
          </p:cNvPr>
          <p:cNvSpPr>
            <a:spLocks noGrp="1"/>
          </p:cNvSpPr>
          <p:nvPr>
            <p:ph type="title"/>
          </p:nvPr>
        </p:nvSpPr>
        <p:spPr/>
        <p:txBody>
          <a:bodyPr/>
          <a:lstStyle/>
          <a:p>
            <a:r>
              <a:rPr lang="en-GB" dirty="0"/>
              <a:t>Topological Sort </a:t>
            </a:r>
            <a:r>
              <a:rPr lang="en-US" altLang="zh-CN" dirty="0"/>
              <a:t>Applications</a:t>
            </a:r>
            <a:endParaRPr lang="en-SE" dirty="0"/>
          </a:p>
        </p:txBody>
      </p:sp>
      <p:sp>
        <p:nvSpPr>
          <p:cNvPr id="3" name="Content Placeholder 2">
            <a:extLst>
              <a:ext uri="{FF2B5EF4-FFF2-40B4-BE49-F238E27FC236}">
                <a16:creationId xmlns:a16="http://schemas.microsoft.com/office/drawing/2014/main" id="{DB75B22D-9B2F-414D-9EBE-51D61D7AAA70}"/>
              </a:ext>
            </a:extLst>
          </p:cNvPr>
          <p:cNvSpPr>
            <a:spLocks noGrp="1"/>
          </p:cNvSpPr>
          <p:nvPr>
            <p:ph idx="1"/>
          </p:nvPr>
        </p:nvSpPr>
        <p:spPr/>
        <p:txBody>
          <a:bodyPr>
            <a:normAutofit/>
          </a:bodyPr>
          <a:lstStyle/>
          <a:p>
            <a:r>
              <a:rPr lang="en-GB" dirty="0"/>
              <a:t>Task scheduling and project management.</a:t>
            </a:r>
          </a:p>
          <a:p>
            <a:r>
              <a:rPr lang="en-GB" dirty="0"/>
              <a:t>Dependency resolution in package management systems.</a:t>
            </a:r>
          </a:p>
          <a:p>
            <a:r>
              <a:rPr lang="en-GB" dirty="0"/>
              <a:t>Determining the order of compilation in software build systems with </a:t>
            </a:r>
            <a:r>
              <a:rPr lang="en-GB" dirty="0" err="1"/>
              <a:t>Makefile</a:t>
            </a:r>
            <a:endParaRPr lang="en-GB" dirty="0"/>
          </a:p>
          <a:p>
            <a:r>
              <a:rPr lang="en-GB" dirty="0"/>
              <a:t>Deadlock detection in operating systems.</a:t>
            </a:r>
          </a:p>
          <a:p>
            <a:r>
              <a:rPr lang="en-GB" dirty="0"/>
              <a:t>Course scheduling in universities.</a:t>
            </a:r>
          </a:p>
        </p:txBody>
      </p:sp>
    </p:spTree>
    <p:extLst>
      <p:ext uri="{BB962C8B-B14F-4D97-AF65-F5344CB8AC3E}">
        <p14:creationId xmlns:p14="http://schemas.microsoft.com/office/powerpoint/2010/main" val="2923226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D8A4-5C51-37C7-6044-E6B7C2827022}"/>
              </a:ext>
            </a:extLst>
          </p:cNvPr>
          <p:cNvSpPr>
            <a:spLocks noGrp="1"/>
          </p:cNvSpPr>
          <p:nvPr>
            <p:ph type="title"/>
          </p:nvPr>
        </p:nvSpPr>
        <p:spPr/>
        <p:txBody>
          <a:bodyPr>
            <a:normAutofit fontScale="90000"/>
          </a:bodyPr>
          <a:lstStyle/>
          <a:p>
            <a:r>
              <a:rPr lang="en-GB" dirty="0"/>
              <a:t>Topological Sort by DFS Post-Order Traversal</a:t>
            </a:r>
            <a:endParaRPr lang="en-SE" dirty="0"/>
          </a:p>
        </p:txBody>
      </p:sp>
      <p:sp>
        <p:nvSpPr>
          <p:cNvPr id="3" name="Content Placeholder 2">
            <a:extLst>
              <a:ext uri="{FF2B5EF4-FFF2-40B4-BE49-F238E27FC236}">
                <a16:creationId xmlns:a16="http://schemas.microsoft.com/office/drawing/2014/main" id="{E238853F-7A5D-8B3D-293B-DD8DE663D059}"/>
              </a:ext>
            </a:extLst>
          </p:cNvPr>
          <p:cNvSpPr>
            <a:spLocks noGrp="1"/>
          </p:cNvSpPr>
          <p:nvPr>
            <p:ph idx="1"/>
          </p:nvPr>
        </p:nvSpPr>
        <p:spPr/>
        <p:txBody>
          <a:bodyPr/>
          <a:lstStyle/>
          <a:p>
            <a:r>
              <a:rPr lang="en-US" sz="2400" dirty="0"/>
              <a:t>Perform DFS Post-Order Traversal starting from a node with no incoming edges to get an ordered list of nodes, then reverse the node order to get a Topological Sort</a:t>
            </a:r>
          </a:p>
          <a:p>
            <a:pPr lvl="1"/>
            <a:r>
              <a:rPr lang="en-US" dirty="0"/>
              <a:t>Upon finishing traversal starting from one node, restart from another unvisited node with no incoming edges</a:t>
            </a:r>
          </a:p>
          <a:p>
            <a:pPr lvl="1"/>
            <a:r>
              <a:rPr lang="en-US" dirty="0"/>
              <a:t>This results in one of multiple possible Topological Sorts</a:t>
            </a:r>
          </a:p>
          <a:p>
            <a:r>
              <a:rPr lang="en-US" dirty="0"/>
              <a:t>Intuition: DFS Post-Order Traversal outputs nodes from the deepest (furthest away from the starting node) to the starting mode, hence the reverse order is a  Topological Sort</a:t>
            </a:r>
            <a:endParaRPr lang="en-SE" dirty="0"/>
          </a:p>
        </p:txBody>
      </p:sp>
    </p:spTree>
    <p:extLst>
      <p:ext uri="{BB962C8B-B14F-4D97-AF65-F5344CB8AC3E}">
        <p14:creationId xmlns:p14="http://schemas.microsoft.com/office/powerpoint/2010/main" val="3259088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CAF5-2FDD-7845-92F5-72C7B0FE5E25}"/>
              </a:ext>
            </a:extLst>
          </p:cNvPr>
          <p:cNvSpPr>
            <a:spLocks noGrp="1"/>
          </p:cNvSpPr>
          <p:nvPr>
            <p:ph type="title"/>
          </p:nvPr>
        </p:nvSpPr>
        <p:spPr>
          <a:xfrm>
            <a:off x="457200" y="266340"/>
            <a:ext cx="8229600" cy="1143000"/>
          </a:xfrm>
        </p:spPr>
        <p:txBody>
          <a:bodyPr/>
          <a:lstStyle/>
          <a:p>
            <a:r>
              <a:rPr lang="en-US" dirty="0"/>
              <a:t>Topological </a:t>
            </a:r>
            <a:r>
              <a:rPr lang="en-US" altLang="zh-CN" dirty="0"/>
              <a:t>S</a:t>
            </a:r>
            <a:r>
              <a:rPr lang="en-US" dirty="0"/>
              <a:t>ort Example</a:t>
            </a:r>
          </a:p>
        </p:txBody>
      </p:sp>
      <p:sp>
        <p:nvSpPr>
          <p:cNvPr id="4" name="Rectangle 3">
            <a:extLst>
              <a:ext uri="{FF2B5EF4-FFF2-40B4-BE49-F238E27FC236}">
                <a16:creationId xmlns:a16="http://schemas.microsoft.com/office/drawing/2014/main" id="{5BFB572D-E7E8-5B4D-9409-E91D042D2F5D}"/>
              </a:ext>
            </a:extLst>
          </p:cNvPr>
          <p:cNvSpPr/>
          <p:nvPr/>
        </p:nvSpPr>
        <p:spPr>
          <a:xfrm>
            <a:off x="457200" y="1498637"/>
            <a:ext cx="3812911" cy="636072"/>
          </a:xfrm>
          <a:prstGeom prst="rect">
            <a:avLst/>
          </a:prstGeom>
          <a:solidFill>
            <a:srgbClr val="FFC000"/>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Run depth-first search</a:t>
            </a:r>
          </a:p>
          <a:p>
            <a:pPr marL="285750"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Return vertices in </a:t>
            </a:r>
            <a:r>
              <a:rPr lang="en-US" sz="1600" dirty="0">
                <a:solidFill>
                  <a:schemeClr val="accent1"/>
                </a:solidFill>
                <a:latin typeface="Arial" panose="020B0604020202020204" pitchFamily="34" charset="0"/>
                <a:cs typeface="Arial" panose="020B0604020202020204" pitchFamily="34" charset="0"/>
              </a:rPr>
              <a:t>reverse </a:t>
            </a:r>
            <a:r>
              <a:rPr lang="en-US" sz="1600" dirty="0" err="1">
                <a:solidFill>
                  <a:schemeClr val="accent1"/>
                </a:solidFill>
                <a:latin typeface="Arial" panose="020B0604020202020204" pitchFamily="34" charset="0"/>
                <a:cs typeface="Arial" panose="020B0604020202020204" pitchFamily="34" charset="0"/>
              </a:rPr>
              <a:t>postorder</a:t>
            </a:r>
            <a:r>
              <a:rPr lang="en-US" sz="1600" dirty="0">
                <a:latin typeface="Arial" panose="020B0604020202020204" pitchFamily="34" charset="0"/>
                <a:cs typeface="Arial" panose="020B0604020202020204" pitchFamily="34" charset="0"/>
              </a:rPr>
              <a:t>.</a:t>
            </a:r>
          </a:p>
        </p:txBody>
      </p:sp>
      <p:sp>
        <p:nvSpPr>
          <p:cNvPr id="5" name="object 4">
            <a:extLst>
              <a:ext uri="{FF2B5EF4-FFF2-40B4-BE49-F238E27FC236}">
                <a16:creationId xmlns:a16="http://schemas.microsoft.com/office/drawing/2014/main" id="{48892259-41EA-AD4A-ADA8-6EEB8C660729}"/>
              </a:ext>
            </a:extLst>
          </p:cNvPr>
          <p:cNvSpPr txBox="1"/>
          <p:nvPr/>
        </p:nvSpPr>
        <p:spPr>
          <a:xfrm>
            <a:off x="4674968" y="1866916"/>
            <a:ext cx="1817024" cy="224461"/>
          </a:xfrm>
          <a:prstGeom prst="rect">
            <a:avLst/>
          </a:prstGeom>
        </p:spPr>
        <p:txBody>
          <a:bodyPr vert="horz" wrap="square" lIns="0" tIns="8930" rIns="0" bIns="0" rtlCol="0">
            <a:spAutoFit/>
          </a:bodyPr>
          <a:lstStyle/>
          <a:p>
            <a:pPr marL="26788">
              <a:spcBef>
                <a:spcPts val="70"/>
              </a:spcBef>
            </a:pPr>
            <a:r>
              <a:rPr lang="en-US" altLang="zh-CN" sz="1400" b="1" kern="0" dirty="0" err="1">
                <a:solidFill>
                  <a:srgbClr val="8D3124"/>
                </a:solidFill>
                <a:latin typeface="Times New Roman" panose="02020603050405020304" pitchFamily="18" charset="0"/>
                <a:cs typeface="Times New Roman" panose="02020603050405020304" pitchFamily="18" charset="0"/>
              </a:rPr>
              <a:t>P</a:t>
            </a:r>
            <a:r>
              <a:rPr sz="1400" b="1" kern="0" dirty="0" err="1">
                <a:solidFill>
                  <a:srgbClr val="8D3124"/>
                </a:solidFill>
                <a:latin typeface="Times New Roman" panose="02020603050405020304" pitchFamily="18" charset="0"/>
                <a:cs typeface="Times New Roman" panose="02020603050405020304" pitchFamily="18" charset="0"/>
              </a:rPr>
              <a:t>ostorder</a:t>
            </a:r>
            <a:endParaRPr sz="1400" b="1" kern="0" dirty="0">
              <a:latin typeface="Times New Roman" panose="02020603050405020304" pitchFamily="18" charset="0"/>
              <a:cs typeface="Times New Roman" panose="02020603050405020304" pitchFamily="18" charset="0"/>
            </a:endParaRPr>
          </a:p>
        </p:txBody>
      </p:sp>
      <p:sp>
        <p:nvSpPr>
          <p:cNvPr id="6" name="object 6">
            <a:extLst>
              <a:ext uri="{FF2B5EF4-FFF2-40B4-BE49-F238E27FC236}">
                <a16:creationId xmlns:a16="http://schemas.microsoft.com/office/drawing/2014/main" id="{D9A28414-B0B4-3B43-94D2-2E5A2B635ACB}"/>
              </a:ext>
            </a:extLst>
          </p:cNvPr>
          <p:cNvSpPr/>
          <p:nvPr/>
        </p:nvSpPr>
        <p:spPr>
          <a:xfrm>
            <a:off x="731572" y="2624350"/>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7" name="object 7">
            <a:extLst>
              <a:ext uri="{FF2B5EF4-FFF2-40B4-BE49-F238E27FC236}">
                <a16:creationId xmlns:a16="http://schemas.microsoft.com/office/drawing/2014/main" id="{6B8E38D9-EBC2-1F40-8D4A-3EE7E7A7F526}"/>
              </a:ext>
            </a:extLst>
          </p:cNvPr>
          <p:cNvSpPr/>
          <p:nvPr/>
        </p:nvSpPr>
        <p:spPr>
          <a:xfrm>
            <a:off x="731575" y="2624352"/>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8" name="object 8">
            <a:extLst>
              <a:ext uri="{FF2B5EF4-FFF2-40B4-BE49-F238E27FC236}">
                <a16:creationId xmlns:a16="http://schemas.microsoft.com/office/drawing/2014/main" id="{88AEACD4-EB05-4947-801A-E9FE3A935FFE}"/>
              </a:ext>
            </a:extLst>
          </p:cNvPr>
          <p:cNvSpPr/>
          <p:nvPr/>
        </p:nvSpPr>
        <p:spPr>
          <a:xfrm>
            <a:off x="3714088" y="3865576"/>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9" name="object 9">
            <a:extLst>
              <a:ext uri="{FF2B5EF4-FFF2-40B4-BE49-F238E27FC236}">
                <a16:creationId xmlns:a16="http://schemas.microsoft.com/office/drawing/2014/main" id="{80239F6C-D646-944B-BB8E-3665E790E217}"/>
              </a:ext>
            </a:extLst>
          </p:cNvPr>
          <p:cNvSpPr/>
          <p:nvPr/>
        </p:nvSpPr>
        <p:spPr>
          <a:xfrm>
            <a:off x="3714090" y="386557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0" name="object 10">
            <a:extLst>
              <a:ext uri="{FF2B5EF4-FFF2-40B4-BE49-F238E27FC236}">
                <a16:creationId xmlns:a16="http://schemas.microsoft.com/office/drawing/2014/main" id="{560B03FC-DAB5-6843-BFEE-DA9D4B5C0190}"/>
              </a:ext>
            </a:extLst>
          </p:cNvPr>
          <p:cNvSpPr/>
          <p:nvPr/>
        </p:nvSpPr>
        <p:spPr>
          <a:xfrm>
            <a:off x="3196166" y="4963928"/>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1" name="object 11">
            <a:extLst>
              <a:ext uri="{FF2B5EF4-FFF2-40B4-BE49-F238E27FC236}">
                <a16:creationId xmlns:a16="http://schemas.microsoft.com/office/drawing/2014/main" id="{02544FEE-FF2B-A448-9F4F-06399161F589}"/>
              </a:ext>
            </a:extLst>
          </p:cNvPr>
          <p:cNvSpPr/>
          <p:nvPr/>
        </p:nvSpPr>
        <p:spPr>
          <a:xfrm>
            <a:off x="3196168" y="496393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2" name="object 12">
            <a:extLst>
              <a:ext uri="{FF2B5EF4-FFF2-40B4-BE49-F238E27FC236}">
                <a16:creationId xmlns:a16="http://schemas.microsoft.com/office/drawing/2014/main" id="{1EFB59F2-FAC5-7142-B35A-D01AF7531282}"/>
              </a:ext>
            </a:extLst>
          </p:cNvPr>
          <p:cNvSpPr/>
          <p:nvPr/>
        </p:nvSpPr>
        <p:spPr>
          <a:xfrm>
            <a:off x="2580018" y="3865576"/>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3" name="object 13">
            <a:extLst>
              <a:ext uri="{FF2B5EF4-FFF2-40B4-BE49-F238E27FC236}">
                <a16:creationId xmlns:a16="http://schemas.microsoft.com/office/drawing/2014/main" id="{472DDE99-B505-2542-8D06-834438706D38}"/>
              </a:ext>
            </a:extLst>
          </p:cNvPr>
          <p:cNvSpPr/>
          <p:nvPr/>
        </p:nvSpPr>
        <p:spPr>
          <a:xfrm>
            <a:off x="2580020" y="386557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4" name="object 14">
            <a:extLst>
              <a:ext uri="{FF2B5EF4-FFF2-40B4-BE49-F238E27FC236}">
                <a16:creationId xmlns:a16="http://schemas.microsoft.com/office/drawing/2014/main" id="{AA404FAA-5296-894E-929A-D98A7ACE2079}"/>
              </a:ext>
            </a:extLst>
          </p:cNvPr>
          <p:cNvSpPr/>
          <p:nvPr/>
        </p:nvSpPr>
        <p:spPr>
          <a:xfrm>
            <a:off x="1347721" y="3865576"/>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5" name="object 15">
            <a:extLst>
              <a:ext uri="{FF2B5EF4-FFF2-40B4-BE49-F238E27FC236}">
                <a16:creationId xmlns:a16="http://schemas.microsoft.com/office/drawing/2014/main" id="{93AB979E-11E3-C444-9EB1-02E3491D96C7}"/>
              </a:ext>
            </a:extLst>
          </p:cNvPr>
          <p:cNvSpPr/>
          <p:nvPr/>
        </p:nvSpPr>
        <p:spPr>
          <a:xfrm>
            <a:off x="1347723" y="386557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6" name="object 16">
            <a:extLst>
              <a:ext uri="{FF2B5EF4-FFF2-40B4-BE49-F238E27FC236}">
                <a16:creationId xmlns:a16="http://schemas.microsoft.com/office/drawing/2014/main" id="{5CAC6B5E-5BF6-244A-866F-8FD4DBD4B69C}"/>
              </a:ext>
            </a:extLst>
          </p:cNvPr>
          <p:cNvSpPr/>
          <p:nvPr/>
        </p:nvSpPr>
        <p:spPr>
          <a:xfrm>
            <a:off x="731572" y="5883686"/>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7" name="object 17">
            <a:extLst>
              <a:ext uri="{FF2B5EF4-FFF2-40B4-BE49-F238E27FC236}">
                <a16:creationId xmlns:a16="http://schemas.microsoft.com/office/drawing/2014/main" id="{7251222C-B761-7B42-9FE8-75C2DFB0C211}"/>
              </a:ext>
            </a:extLst>
          </p:cNvPr>
          <p:cNvSpPr/>
          <p:nvPr/>
        </p:nvSpPr>
        <p:spPr>
          <a:xfrm>
            <a:off x="731575" y="5883688"/>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8" name="object 18">
            <a:extLst>
              <a:ext uri="{FF2B5EF4-FFF2-40B4-BE49-F238E27FC236}">
                <a16:creationId xmlns:a16="http://schemas.microsoft.com/office/drawing/2014/main" id="{239068A5-846B-724B-82B7-28F68963E32B}"/>
              </a:ext>
            </a:extLst>
          </p:cNvPr>
          <p:cNvSpPr/>
          <p:nvPr/>
        </p:nvSpPr>
        <p:spPr>
          <a:xfrm>
            <a:off x="1963869" y="4963928"/>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9" name="object 19">
            <a:extLst>
              <a:ext uri="{FF2B5EF4-FFF2-40B4-BE49-F238E27FC236}">
                <a16:creationId xmlns:a16="http://schemas.microsoft.com/office/drawing/2014/main" id="{5B647E79-6FBE-C449-8B23-068D3CF37CC2}"/>
              </a:ext>
            </a:extLst>
          </p:cNvPr>
          <p:cNvSpPr/>
          <p:nvPr/>
        </p:nvSpPr>
        <p:spPr>
          <a:xfrm>
            <a:off x="1963871" y="496393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20" name="object 20">
            <a:extLst>
              <a:ext uri="{FF2B5EF4-FFF2-40B4-BE49-F238E27FC236}">
                <a16:creationId xmlns:a16="http://schemas.microsoft.com/office/drawing/2014/main" id="{B66AF7D4-584A-AD40-B6C7-1B33B3A677BC}"/>
              </a:ext>
            </a:extLst>
          </p:cNvPr>
          <p:cNvSpPr/>
          <p:nvPr/>
        </p:nvSpPr>
        <p:spPr>
          <a:xfrm>
            <a:off x="1625755" y="4260568"/>
            <a:ext cx="435769" cy="720626"/>
          </a:xfrm>
          <a:custGeom>
            <a:avLst/>
            <a:gdLst/>
            <a:ahLst/>
            <a:cxnLst/>
            <a:rect l="l" t="t" r="r" b="b"/>
            <a:pathLst>
              <a:path w="619760" h="1024889">
                <a:moveTo>
                  <a:pt x="619660" y="1024819"/>
                </a:moveTo>
                <a:lnTo>
                  <a:pt x="6582" y="10885"/>
                </a:lnTo>
                <a:lnTo>
                  <a:pt x="0" y="0"/>
                </a:lnTo>
              </a:path>
            </a:pathLst>
          </a:custGeom>
          <a:ln w="25400">
            <a:solidFill>
              <a:srgbClr val="000000"/>
            </a:solidFill>
          </a:ln>
        </p:spPr>
        <p:txBody>
          <a:bodyPr wrap="square" lIns="0" tIns="0" rIns="0" bIns="0" rtlCol="0"/>
          <a:lstStyle/>
          <a:p>
            <a:endParaRPr sz="1266"/>
          </a:p>
        </p:txBody>
      </p:sp>
      <p:sp>
        <p:nvSpPr>
          <p:cNvPr id="21" name="object 21">
            <a:extLst>
              <a:ext uri="{FF2B5EF4-FFF2-40B4-BE49-F238E27FC236}">
                <a16:creationId xmlns:a16="http://schemas.microsoft.com/office/drawing/2014/main" id="{26DDA39F-1EE8-6046-9157-A6CB28CEA314}"/>
              </a:ext>
            </a:extLst>
          </p:cNvPr>
          <p:cNvSpPr/>
          <p:nvPr/>
        </p:nvSpPr>
        <p:spPr>
          <a:xfrm>
            <a:off x="1597109" y="4213191"/>
            <a:ext cx="81260" cy="95548"/>
          </a:xfrm>
          <a:custGeom>
            <a:avLst/>
            <a:gdLst/>
            <a:ahLst/>
            <a:cxnLst/>
            <a:rect l="l" t="t" r="r" b="b"/>
            <a:pathLst>
              <a:path w="115570" h="135889">
                <a:moveTo>
                  <a:pt x="0" y="0"/>
                </a:moveTo>
                <a:lnTo>
                  <a:pt x="10922" y="135877"/>
                </a:lnTo>
                <a:lnTo>
                  <a:pt x="47307" y="78244"/>
                </a:lnTo>
                <a:lnTo>
                  <a:pt x="115252" y="72796"/>
                </a:lnTo>
                <a:lnTo>
                  <a:pt x="0" y="0"/>
                </a:lnTo>
                <a:close/>
              </a:path>
            </a:pathLst>
          </a:custGeom>
          <a:solidFill>
            <a:srgbClr val="000000"/>
          </a:solidFill>
        </p:spPr>
        <p:txBody>
          <a:bodyPr wrap="square" lIns="0" tIns="0" rIns="0" bIns="0" rtlCol="0"/>
          <a:lstStyle/>
          <a:p>
            <a:endParaRPr sz="1266"/>
          </a:p>
        </p:txBody>
      </p:sp>
      <p:sp>
        <p:nvSpPr>
          <p:cNvPr id="22" name="object 22">
            <a:extLst>
              <a:ext uri="{FF2B5EF4-FFF2-40B4-BE49-F238E27FC236}">
                <a16:creationId xmlns:a16="http://schemas.microsoft.com/office/drawing/2014/main" id="{988CF089-3AE4-2F42-81E5-E13F0F8E81C6}"/>
              </a:ext>
            </a:extLst>
          </p:cNvPr>
          <p:cNvSpPr/>
          <p:nvPr/>
        </p:nvSpPr>
        <p:spPr>
          <a:xfrm>
            <a:off x="3461479" y="4204261"/>
            <a:ext cx="358080" cy="713035"/>
          </a:xfrm>
          <a:custGeom>
            <a:avLst/>
            <a:gdLst/>
            <a:ahLst/>
            <a:cxnLst/>
            <a:rect l="l" t="t" r="r" b="b"/>
            <a:pathLst>
              <a:path w="509270" h="1014095">
                <a:moveTo>
                  <a:pt x="509246" y="0"/>
                </a:moveTo>
                <a:lnTo>
                  <a:pt x="5714" y="1002206"/>
                </a:lnTo>
                <a:lnTo>
                  <a:pt x="0" y="1013576"/>
                </a:lnTo>
              </a:path>
            </a:pathLst>
          </a:custGeom>
          <a:ln w="25400">
            <a:solidFill>
              <a:srgbClr val="000000"/>
            </a:solidFill>
          </a:ln>
        </p:spPr>
        <p:txBody>
          <a:bodyPr wrap="square" lIns="0" tIns="0" rIns="0" bIns="0" rtlCol="0"/>
          <a:lstStyle/>
          <a:p>
            <a:endParaRPr sz="1266"/>
          </a:p>
        </p:txBody>
      </p:sp>
      <p:sp>
        <p:nvSpPr>
          <p:cNvPr id="23" name="object 23">
            <a:extLst>
              <a:ext uri="{FF2B5EF4-FFF2-40B4-BE49-F238E27FC236}">
                <a16:creationId xmlns:a16="http://schemas.microsoft.com/office/drawing/2014/main" id="{61B9B6AA-46C0-DE42-9179-6D0FC3E3E582}"/>
              </a:ext>
            </a:extLst>
          </p:cNvPr>
          <p:cNvSpPr/>
          <p:nvPr/>
        </p:nvSpPr>
        <p:spPr>
          <a:xfrm>
            <a:off x="3436625" y="4870559"/>
            <a:ext cx="76795" cy="95994"/>
          </a:xfrm>
          <a:custGeom>
            <a:avLst/>
            <a:gdLst/>
            <a:ahLst/>
            <a:cxnLst/>
            <a:rect l="l" t="t" r="r" b="b"/>
            <a:pathLst>
              <a:path w="109220" h="136525">
                <a:moveTo>
                  <a:pt x="253" y="0"/>
                </a:moveTo>
                <a:lnTo>
                  <a:pt x="0" y="136309"/>
                </a:lnTo>
                <a:lnTo>
                  <a:pt x="109207" y="54737"/>
                </a:lnTo>
                <a:lnTo>
                  <a:pt x="41046" y="54610"/>
                </a:lnTo>
                <a:lnTo>
                  <a:pt x="253" y="0"/>
                </a:lnTo>
                <a:close/>
              </a:path>
            </a:pathLst>
          </a:custGeom>
          <a:solidFill>
            <a:srgbClr val="000000"/>
          </a:solidFill>
        </p:spPr>
        <p:txBody>
          <a:bodyPr wrap="square" lIns="0" tIns="0" rIns="0" bIns="0" rtlCol="0"/>
          <a:lstStyle/>
          <a:p>
            <a:endParaRPr sz="1266"/>
          </a:p>
        </p:txBody>
      </p:sp>
      <p:sp>
        <p:nvSpPr>
          <p:cNvPr id="24" name="object 24">
            <a:extLst>
              <a:ext uri="{FF2B5EF4-FFF2-40B4-BE49-F238E27FC236}">
                <a16:creationId xmlns:a16="http://schemas.microsoft.com/office/drawing/2014/main" id="{2EE9D5BB-8E0B-4747-ABD5-E13E2431077E}"/>
              </a:ext>
            </a:extLst>
          </p:cNvPr>
          <p:cNvSpPr/>
          <p:nvPr/>
        </p:nvSpPr>
        <p:spPr>
          <a:xfrm>
            <a:off x="909523" y="3045188"/>
            <a:ext cx="0" cy="2846784"/>
          </a:xfrm>
          <a:custGeom>
            <a:avLst/>
            <a:gdLst/>
            <a:ahLst/>
            <a:cxnLst/>
            <a:rect l="l" t="t" r="r" b="b"/>
            <a:pathLst>
              <a:path h="4048759">
                <a:moveTo>
                  <a:pt x="0" y="0"/>
                </a:moveTo>
                <a:lnTo>
                  <a:pt x="0" y="4048760"/>
                </a:lnTo>
              </a:path>
            </a:pathLst>
          </a:custGeom>
          <a:ln w="25400">
            <a:solidFill>
              <a:srgbClr val="000000"/>
            </a:solidFill>
          </a:ln>
        </p:spPr>
        <p:txBody>
          <a:bodyPr wrap="square" lIns="0" tIns="0" rIns="0" bIns="0" rtlCol="0"/>
          <a:lstStyle/>
          <a:p>
            <a:endParaRPr sz="1266"/>
          </a:p>
        </p:txBody>
      </p:sp>
      <p:sp>
        <p:nvSpPr>
          <p:cNvPr id="25" name="object 25">
            <a:extLst>
              <a:ext uri="{FF2B5EF4-FFF2-40B4-BE49-F238E27FC236}">
                <a16:creationId xmlns:a16="http://schemas.microsoft.com/office/drawing/2014/main" id="{060BE7FA-417C-DD4C-8766-E8C399399556}"/>
              </a:ext>
            </a:extLst>
          </p:cNvPr>
          <p:cNvSpPr/>
          <p:nvPr/>
        </p:nvSpPr>
        <p:spPr>
          <a:xfrm>
            <a:off x="866660" y="2989824"/>
            <a:ext cx="85725" cy="85725"/>
          </a:xfrm>
          <a:prstGeom prst="rect">
            <a:avLst/>
          </a:prstGeom>
          <a:blipFill>
            <a:blip r:embed="rId3" cstate="print"/>
            <a:stretch>
              <a:fillRect/>
            </a:stretch>
          </a:blipFill>
        </p:spPr>
        <p:txBody>
          <a:bodyPr wrap="square" lIns="0" tIns="0" rIns="0" bIns="0" rtlCol="0"/>
          <a:lstStyle/>
          <a:p>
            <a:endParaRPr sz="1266"/>
          </a:p>
        </p:txBody>
      </p:sp>
      <p:sp>
        <p:nvSpPr>
          <p:cNvPr id="26" name="object 26">
            <a:extLst>
              <a:ext uri="{FF2B5EF4-FFF2-40B4-BE49-F238E27FC236}">
                <a16:creationId xmlns:a16="http://schemas.microsoft.com/office/drawing/2014/main" id="{BBAE8FB1-7C04-9246-8C0B-706872B164BF}"/>
              </a:ext>
            </a:extLst>
          </p:cNvPr>
          <p:cNvSpPr/>
          <p:nvPr/>
        </p:nvSpPr>
        <p:spPr>
          <a:xfrm>
            <a:off x="1061328" y="2900527"/>
            <a:ext cx="1490811" cy="997446"/>
          </a:xfrm>
          <a:custGeom>
            <a:avLst/>
            <a:gdLst/>
            <a:ahLst/>
            <a:cxnLst/>
            <a:rect l="l" t="t" r="r" b="b"/>
            <a:pathLst>
              <a:path w="2120265" h="1418589">
                <a:moveTo>
                  <a:pt x="0" y="0"/>
                </a:moveTo>
                <a:lnTo>
                  <a:pt x="2109139" y="1411478"/>
                </a:lnTo>
                <a:lnTo>
                  <a:pt x="2119718" y="1418551"/>
                </a:lnTo>
              </a:path>
            </a:pathLst>
          </a:custGeom>
          <a:ln w="25399">
            <a:solidFill>
              <a:srgbClr val="000000"/>
            </a:solidFill>
          </a:ln>
        </p:spPr>
        <p:txBody>
          <a:bodyPr wrap="square" lIns="0" tIns="0" rIns="0" bIns="0" rtlCol="0"/>
          <a:lstStyle/>
          <a:p>
            <a:endParaRPr sz="1266"/>
          </a:p>
        </p:txBody>
      </p:sp>
      <p:sp>
        <p:nvSpPr>
          <p:cNvPr id="27" name="object 27">
            <a:extLst>
              <a:ext uri="{FF2B5EF4-FFF2-40B4-BE49-F238E27FC236}">
                <a16:creationId xmlns:a16="http://schemas.microsoft.com/office/drawing/2014/main" id="{AF0E953A-ED67-E54F-8C20-F05030D89AD3}"/>
              </a:ext>
            </a:extLst>
          </p:cNvPr>
          <p:cNvSpPr/>
          <p:nvPr/>
        </p:nvSpPr>
        <p:spPr>
          <a:xfrm>
            <a:off x="2502677" y="3845431"/>
            <a:ext cx="95101" cy="83493"/>
          </a:xfrm>
          <a:custGeom>
            <a:avLst/>
            <a:gdLst/>
            <a:ahLst/>
            <a:cxnLst/>
            <a:rect l="l" t="t" r="r" b="b"/>
            <a:pathLst>
              <a:path w="135254" h="118745">
                <a:moveTo>
                  <a:pt x="67817" y="0"/>
                </a:moveTo>
                <a:lnTo>
                  <a:pt x="59245" y="67614"/>
                </a:lnTo>
                <a:lnTo>
                  <a:pt x="0" y="101333"/>
                </a:lnTo>
                <a:lnTo>
                  <a:pt x="135229" y="118478"/>
                </a:lnTo>
                <a:lnTo>
                  <a:pt x="67817" y="0"/>
                </a:lnTo>
                <a:close/>
              </a:path>
            </a:pathLst>
          </a:custGeom>
          <a:solidFill>
            <a:srgbClr val="000000"/>
          </a:solidFill>
        </p:spPr>
        <p:txBody>
          <a:bodyPr wrap="square" lIns="0" tIns="0" rIns="0" bIns="0" rtlCol="0"/>
          <a:lstStyle/>
          <a:p>
            <a:endParaRPr sz="1266"/>
          </a:p>
        </p:txBody>
      </p:sp>
      <p:sp>
        <p:nvSpPr>
          <p:cNvPr id="28" name="object 28">
            <a:extLst>
              <a:ext uri="{FF2B5EF4-FFF2-40B4-BE49-F238E27FC236}">
                <a16:creationId xmlns:a16="http://schemas.microsoft.com/office/drawing/2014/main" id="{B82FC4A2-DA39-A445-BFB8-33E52A9F5FF0}"/>
              </a:ext>
            </a:extLst>
          </p:cNvPr>
          <p:cNvSpPr/>
          <p:nvPr/>
        </p:nvSpPr>
        <p:spPr>
          <a:xfrm>
            <a:off x="963101" y="2963035"/>
            <a:ext cx="475506" cy="849213"/>
          </a:xfrm>
          <a:custGeom>
            <a:avLst/>
            <a:gdLst/>
            <a:ahLst/>
            <a:cxnLst/>
            <a:rect l="l" t="t" r="r" b="b"/>
            <a:pathLst>
              <a:path w="676275" h="1207770">
                <a:moveTo>
                  <a:pt x="0" y="0"/>
                </a:moveTo>
                <a:lnTo>
                  <a:pt x="670053" y="1196163"/>
                </a:lnTo>
                <a:lnTo>
                  <a:pt x="676272" y="1207263"/>
                </a:lnTo>
              </a:path>
            </a:pathLst>
          </a:custGeom>
          <a:ln w="25399">
            <a:solidFill>
              <a:srgbClr val="000000"/>
            </a:solidFill>
          </a:ln>
        </p:spPr>
        <p:txBody>
          <a:bodyPr wrap="square" lIns="0" tIns="0" rIns="0" bIns="0" rtlCol="0"/>
          <a:lstStyle/>
          <a:p>
            <a:endParaRPr sz="1266"/>
          </a:p>
        </p:txBody>
      </p:sp>
      <p:sp>
        <p:nvSpPr>
          <p:cNvPr id="29" name="object 29">
            <a:extLst>
              <a:ext uri="{FF2B5EF4-FFF2-40B4-BE49-F238E27FC236}">
                <a16:creationId xmlns:a16="http://schemas.microsoft.com/office/drawing/2014/main" id="{FC1A5CB8-BA3C-164D-9395-339DA02ADDBD}"/>
              </a:ext>
            </a:extLst>
          </p:cNvPr>
          <p:cNvSpPr/>
          <p:nvPr/>
        </p:nvSpPr>
        <p:spPr>
          <a:xfrm>
            <a:off x="1386368" y="3764456"/>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endParaRPr sz="1266"/>
          </a:p>
        </p:txBody>
      </p:sp>
      <p:sp>
        <p:nvSpPr>
          <p:cNvPr id="30" name="object 30">
            <a:extLst>
              <a:ext uri="{FF2B5EF4-FFF2-40B4-BE49-F238E27FC236}">
                <a16:creationId xmlns:a16="http://schemas.microsoft.com/office/drawing/2014/main" id="{8F30ACE0-EDB5-EE41-B9C0-EC84C38D7AD6}"/>
              </a:ext>
            </a:extLst>
          </p:cNvPr>
          <p:cNvSpPr/>
          <p:nvPr/>
        </p:nvSpPr>
        <p:spPr>
          <a:xfrm>
            <a:off x="2320414" y="5132949"/>
            <a:ext cx="810369" cy="0"/>
          </a:xfrm>
          <a:custGeom>
            <a:avLst/>
            <a:gdLst/>
            <a:ahLst/>
            <a:cxnLst/>
            <a:rect l="l" t="t" r="r" b="b"/>
            <a:pathLst>
              <a:path w="1152525">
                <a:moveTo>
                  <a:pt x="0" y="6"/>
                </a:moveTo>
                <a:lnTo>
                  <a:pt x="1139783" y="0"/>
                </a:lnTo>
                <a:lnTo>
                  <a:pt x="1152483" y="0"/>
                </a:lnTo>
              </a:path>
            </a:pathLst>
          </a:custGeom>
          <a:ln w="25400">
            <a:solidFill>
              <a:srgbClr val="000000"/>
            </a:solidFill>
          </a:ln>
        </p:spPr>
        <p:txBody>
          <a:bodyPr wrap="square" lIns="0" tIns="0" rIns="0" bIns="0" rtlCol="0"/>
          <a:lstStyle/>
          <a:p>
            <a:endParaRPr sz="1266"/>
          </a:p>
        </p:txBody>
      </p:sp>
      <p:sp>
        <p:nvSpPr>
          <p:cNvPr id="31" name="object 31">
            <a:extLst>
              <a:ext uri="{FF2B5EF4-FFF2-40B4-BE49-F238E27FC236}">
                <a16:creationId xmlns:a16="http://schemas.microsoft.com/office/drawing/2014/main" id="{7257B6D1-51F6-D54A-A8DD-272D11307291}"/>
              </a:ext>
            </a:extLst>
          </p:cNvPr>
          <p:cNvSpPr/>
          <p:nvPr/>
        </p:nvSpPr>
        <p:spPr>
          <a:xfrm>
            <a:off x="3100394" y="5090086"/>
            <a:ext cx="85725" cy="85725"/>
          </a:xfrm>
          <a:custGeom>
            <a:avLst/>
            <a:gdLst/>
            <a:ahLst/>
            <a:cxnLst/>
            <a:rect l="l" t="t" r="r" b="b"/>
            <a:pathLst>
              <a:path w="121920" h="121920">
                <a:moveTo>
                  <a:pt x="0" y="0"/>
                </a:moveTo>
                <a:lnTo>
                  <a:pt x="30480" y="60959"/>
                </a:lnTo>
                <a:lnTo>
                  <a:pt x="0" y="121919"/>
                </a:lnTo>
                <a:lnTo>
                  <a:pt x="121920" y="60959"/>
                </a:lnTo>
                <a:lnTo>
                  <a:pt x="0" y="0"/>
                </a:lnTo>
                <a:close/>
              </a:path>
            </a:pathLst>
          </a:custGeom>
          <a:solidFill>
            <a:srgbClr val="000000"/>
          </a:solidFill>
        </p:spPr>
        <p:txBody>
          <a:bodyPr wrap="square" lIns="0" tIns="0" rIns="0" bIns="0" rtlCol="0"/>
          <a:lstStyle/>
          <a:p>
            <a:endParaRPr sz="1266"/>
          </a:p>
        </p:txBody>
      </p:sp>
      <p:sp>
        <p:nvSpPr>
          <p:cNvPr id="32" name="object 32">
            <a:extLst>
              <a:ext uri="{FF2B5EF4-FFF2-40B4-BE49-F238E27FC236}">
                <a16:creationId xmlns:a16="http://schemas.microsoft.com/office/drawing/2014/main" id="{116486F6-3D11-2E41-9439-864802C496F0}"/>
              </a:ext>
            </a:extLst>
          </p:cNvPr>
          <p:cNvSpPr/>
          <p:nvPr/>
        </p:nvSpPr>
        <p:spPr>
          <a:xfrm>
            <a:off x="1088410" y="5249036"/>
            <a:ext cx="901452" cy="648742"/>
          </a:xfrm>
          <a:custGeom>
            <a:avLst/>
            <a:gdLst/>
            <a:ahLst/>
            <a:cxnLst/>
            <a:rect l="l" t="t" r="r" b="b"/>
            <a:pathLst>
              <a:path w="1282064" h="922654">
                <a:moveTo>
                  <a:pt x="0" y="922031"/>
                </a:moveTo>
                <a:lnTo>
                  <a:pt x="10309" y="914614"/>
                </a:lnTo>
                <a:lnTo>
                  <a:pt x="1281559" y="0"/>
                </a:lnTo>
              </a:path>
            </a:pathLst>
          </a:custGeom>
          <a:ln w="25400">
            <a:solidFill>
              <a:srgbClr val="000000"/>
            </a:solidFill>
          </a:ln>
        </p:spPr>
        <p:txBody>
          <a:bodyPr wrap="square" lIns="0" tIns="0" rIns="0" bIns="0" rtlCol="0"/>
          <a:lstStyle/>
          <a:p>
            <a:endParaRPr sz="1266"/>
          </a:p>
        </p:txBody>
      </p:sp>
      <p:sp>
        <p:nvSpPr>
          <p:cNvPr id="33" name="object 33">
            <a:extLst>
              <a:ext uri="{FF2B5EF4-FFF2-40B4-BE49-F238E27FC236}">
                <a16:creationId xmlns:a16="http://schemas.microsoft.com/office/drawing/2014/main" id="{7A5C6FF4-CFAA-244F-BCAC-6BD11FE98894}"/>
              </a:ext>
            </a:extLst>
          </p:cNvPr>
          <p:cNvSpPr/>
          <p:nvPr/>
        </p:nvSpPr>
        <p:spPr>
          <a:xfrm>
            <a:off x="1043468" y="5844815"/>
            <a:ext cx="94655" cy="85279"/>
          </a:xfrm>
          <a:custGeom>
            <a:avLst/>
            <a:gdLst/>
            <a:ahLst/>
            <a:cxnLst/>
            <a:rect l="l" t="t" r="r" b="b"/>
            <a:pathLst>
              <a:path w="134619" h="121284">
                <a:moveTo>
                  <a:pt x="63373" y="0"/>
                </a:moveTo>
                <a:lnTo>
                  <a:pt x="0" y="120688"/>
                </a:lnTo>
                <a:lnTo>
                  <a:pt x="134569" y="98971"/>
                </a:lnTo>
                <a:lnTo>
                  <a:pt x="74231" y="67284"/>
                </a:lnTo>
                <a:lnTo>
                  <a:pt x="63373" y="0"/>
                </a:lnTo>
                <a:close/>
              </a:path>
            </a:pathLst>
          </a:custGeom>
          <a:solidFill>
            <a:srgbClr val="000000"/>
          </a:solidFill>
        </p:spPr>
        <p:txBody>
          <a:bodyPr wrap="square" lIns="0" tIns="0" rIns="0" bIns="0" rtlCol="0"/>
          <a:lstStyle/>
          <a:p>
            <a:endParaRPr sz="1266"/>
          </a:p>
        </p:txBody>
      </p:sp>
      <p:sp>
        <p:nvSpPr>
          <p:cNvPr id="34" name="object 34">
            <a:extLst>
              <a:ext uri="{FF2B5EF4-FFF2-40B4-BE49-F238E27FC236}">
                <a16:creationId xmlns:a16="http://schemas.microsoft.com/office/drawing/2014/main" id="{822EA3E7-5F1D-BF45-BF63-519F1BDE88AE}"/>
              </a:ext>
            </a:extLst>
          </p:cNvPr>
          <p:cNvSpPr/>
          <p:nvPr/>
        </p:nvSpPr>
        <p:spPr>
          <a:xfrm>
            <a:off x="1088117" y="2811230"/>
            <a:ext cx="2583359" cy="1103709"/>
          </a:xfrm>
          <a:custGeom>
            <a:avLst/>
            <a:gdLst/>
            <a:ahLst/>
            <a:cxnLst/>
            <a:rect l="l" t="t" r="r" b="b"/>
            <a:pathLst>
              <a:path w="3674110" h="1569720">
                <a:moveTo>
                  <a:pt x="0" y="0"/>
                </a:moveTo>
                <a:lnTo>
                  <a:pt x="3662387" y="1564271"/>
                </a:lnTo>
                <a:lnTo>
                  <a:pt x="3674084" y="1569275"/>
                </a:lnTo>
              </a:path>
            </a:pathLst>
          </a:custGeom>
          <a:ln w="25400">
            <a:solidFill>
              <a:srgbClr val="000000"/>
            </a:solidFill>
          </a:ln>
        </p:spPr>
        <p:txBody>
          <a:bodyPr wrap="square" lIns="0" tIns="0" rIns="0" bIns="0" rtlCol="0"/>
          <a:lstStyle/>
          <a:p>
            <a:endParaRPr sz="1266"/>
          </a:p>
        </p:txBody>
      </p:sp>
      <p:sp>
        <p:nvSpPr>
          <p:cNvPr id="35" name="object 35">
            <a:extLst>
              <a:ext uri="{FF2B5EF4-FFF2-40B4-BE49-F238E27FC236}">
                <a16:creationId xmlns:a16="http://schemas.microsoft.com/office/drawing/2014/main" id="{FABF1EF8-4D7F-1647-86C9-6D41A77D76BC}"/>
              </a:ext>
            </a:extLst>
          </p:cNvPr>
          <p:cNvSpPr/>
          <p:nvPr/>
        </p:nvSpPr>
        <p:spPr>
          <a:xfrm>
            <a:off x="3626702" y="3863281"/>
            <a:ext cx="95994" cy="79028"/>
          </a:xfrm>
          <a:custGeom>
            <a:avLst/>
            <a:gdLst/>
            <a:ahLst/>
            <a:cxnLst/>
            <a:rect l="l" t="t" r="r" b="b"/>
            <a:pathLst>
              <a:path w="136525" h="112395">
                <a:moveTo>
                  <a:pt x="47891" y="0"/>
                </a:moveTo>
                <a:lnTo>
                  <a:pt x="51981" y="68033"/>
                </a:lnTo>
                <a:lnTo>
                  <a:pt x="0" y="112115"/>
                </a:lnTo>
                <a:lnTo>
                  <a:pt x="136067" y="103949"/>
                </a:lnTo>
                <a:lnTo>
                  <a:pt x="47891" y="0"/>
                </a:lnTo>
                <a:close/>
              </a:path>
            </a:pathLst>
          </a:custGeom>
          <a:solidFill>
            <a:srgbClr val="000000"/>
          </a:solidFill>
        </p:spPr>
        <p:txBody>
          <a:bodyPr wrap="square" lIns="0" tIns="0" rIns="0" bIns="0" rtlCol="0"/>
          <a:lstStyle/>
          <a:p>
            <a:endParaRPr sz="1266"/>
          </a:p>
        </p:txBody>
      </p:sp>
      <p:sp>
        <p:nvSpPr>
          <p:cNvPr id="36" name="object 36">
            <a:extLst>
              <a:ext uri="{FF2B5EF4-FFF2-40B4-BE49-F238E27FC236}">
                <a16:creationId xmlns:a16="http://schemas.microsoft.com/office/drawing/2014/main" id="{E6CB839C-F3C8-3E4E-A1C6-66810FA5A6DA}"/>
              </a:ext>
            </a:extLst>
          </p:cNvPr>
          <p:cNvSpPr/>
          <p:nvPr/>
        </p:nvSpPr>
        <p:spPr>
          <a:xfrm>
            <a:off x="1088117" y="5294993"/>
            <a:ext cx="2085529" cy="769739"/>
          </a:xfrm>
          <a:custGeom>
            <a:avLst/>
            <a:gdLst/>
            <a:ahLst/>
            <a:cxnLst/>
            <a:rect l="l" t="t" r="r" b="b"/>
            <a:pathLst>
              <a:path w="2966085" h="1094740">
                <a:moveTo>
                  <a:pt x="0" y="1094642"/>
                </a:moveTo>
                <a:lnTo>
                  <a:pt x="2953880" y="4405"/>
                </a:lnTo>
                <a:lnTo>
                  <a:pt x="2965818" y="0"/>
                </a:lnTo>
              </a:path>
            </a:pathLst>
          </a:custGeom>
          <a:ln w="25400">
            <a:solidFill>
              <a:srgbClr val="000000"/>
            </a:solidFill>
          </a:ln>
        </p:spPr>
        <p:txBody>
          <a:bodyPr wrap="square" lIns="0" tIns="0" rIns="0" bIns="0" rtlCol="0"/>
          <a:lstStyle/>
          <a:p>
            <a:endParaRPr sz="1266"/>
          </a:p>
        </p:txBody>
      </p:sp>
      <p:sp>
        <p:nvSpPr>
          <p:cNvPr id="37" name="object 37">
            <a:extLst>
              <a:ext uri="{FF2B5EF4-FFF2-40B4-BE49-F238E27FC236}">
                <a16:creationId xmlns:a16="http://schemas.microsoft.com/office/drawing/2014/main" id="{6884211E-678B-C343-99AB-1BF71A2AF74F}"/>
              </a:ext>
            </a:extLst>
          </p:cNvPr>
          <p:cNvSpPr/>
          <p:nvPr/>
        </p:nvSpPr>
        <p:spPr>
          <a:xfrm>
            <a:off x="3130130" y="5265295"/>
            <a:ext cx="95548" cy="80814"/>
          </a:xfrm>
          <a:custGeom>
            <a:avLst/>
            <a:gdLst/>
            <a:ahLst/>
            <a:cxnLst/>
            <a:rect l="l" t="t" r="r" b="b"/>
            <a:pathLst>
              <a:path w="135889" h="114934">
                <a:moveTo>
                  <a:pt x="0" y="0"/>
                </a:moveTo>
                <a:lnTo>
                  <a:pt x="49707" y="46634"/>
                </a:lnTo>
                <a:lnTo>
                  <a:pt x="42214" y="114376"/>
                </a:lnTo>
                <a:lnTo>
                  <a:pt x="135483" y="14973"/>
                </a:lnTo>
                <a:lnTo>
                  <a:pt x="0" y="0"/>
                </a:lnTo>
                <a:close/>
              </a:path>
            </a:pathLst>
          </a:custGeom>
          <a:solidFill>
            <a:srgbClr val="000000"/>
          </a:solidFill>
        </p:spPr>
        <p:txBody>
          <a:bodyPr wrap="square" lIns="0" tIns="0" rIns="0" bIns="0" rtlCol="0"/>
          <a:lstStyle/>
          <a:p>
            <a:endParaRPr sz="1266"/>
          </a:p>
        </p:txBody>
      </p:sp>
      <p:sp>
        <p:nvSpPr>
          <p:cNvPr id="38" name="object 38">
            <a:extLst>
              <a:ext uri="{FF2B5EF4-FFF2-40B4-BE49-F238E27FC236}">
                <a16:creationId xmlns:a16="http://schemas.microsoft.com/office/drawing/2014/main" id="{B6BD1C7B-D54F-D347-B973-1E74D5CF5A34}"/>
              </a:ext>
            </a:extLst>
          </p:cNvPr>
          <p:cNvSpPr/>
          <p:nvPr/>
        </p:nvSpPr>
        <p:spPr>
          <a:xfrm>
            <a:off x="2240047" y="4261587"/>
            <a:ext cx="404961" cy="728662"/>
          </a:xfrm>
          <a:custGeom>
            <a:avLst/>
            <a:gdLst/>
            <a:ahLst/>
            <a:cxnLst/>
            <a:rect l="l" t="t" r="r" b="b"/>
            <a:pathLst>
              <a:path w="575945" h="1036320">
                <a:moveTo>
                  <a:pt x="0" y="1036069"/>
                </a:moveTo>
                <a:lnTo>
                  <a:pt x="569503" y="11121"/>
                </a:lnTo>
                <a:lnTo>
                  <a:pt x="575683" y="0"/>
                </a:lnTo>
              </a:path>
            </a:pathLst>
          </a:custGeom>
          <a:ln w="25400">
            <a:solidFill>
              <a:srgbClr val="000000"/>
            </a:solidFill>
          </a:ln>
        </p:spPr>
        <p:txBody>
          <a:bodyPr wrap="square" lIns="0" tIns="0" rIns="0" bIns="0" rtlCol="0"/>
          <a:lstStyle/>
          <a:p>
            <a:endParaRPr sz="1266"/>
          </a:p>
        </p:txBody>
      </p:sp>
      <p:sp>
        <p:nvSpPr>
          <p:cNvPr id="39" name="object 39">
            <a:extLst>
              <a:ext uri="{FF2B5EF4-FFF2-40B4-BE49-F238E27FC236}">
                <a16:creationId xmlns:a16="http://schemas.microsoft.com/office/drawing/2014/main" id="{FC3CBB80-9536-074F-91D5-E4E519F033FA}"/>
              </a:ext>
            </a:extLst>
          </p:cNvPr>
          <p:cNvSpPr/>
          <p:nvPr/>
        </p:nvSpPr>
        <p:spPr>
          <a:xfrm>
            <a:off x="2592608" y="4213191"/>
            <a:ext cx="79474" cy="95994"/>
          </a:xfrm>
          <a:custGeom>
            <a:avLst/>
            <a:gdLst/>
            <a:ahLst/>
            <a:cxnLst/>
            <a:rect l="l" t="t" r="r" b="b"/>
            <a:pathLst>
              <a:path w="113029" h="136525">
                <a:moveTo>
                  <a:pt x="112509" y="0"/>
                </a:moveTo>
                <a:lnTo>
                  <a:pt x="0" y="76962"/>
                </a:lnTo>
                <a:lnTo>
                  <a:pt x="68097" y="79933"/>
                </a:lnTo>
                <a:lnTo>
                  <a:pt x="106578" y="136182"/>
                </a:lnTo>
                <a:lnTo>
                  <a:pt x="112509" y="0"/>
                </a:lnTo>
                <a:close/>
              </a:path>
            </a:pathLst>
          </a:custGeom>
          <a:solidFill>
            <a:srgbClr val="000000"/>
          </a:solidFill>
        </p:spPr>
        <p:txBody>
          <a:bodyPr wrap="square" lIns="0" tIns="0" rIns="0" bIns="0" rtlCol="0"/>
          <a:lstStyle/>
          <a:p>
            <a:endParaRPr sz="1266"/>
          </a:p>
        </p:txBody>
      </p:sp>
      <p:sp>
        <p:nvSpPr>
          <p:cNvPr id="40" name="object 40">
            <a:extLst>
              <a:ext uri="{FF2B5EF4-FFF2-40B4-BE49-F238E27FC236}">
                <a16:creationId xmlns:a16="http://schemas.microsoft.com/office/drawing/2014/main" id="{2673C21D-D1E8-854F-A55F-FBF507F6DC1A}"/>
              </a:ext>
            </a:extLst>
          </p:cNvPr>
          <p:cNvSpPr/>
          <p:nvPr/>
        </p:nvSpPr>
        <p:spPr>
          <a:xfrm>
            <a:off x="1759629" y="4070317"/>
            <a:ext cx="818852" cy="446"/>
          </a:xfrm>
          <a:custGeom>
            <a:avLst/>
            <a:gdLst/>
            <a:ahLst/>
            <a:cxnLst/>
            <a:rect l="l" t="t" r="r" b="b"/>
            <a:pathLst>
              <a:path w="1164589" h="635">
                <a:moveTo>
                  <a:pt x="0" y="13"/>
                </a:moveTo>
                <a:lnTo>
                  <a:pt x="12700" y="12"/>
                </a:lnTo>
                <a:lnTo>
                  <a:pt x="1164545" y="0"/>
                </a:lnTo>
              </a:path>
            </a:pathLst>
          </a:custGeom>
          <a:ln w="25400">
            <a:solidFill>
              <a:srgbClr val="000000"/>
            </a:solidFill>
          </a:ln>
        </p:spPr>
        <p:txBody>
          <a:bodyPr wrap="square" lIns="0" tIns="0" rIns="0" bIns="0" rtlCol="0"/>
          <a:lstStyle/>
          <a:p>
            <a:endParaRPr sz="1266"/>
          </a:p>
        </p:txBody>
      </p:sp>
      <p:sp>
        <p:nvSpPr>
          <p:cNvPr id="41" name="object 41">
            <a:extLst>
              <a:ext uri="{FF2B5EF4-FFF2-40B4-BE49-F238E27FC236}">
                <a16:creationId xmlns:a16="http://schemas.microsoft.com/office/drawing/2014/main" id="{92EA93CD-D1D6-8B4C-8112-A24E8BE60997}"/>
              </a:ext>
            </a:extLst>
          </p:cNvPr>
          <p:cNvSpPr/>
          <p:nvPr/>
        </p:nvSpPr>
        <p:spPr>
          <a:xfrm>
            <a:off x="1704265" y="4027462"/>
            <a:ext cx="85725" cy="85725"/>
          </a:xfrm>
          <a:custGeom>
            <a:avLst/>
            <a:gdLst/>
            <a:ahLst/>
            <a:cxnLst/>
            <a:rect l="l" t="t" r="r" b="b"/>
            <a:pathLst>
              <a:path w="121920" h="121920">
                <a:moveTo>
                  <a:pt x="121920" y="0"/>
                </a:moveTo>
                <a:lnTo>
                  <a:pt x="0" y="60959"/>
                </a:lnTo>
                <a:lnTo>
                  <a:pt x="121920" y="121919"/>
                </a:lnTo>
                <a:lnTo>
                  <a:pt x="91439" y="60959"/>
                </a:lnTo>
                <a:lnTo>
                  <a:pt x="121920" y="0"/>
                </a:lnTo>
                <a:close/>
              </a:path>
            </a:pathLst>
          </a:custGeom>
          <a:solidFill>
            <a:srgbClr val="000000"/>
          </a:solidFill>
        </p:spPr>
        <p:txBody>
          <a:bodyPr wrap="square" lIns="0" tIns="0" rIns="0" bIns="0" rtlCol="0"/>
          <a:lstStyle/>
          <a:p>
            <a:endParaRPr sz="1266"/>
          </a:p>
        </p:txBody>
      </p:sp>
      <p:sp>
        <p:nvSpPr>
          <p:cNvPr id="42" name="object 42">
            <a:extLst>
              <a:ext uri="{FF2B5EF4-FFF2-40B4-BE49-F238E27FC236}">
                <a16:creationId xmlns:a16="http://schemas.microsoft.com/office/drawing/2014/main" id="{F25CAF90-8D4C-2447-A5AC-5CE4B098673C}"/>
              </a:ext>
            </a:extLst>
          </p:cNvPr>
          <p:cNvSpPr/>
          <p:nvPr/>
        </p:nvSpPr>
        <p:spPr>
          <a:xfrm>
            <a:off x="731572" y="2624350"/>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lumMod val="95000"/>
            </a:schemeClr>
          </a:solidFill>
        </p:spPr>
        <p:txBody>
          <a:bodyPr wrap="square" lIns="0" tIns="0" rIns="0" bIns="0" rtlCol="0"/>
          <a:lstStyle/>
          <a:p>
            <a:endParaRPr sz="1266"/>
          </a:p>
        </p:txBody>
      </p:sp>
      <p:sp>
        <p:nvSpPr>
          <p:cNvPr id="43" name="object 43">
            <a:extLst>
              <a:ext uri="{FF2B5EF4-FFF2-40B4-BE49-F238E27FC236}">
                <a16:creationId xmlns:a16="http://schemas.microsoft.com/office/drawing/2014/main" id="{17DE630F-30B5-9C44-97D5-4F961BA8C7C9}"/>
              </a:ext>
            </a:extLst>
          </p:cNvPr>
          <p:cNvSpPr/>
          <p:nvPr/>
        </p:nvSpPr>
        <p:spPr>
          <a:xfrm>
            <a:off x="731575" y="2624352"/>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44" name="object 44">
            <a:extLst>
              <a:ext uri="{FF2B5EF4-FFF2-40B4-BE49-F238E27FC236}">
                <a16:creationId xmlns:a16="http://schemas.microsoft.com/office/drawing/2014/main" id="{F00C07E7-9C81-174E-8F36-12A9213DD074}"/>
              </a:ext>
            </a:extLst>
          </p:cNvPr>
          <p:cNvSpPr txBox="1"/>
          <p:nvPr/>
        </p:nvSpPr>
        <p:spPr>
          <a:xfrm>
            <a:off x="863793" y="2685674"/>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0</a:t>
            </a:r>
            <a:endParaRPr sz="1266" dirty="0">
              <a:latin typeface="Trebuchet MS"/>
              <a:cs typeface="Trebuchet MS"/>
            </a:endParaRPr>
          </a:p>
        </p:txBody>
      </p:sp>
      <p:sp>
        <p:nvSpPr>
          <p:cNvPr id="45" name="object 45">
            <a:extLst>
              <a:ext uri="{FF2B5EF4-FFF2-40B4-BE49-F238E27FC236}">
                <a16:creationId xmlns:a16="http://schemas.microsoft.com/office/drawing/2014/main" id="{8C37D75C-9487-E44A-8B16-412FB51ABF18}"/>
              </a:ext>
            </a:extLst>
          </p:cNvPr>
          <p:cNvSpPr/>
          <p:nvPr/>
        </p:nvSpPr>
        <p:spPr>
          <a:xfrm>
            <a:off x="3714088" y="3865576"/>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p>
        </p:txBody>
      </p:sp>
      <p:sp>
        <p:nvSpPr>
          <p:cNvPr id="46" name="object 46">
            <a:extLst>
              <a:ext uri="{FF2B5EF4-FFF2-40B4-BE49-F238E27FC236}">
                <a16:creationId xmlns:a16="http://schemas.microsoft.com/office/drawing/2014/main" id="{C61D2FE3-C791-EA4B-BC74-7AC889B21478}"/>
              </a:ext>
            </a:extLst>
          </p:cNvPr>
          <p:cNvSpPr/>
          <p:nvPr/>
        </p:nvSpPr>
        <p:spPr>
          <a:xfrm>
            <a:off x="3714090" y="386557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47" name="object 47">
            <a:extLst>
              <a:ext uri="{FF2B5EF4-FFF2-40B4-BE49-F238E27FC236}">
                <a16:creationId xmlns:a16="http://schemas.microsoft.com/office/drawing/2014/main" id="{F719B81D-6F60-D84D-A3BA-51C03F3A0970}"/>
              </a:ext>
            </a:extLst>
          </p:cNvPr>
          <p:cNvSpPr txBox="1"/>
          <p:nvPr/>
        </p:nvSpPr>
        <p:spPr>
          <a:xfrm>
            <a:off x="3846309" y="3926900"/>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1</a:t>
            </a:r>
            <a:endParaRPr sz="1266" dirty="0">
              <a:latin typeface="Trebuchet MS"/>
              <a:cs typeface="Trebuchet MS"/>
            </a:endParaRPr>
          </a:p>
        </p:txBody>
      </p:sp>
      <p:sp>
        <p:nvSpPr>
          <p:cNvPr id="48" name="object 48">
            <a:extLst>
              <a:ext uri="{FF2B5EF4-FFF2-40B4-BE49-F238E27FC236}">
                <a16:creationId xmlns:a16="http://schemas.microsoft.com/office/drawing/2014/main" id="{133097C6-259A-774C-A5C1-6AC56DEBDA4D}"/>
              </a:ext>
            </a:extLst>
          </p:cNvPr>
          <p:cNvSpPr/>
          <p:nvPr/>
        </p:nvSpPr>
        <p:spPr>
          <a:xfrm>
            <a:off x="3196166" y="4963928"/>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p>
        </p:txBody>
      </p:sp>
      <p:sp>
        <p:nvSpPr>
          <p:cNvPr id="49" name="object 49">
            <a:extLst>
              <a:ext uri="{FF2B5EF4-FFF2-40B4-BE49-F238E27FC236}">
                <a16:creationId xmlns:a16="http://schemas.microsoft.com/office/drawing/2014/main" id="{D110F6A7-A8A3-F941-8D7D-0CDF57E474C0}"/>
              </a:ext>
            </a:extLst>
          </p:cNvPr>
          <p:cNvSpPr/>
          <p:nvPr/>
        </p:nvSpPr>
        <p:spPr>
          <a:xfrm>
            <a:off x="3196168" y="496393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50" name="object 50">
            <a:extLst>
              <a:ext uri="{FF2B5EF4-FFF2-40B4-BE49-F238E27FC236}">
                <a16:creationId xmlns:a16="http://schemas.microsoft.com/office/drawing/2014/main" id="{01F5EE24-C974-FB4E-BC39-75738477FB59}"/>
              </a:ext>
            </a:extLst>
          </p:cNvPr>
          <p:cNvSpPr txBox="1"/>
          <p:nvPr/>
        </p:nvSpPr>
        <p:spPr>
          <a:xfrm>
            <a:off x="3328387" y="5025252"/>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4</a:t>
            </a:r>
            <a:endParaRPr sz="1266" dirty="0">
              <a:latin typeface="Trebuchet MS"/>
              <a:cs typeface="Trebuchet MS"/>
            </a:endParaRPr>
          </a:p>
        </p:txBody>
      </p:sp>
      <p:sp>
        <p:nvSpPr>
          <p:cNvPr id="51" name="object 51">
            <a:extLst>
              <a:ext uri="{FF2B5EF4-FFF2-40B4-BE49-F238E27FC236}">
                <a16:creationId xmlns:a16="http://schemas.microsoft.com/office/drawing/2014/main" id="{ED977361-C605-A242-BF07-BAE159A5EE87}"/>
              </a:ext>
            </a:extLst>
          </p:cNvPr>
          <p:cNvSpPr/>
          <p:nvPr/>
        </p:nvSpPr>
        <p:spPr>
          <a:xfrm>
            <a:off x="2580018" y="3865576"/>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p>
        </p:txBody>
      </p:sp>
      <p:sp>
        <p:nvSpPr>
          <p:cNvPr id="52" name="object 52">
            <a:extLst>
              <a:ext uri="{FF2B5EF4-FFF2-40B4-BE49-F238E27FC236}">
                <a16:creationId xmlns:a16="http://schemas.microsoft.com/office/drawing/2014/main" id="{14257B50-D8C8-3E4D-BD0B-DFFA27D476D3}"/>
              </a:ext>
            </a:extLst>
          </p:cNvPr>
          <p:cNvSpPr/>
          <p:nvPr/>
        </p:nvSpPr>
        <p:spPr>
          <a:xfrm>
            <a:off x="2580020" y="386557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53" name="object 53">
            <a:extLst>
              <a:ext uri="{FF2B5EF4-FFF2-40B4-BE49-F238E27FC236}">
                <a16:creationId xmlns:a16="http://schemas.microsoft.com/office/drawing/2014/main" id="{17B3AF63-24BF-B041-9C23-16E1B046C478}"/>
              </a:ext>
            </a:extLst>
          </p:cNvPr>
          <p:cNvSpPr txBox="1"/>
          <p:nvPr/>
        </p:nvSpPr>
        <p:spPr>
          <a:xfrm>
            <a:off x="2712238" y="3926900"/>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5</a:t>
            </a:r>
            <a:endParaRPr sz="1266">
              <a:latin typeface="Trebuchet MS"/>
              <a:cs typeface="Trebuchet MS"/>
            </a:endParaRPr>
          </a:p>
        </p:txBody>
      </p:sp>
      <p:sp>
        <p:nvSpPr>
          <p:cNvPr id="54" name="object 54">
            <a:extLst>
              <a:ext uri="{FF2B5EF4-FFF2-40B4-BE49-F238E27FC236}">
                <a16:creationId xmlns:a16="http://schemas.microsoft.com/office/drawing/2014/main" id="{D3445381-440E-6F4C-8998-7A3F4FEA41F9}"/>
              </a:ext>
            </a:extLst>
          </p:cNvPr>
          <p:cNvSpPr/>
          <p:nvPr/>
        </p:nvSpPr>
        <p:spPr>
          <a:xfrm>
            <a:off x="1347721" y="3865576"/>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p>
        </p:txBody>
      </p:sp>
      <p:sp>
        <p:nvSpPr>
          <p:cNvPr id="55" name="object 55">
            <a:extLst>
              <a:ext uri="{FF2B5EF4-FFF2-40B4-BE49-F238E27FC236}">
                <a16:creationId xmlns:a16="http://schemas.microsoft.com/office/drawing/2014/main" id="{5F9BE662-F594-694C-B3C5-339CA58C1D57}"/>
              </a:ext>
            </a:extLst>
          </p:cNvPr>
          <p:cNvSpPr/>
          <p:nvPr/>
        </p:nvSpPr>
        <p:spPr>
          <a:xfrm>
            <a:off x="1347723" y="3865578"/>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56" name="object 56">
            <a:extLst>
              <a:ext uri="{FF2B5EF4-FFF2-40B4-BE49-F238E27FC236}">
                <a16:creationId xmlns:a16="http://schemas.microsoft.com/office/drawing/2014/main" id="{5D4EC7A5-2DB1-C64F-8AE2-942B6E2D0FAC}"/>
              </a:ext>
            </a:extLst>
          </p:cNvPr>
          <p:cNvSpPr txBox="1"/>
          <p:nvPr/>
        </p:nvSpPr>
        <p:spPr>
          <a:xfrm>
            <a:off x="1479942" y="3926900"/>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2</a:t>
            </a:r>
            <a:endParaRPr sz="1266">
              <a:latin typeface="Trebuchet MS"/>
              <a:cs typeface="Trebuchet MS"/>
            </a:endParaRPr>
          </a:p>
        </p:txBody>
      </p:sp>
      <p:sp>
        <p:nvSpPr>
          <p:cNvPr id="57" name="object 57">
            <a:extLst>
              <a:ext uri="{FF2B5EF4-FFF2-40B4-BE49-F238E27FC236}">
                <a16:creationId xmlns:a16="http://schemas.microsoft.com/office/drawing/2014/main" id="{67EB05A2-541F-DC4D-ABE0-C372C39548BC}"/>
              </a:ext>
            </a:extLst>
          </p:cNvPr>
          <p:cNvSpPr/>
          <p:nvPr/>
        </p:nvSpPr>
        <p:spPr>
          <a:xfrm>
            <a:off x="748350" y="5892075"/>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58" name="object 58">
            <a:extLst>
              <a:ext uri="{FF2B5EF4-FFF2-40B4-BE49-F238E27FC236}">
                <a16:creationId xmlns:a16="http://schemas.microsoft.com/office/drawing/2014/main" id="{D767B009-0333-3448-8C85-A12C6FF529E5}"/>
              </a:ext>
            </a:extLst>
          </p:cNvPr>
          <p:cNvSpPr/>
          <p:nvPr/>
        </p:nvSpPr>
        <p:spPr>
          <a:xfrm>
            <a:off x="731575" y="5883688"/>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59" name="object 59">
            <a:extLst>
              <a:ext uri="{FF2B5EF4-FFF2-40B4-BE49-F238E27FC236}">
                <a16:creationId xmlns:a16="http://schemas.microsoft.com/office/drawing/2014/main" id="{C63F6E8F-7142-354C-8F7E-EB56CEB06899}"/>
              </a:ext>
            </a:extLst>
          </p:cNvPr>
          <p:cNvSpPr txBox="1"/>
          <p:nvPr/>
        </p:nvSpPr>
        <p:spPr>
          <a:xfrm>
            <a:off x="847015" y="5936621"/>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6</a:t>
            </a:r>
            <a:endParaRPr sz="1266">
              <a:latin typeface="Trebuchet MS"/>
              <a:cs typeface="Trebuchet MS"/>
            </a:endParaRPr>
          </a:p>
        </p:txBody>
      </p:sp>
      <p:sp>
        <p:nvSpPr>
          <p:cNvPr id="60" name="object 60">
            <a:extLst>
              <a:ext uri="{FF2B5EF4-FFF2-40B4-BE49-F238E27FC236}">
                <a16:creationId xmlns:a16="http://schemas.microsoft.com/office/drawing/2014/main" id="{4798D300-9C77-E742-ACD4-74A24EA78901}"/>
              </a:ext>
            </a:extLst>
          </p:cNvPr>
          <p:cNvSpPr/>
          <p:nvPr/>
        </p:nvSpPr>
        <p:spPr>
          <a:xfrm>
            <a:off x="1963869" y="4963928"/>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p>
        </p:txBody>
      </p:sp>
      <p:sp>
        <p:nvSpPr>
          <p:cNvPr id="61" name="object 61">
            <a:extLst>
              <a:ext uri="{FF2B5EF4-FFF2-40B4-BE49-F238E27FC236}">
                <a16:creationId xmlns:a16="http://schemas.microsoft.com/office/drawing/2014/main" id="{2B35CFCE-542F-F34D-8E94-DDFF5860976D}"/>
              </a:ext>
            </a:extLst>
          </p:cNvPr>
          <p:cNvSpPr/>
          <p:nvPr/>
        </p:nvSpPr>
        <p:spPr>
          <a:xfrm>
            <a:off x="1963871" y="4963930"/>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62" name="object 62">
            <a:extLst>
              <a:ext uri="{FF2B5EF4-FFF2-40B4-BE49-F238E27FC236}">
                <a16:creationId xmlns:a16="http://schemas.microsoft.com/office/drawing/2014/main" id="{3DEA1780-F429-024C-973D-EB9E6088B877}"/>
              </a:ext>
            </a:extLst>
          </p:cNvPr>
          <p:cNvSpPr txBox="1"/>
          <p:nvPr/>
        </p:nvSpPr>
        <p:spPr>
          <a:xfrm>
            <a:off x="2096090" y="5025252"/>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3</a:t>
            </a:r>
            <a:endParaRPr sz="1266">
              <a:latin typeface="Trebuchet MS"/>
              <a:cs typeface="Trebuchet MS"/>
            </a:endParaRPr>
          </a:p>
        </p:txBody>
      </p:sp>
      <p:sp>
        <p:nvSpPr>
          <p:cNvPr id="63" name="object 63">
            <a:extLst>
              <a:ext uri="{FF2B5EF4-FFF2-40B4-BE49-F238E27FC236}">
                <a16:creationId xmlns:a16="http://schemas.microsoft.com/office/drawing/2014/main" id="{5291C4FA-8E91-7041-90D3-A8F35C5E5CA7}"/>
              </a:ext>
            </a:extLst>
          </p:cNvPr>
          <p:cNvSpPr/>
          <p:nvPr/>
        </p:nvSpPr>
        <p:spPr>
          <a:xfrm>
            <a:off x="1625755" y="4260568"/>
            <a:ext cx="435769" cy="720626"/>
          </a:xfrm>
          <a:custGeom>
            <a:avLst/>
            <a:gdLst/>
            <a:ahLst/>
            <a:cxnLst/>
            <a:rect l="l" t="t" r="r" b="b"/>
            <a:pathLst>
              <a:path w="619760" h="1024889">
                <a:moveTo>
                  <a:pt x="619660" y="1024819"/>
                </a:moveTo>
                <a:lnTo>
                  <a:pt x="6582" y="10885"/>
                </a:lnTo>
                <a:lnTo>
                  <a:pt x="0" y="0"/>
                </a:lnTo>
              </a:path>
            </a:pathLst>
          </a:custGeom>
          <a:ln w="25400">
            <a:solidFill>
              <a:srgbClr val="000000"/>
            </a:solidFill>
          </a:ln>
        </p:spPr>
        <p:txBody>
          <a:bodyPr wrap="square" lIns="0" tIns="0" rIns="0" bIns="0" rtlCol="0"/>
          <a:lstStyle/>
          <a:p>
            <a:endParaRPr sz="1266"/>
          </a:p>
        </p:txBody>
      </p:sp>
      <p:sp>
        <p:nvSpPr>
          <p:cNvPr id="64" name="object 64">
            <a:extLst>
              <a:ext uri="{FF2B5EF4-FFF2-40B4-BE49-F238E27FC236}">
                <a16:creationId xmlns:a16="http://schemas.microsoft.com/office/drawing/2014/main" id="{E5713AFD-09C2-EA4D-B88F-23BB65DC902F}"/>
              </a:ext>
            </a:extLst>
          </p:cNvPr>
          <p:cNvSpPr/>
          <p:nvPr/>
        </p:nvSpPr>
        <p:spPr>
          <a:xfrm>
            <a:off x="1597109" y="4213191"/>
            <a:ext cx="81260" cy="95548"/>
          </a:xfrm>
          <a:custGeom>
            <a:avLst/>
            <a:gdLst/>
            <a:ahLst/>
            <a:cxnLst/>
            <a:rect l="l" t="t" r="r" b="b"/>
            <a:pathLst>
              <a:path w="115570" h="135889">
                <a:moveTo>
                  <a:pt x="0" y="0"/>
                </a:moveTo>
                <a:lnTo>
                  <a:pt x="10922" y="135877"/>
                </a:lnTo>
                <a:lnTo>
                  <a:pt x="47307" y="78244"/>
                </a:lnTo>
                <a:lnTo>
                  <a:pt x="115252" y="72796"/>
                </a:lnTo>
                <a:lnTo>
                  <a:pt x="0" y="0"/>
                </a:lnTo>
                <a:close/>
              </a:path>
            </a:pathLst>
          </a:custGeom>
          <a:solidFill>
            <a:srgbClr val="000000"/>
          </a:solidFill>
        </p:spPr>
        <p:txBody>
          <a:bodyPr wrap="square" lIns="0" tIns="0" rIns="0" bIns="0" rtlCol="0"/>
          <a:lstStyle/>
          <a:p>
            <a:endParaRPr sz="1266"/>
          </a:p>
        </p:txBody>
      </p:sp>
      <p:sp>
        <p:nvSpPr>
          <p:cNvPr id="65" name="object 65">
            <a:extLst>
              <a:ext uri="{FF2B5EF4-FFF2-40B4-BE49-F238E27FC236}">
                <a16:creationId xmlns:a16="http://schemas.microsoft.com/office/drawing/2014/main" id="{F5F16014-E8FE-2848-89CC-90B1E4AD11E7}"/>
              </a:ext>
            </a:extLst>
          </p:cNvPr>
          <p:cNvSpPr/>
          <p:nvPr/>
        </p:nvSpPr>
        <p:spPr>
          <a:xfrm>
            <a:off x="3461479" y="4204261"/>
            <a:ext cx="358080" cy="713035"/>
          </a:xfrm>
          <a:custGeom>
            <a:avLst/>
            <a:gdLst/>
            <a:ahLst/>
            <a:cxnLst/>
            <a:rect l="l" t="t" r="r" b="b"/>
            <a:pathLst>
              <a:path w="509270" h="1014095">
                <a:moveTo>
                  <a:pt x="509246" y="0"/>
                </a:moveTo>
                <a:lnTo>
                  <a:pt x="5714" y="1002206"/>
                </a:lnTo>
                <a:lnTo>
                  <a:pt x="0" y="1013576"/>
                </a:lnTo>
              </a:path>
            </a:pathLst>
          </a:custGeom>
          <a:ln w="25400">
            <a:solidFill>
              <a:srgbClr val="000000"/>
            </a:solidFill>
          </a:ln>
        </p:spPr>
        <p:txBody>
          <a:bodyPr wrap="square" lIns="0" tIns="0" rIns="0" bIns="0" rtlCol="0"/>
          <a:lstStyle/>
          <a:p>
            <a:endParaRPr sz="1266"/>
          </a:p>
        </p:txBody>
      </p:sp>
      <p:sp>
        <p:nvSpPr>
          <p:cNvPr id="66" name="object 66">
            <a:extLst>
              <a:ext uri="{FF2B5EF4-FFF2-40B4-BE49-F238E27FC236}">
                <a16:creationId xmlns:a16="http://schemas.microsoft.com/office/drawing/2014/main" id="{20FBC2E9-06C2-1A42-8145-94D3EBF356CE}"/>
              </a:ext>
            </a:extLst>
          </p:cNvPr>
          <p:cNvSpPr/>
          <p:nvPr/>
        </p:nvSpPr>
        <p:spPr>
          <a:xfrm>
            <a:off x="3436625" y="4870559"/>
            <a:ext cx="76795" cy="95994"/>
          </a:xfrm>
          <a:custGeom>
            <a:avLst/>
            <a:gdLst/>
            <a:ahLst/>
            <a:cxnLst/>
            <a:rect l="l" t="t" r="r" b="b"/>
            <a:pathLst>
              <a:path w="109220" h="136525">
                <a:moveTo>
                  <a:pt x="253" y="0"/>
                </a:moveTo>
                <a:lnTo>
                  <a:pt x="0" y="136309"/>
                </a:lnTo>
                <a:lnTo>
                  <a:pt x="109207" y="54737"/>
                </a:lnTo>
                <a:lnTo>
                  <a:pt x="41046" y="54610"/>
                </a:lnTo>
                <a:lnTo>
                  <a:pt x="253" y="0"/>
                </a:lnTo>
                <a:close/>
              </a:path>
            </a:pathLst>
          </a:custGeom>
          <a:solidFill>
            <a:srgbClr val="000000"/>
          </a:solidFill>
        </p:spPr>
        <p:txBody>
          <a:bodyPr wrap="square" lIns="0" tIns="0" rIns="0" bIns="0" rtlCol="0"/>
          <a:lstStyle/>
          <a:p>
            <a:endParaRPr sz="1266"/>
          </a:p>
        </p:txBody>
      </p:sp>
      <p:sp>
        <p:nvSpPr>
          <p:cNvPr id="67" name="object 67">
            <a:extLst>
              <a:ext uri="{FF2B5EF4-FFF2-40B4-BE49-F238E27FC236}">
                <a16:creationId xmlns:a16="http://schemas.microsoft.com/office/drawing/2014/main" id="{F60AD3F8-ED47-C04E-A930-81766EDF2958}"/>
              </a:ext>
            </a:extLst>
          </p:cNvPr>
          <p:cNvSpPr/>
          <p:nvPr/>
        </p:nvSpPr>
        <p:spPr>
          <a:xfrm>
            <a:off x="909523" y="3045188"/>
            <a:ext cx="0" cy="2846784"/>
          </a:xfrm>
          <a:custGeom>
            <a:avLst/>
            <a:gdLst/>
            <a:ahLst/>
            <a:cxnLst/>
            <a:rect l="l" t="t" r="r" b="b"/>
            <a:pathLst>
              <a:path h="4048759">
                <a:moveTo>
                  <a:pt x="0" y="0"/>
                </a:moveTo>
                <a:lnTo>
                  <a:pt x="0" y="4048760"/>
                </a:lnTo>
              </a:path>
            </a:pathLst>
          </a:custGeom>
          <a:ln w="25400">
            <a:solidFill>
              <a:srgbClr val="000000"/>
            </a:solidFill>
          </a:ln>
        </p:spPr>
        <p:txBody>
          <a:bodyPr wrap="square" lIns="0" tIns="0" rIns="0" bIns="0" rtlCol="0"/>
          <a:lstStyle/>
          <a:p>
            <a:endParaRPr sz="1266"/>
          </a:p>
        </p:txBody>
      </p:sp>
      <p:sp>
        <p:nvSpPr>
          <p:cNvPr id="68" name="object 68">
            <a:extLst>
              <a:ext uri="{FF2B5EF4-FFF2-40B4-BE49-F238E27FC236}">
                <a16:creationId xmlns:a16="http://schemas.microsoft.com/office/drawing/2014/main" id="{B1DEA28A-EBC7-BF4D-A700-1EC155D922CF}"/>
              </a:ext>
            </a:extLst>
          </p:cNvPr>
          <p:cNvSpPr/>
          <p:nvPr/>
        </p:nvSpPr>
        <p:spPr>
          <a:xfrm>
            <a:off x="866660" y="2989824"/>
            <a:ext cx="85725" cy="85725"/>
          </a:xfrm>
          <a:prstGeom prst="rect">
            <a:avLst/>
          </a:prstGeom>
          <a:blipFill>
            <a:blip r:embed="rId3" cstate="print"/>
            <a:stretch>
              <a:fillRect/>
            </a:stretch>
          </a:blipFill>
        </p:spPr>
        <p:txBody>
          <a:bodyPr wrap="square" lIns="0" tIns="0" rIns="0" bIns="0" rtlCol="0"/>
          <a:lstStyle/>
          <a:p>
            <a:endParaRPr sz="1266"/>
          </a:p>
        </p:txBody>
      </p:sp>
      <p:sp>
        <p:nvSpPr>
          <p:cNvPr id="69" name="object 69">
            <a:extLst>
              <a:ext uri="{FF2B5EF4-FFF2-40B4-BE49-F238E27FC236}">
                <a16:creationId xmlns:a16="http://schemas.microsoft.com/office/drawing/2014/main" id="{D98CA7E4-4D89-9945-9149-20E6005658F5}"/>
              </a:ext>
            </a:extLst>
          </p:cNvPr>
          <p:cNvSpPr/>
          <p:nvPr/>
        </p:nvSpPr>
        <p:spPr>
          <a:xfrm>
            <a:off x="1061328" y="2900527"/>
            <a:ext cx="1490811" cy="997446"/>
          </a:xfrm>
          <a:custGeom>
            <a:avLst/>
            <a:gdLst/>
            <a:ahLst/>
            <a:cxnLst/>
            <a:rect l="l" t="t" r="r" b="b"/>
            <a:pathLst>
              <a:path w="2120265" h="1418589">
                <a:moveTo>
                  <a:pt x="0" y="0"/>
                </a:moveTo>
                <a:lnTo>
                  <a:pt x="2109139" y="1411478"/>
                </a:lnTo>
                <a:lnTo>
                  <a:pt x="2119718" y="1418551"/>
                </a:lnTo>
              </a:path>
            </a:pathLst>
          </a:custGeom>
          <a:ln w="25399">
            <a:solidFill>
              <a:srgbClr val="000000"/>
            </a:solidFill>
          </a:ln>
        </p:spPr>
        <p:txBody>
          <a:bodyPr wrap="square" lIns="0" tIns="0" rIns="0" bIns="0" rtlCol="0"/>
          <a:lstStyle/>
          <a:p>
            <a:endParaRPr sz="1266"/>
          </a:p>
        </p:txBody>
      </p:sp>
      <p:sp>
        <p:nvSpPr>
          <p:cNvPr id="70" name="object 70">
            <a:extLst>
              <a:ext uri="{FF2B5EF4-FFF2-40B4-BE49-F238E27FC236}">
                <a16:creationId xmlns:a16="http://schemas.microsoft.com/office/drawing/2014/main" id="{A634EC16-DE55-8545-893C-D2F3409B68CB}"/>
              </a:ext>
            </a:extLst>
          </p:cNvPr>
          <p:cNvSpPr/>
          <p:nvPr/>
        </p:nvSpPr>
        <p:spPr>
          <a:xfrm>
            <a:off x="2502677" y="3845431"/>
            <a:ext cx="95101" cy="83493"/>
          </a:xfrm>
          <a:custGeom>
            <a:avLst/>
            <a:gdLst/>
            <a:ahLst/>
            <a:cxnLst/>
            <a:rect l="l" t="t" r="r" b="b"/>
            <a:pathLst>
              <a:path w="135254" h="118745">
                <a:moveTo>
                  <a:pt x="67817" y="0"/>
                </a:moveTo>
                <a:lnTo>
                  <a:pt x="59245" y="67614"/>
                </a:lnTo>
                <a:lnTo>
                  <a:pt x="0" y="101333"/>
                </a:lnTo>
                <a:lnTo>
                  <a:pt x="135229" y="118478"/>
                </a:lnTo>
                <a:lnTo>
                  <a:pt x="67817" y="0"/>
                </a:lnTo>
                <a:close/>
              </a:path>
            </a:pathLst>
          </a:custGeom>
          <a:solidFill>
            <a:srgbClr val="000000"/>
          </a:solidFill>
        </p:spPr>
        <p:txBody>
          <a:bodyPr wrap="square" lIns="0" tIns="0" rIns="0" bIns="0" rtlCol="0"/>
          <a:lstStyle/>
          <a:p>
            <a:endParaRPr sz="1266"/>
          </a:p>
        </p:txBody>
      </p:sp>
      <p:sp>
        <p:nvSpPr>
          <p:cNvPr id="71" name="object 71">
            <a:extLst>
              <a:ext uri="{FF2B5EF4-FFF2-40B4-BE49-F238E27FC236}">
                <a16:creationId xmlns:a16="http://schemas.microsoft.com/office/drawing/2014/main" id="{FA7AF9B4-C4F6-2C48-AC38-B76850B96452}"/>
              </a:ext>
            </a:extLst>
          </p:cNvPr>
          <p:cNvSpPr/>
          <p:nvPr/>
        </p:nvSpPr>
        <p:spPr>
          <a:xfrm>
            <a:off x="963101" y="2963035"/>
            <a:ext cx="475506" cy="849213"/>
          </a:xfrm>
          <a:custGeom>
            <a:avLst/>
            <a:gdLst/>
            <a:ahLst/>
            <a:cxnLst/>
            <a:rect l="l" t="t" r="r" b="b"/>
            <a:pathLst>
              <a:path w="676275" h="1207770">
                <a:moveTo>
                  <a:pt x="0" y="0"/>
                </a:moveTo>
                <a:lnTo>
                  <a:pt x="670053" y="1196163"/>
                </a:lnTo>
                <a:lnTo>
                  <a:pt x="676272" y="1207263"/>
                </a:lnTo>
              </a:path>
            </a:pathLst>
          </a:custGeom>
          <a:ln w="25399">
            <a:solidFill>
              <a:srgbClr val="000000"/>
            </a:solidFill>
          </a:ln>
        </p:spPr>
        <p:txBody>
          <a:bodyPr wrap="square" lIns="0" tIns="0" rIns="0" bIns="0" rtlCol="0"/>
          <a:lstStyle/>
          <a:p>
            <a:endParaRPr sz="1266"/>
          </a:p>
        </p:txBody>
      </p:sp>
      <p:sp>
        <p:nvSpPr>
          <p:cNvPr id="72" name="object 72">
            <a:extLst>
              <a:ext uri="{FF2B5EF4-FFF2-40B4-BE49-F238E27FC236}">
                <a16:creationId xmlns:a16="http://schemas.microsoft.com/office/drawing/2014/main" id="{8156E01B-D378-B943-A941-D99F3C732B36}"/>
              </a:ext>
            </a:extLst>
          </p:cNvPr>
          <p:cNvSpPr/>
          <p:nvPr/>
        </p:nvSpPr>
        <p:spPr>
          <a:xfrm>
            <a:off x="1386368" y="3764456"/>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endParaRPr sz="1266"/>
          </a:p>
        </p:txBody>
      </p:sp>
      <p:sp>
        <p:nvSpPr>
          <p:cNvPr id="73" name="object 73">
            <a:extLst>
              <a:ext uri="{FF2B5EF4-FFF2-40B4-BE49-F238E27FC236}">
                <a16:creationId xmlns:a16="http://schemas.microsoft.com/office/drawing/2014/main" id="{E8FBCB9F-A9D6-AF45-B8A8-2BEC2406F629}"/>
              </a:ext>
            </a:extLst>
          </p:cNvPr>
          <p:cNvSpPr/>
          <p:nvPr/>
        </p:nvSpPr>
        <p:spPr>
          <a:xfrm>
            <a:off x="2320414" y="5132949"/>
            <a:ext cx="810369" cy="0"/>
          </a:xfrm>
          <a:custGeom>
            <a:avLst/>
            <a:gdLst/>
            <a:ahLst/>
            <a:cxnLst/>
            <a:rect l="l" t="t" r="r" b="b"/>
            <a:pathLst>
              <a:path w="1152525">
                <a:moveTo>
                  <a:pt x="0" y="6"/>
                </a:moveTo>
                <a:lnTo>
                  <a:pt x="1139783" y="0"/>
                </a:lnTo>
                <a:lnTo>
                  <a:pt x="1152483" y="0"/>
                </a:lnTo>
              </a:path>
            </a:pathLst>
          </a:custGeom>
          <a:ln w="25400">
            <a:solidFill>
              <a:srgbClr val="000000"/>
            </a:solidFill>
          </a:ln>
        </p:spPr>
        <p:txBody>
          <a:bodyPr wrap="square" lIns="0" tIns="0" rIns="0" bIns="0" rtlCol="0"/>
          <a:lstStyle/>
          <a:p>
            <a:endParaRPr sz="1266"/>
          </a:p>
        </p:txBody>
      </p:sp>
      <p:sp>
        <p:nvSpPr>
          <p:cNvPr id="74" name="object 74">
            <a:extLst>
              <a:ext uri="{FF2B5EF4-FFF2-40B4-BE49-F238E27FC236}">
                <a16:creationId xmlns:a16="http://schemas.microsoft.com/office/drawing/2014/main" id="{9DB91B7B-EB61-F540-8B26-29BC8B73F86B}"/>
              </a:ext>
            </a:extLst>
          </p:cNvPr>
          <p:cNvSpPr/>
          <p:nvPr/>
        </p:nvSpPr>
        <p:spPr>
          <a:xfrm>
            <a:off x="3100394" y="5090086"/>
            <a:ext cx="85725" cy="85725"/>
          </a:xfrm>
          <a:custGeom>
            <a:avLst/>
            <a:gdLst/>
            <a:ahLst/>
            <a:cxnLst/>
            <a:rect l="l" t="t" r="r" b="b"/>
            <a:pathLst>
              <a:path w="121920" h="121920">
                <a:moveTo>
                  <a:pt x="0" y="0"/>
                </a:moveTo>
                <a:lnTo>
                  <a:pt x="30480" y="60959"/>
                </a:lnTo>
                <a:lnTo>
                  <a:pt x="0" y="121919"/>
                </a:lnTo>
                <a:lnTo>
                  <a:pt x="121920" y="60959"/>
                </a:lnTo>
                <a:lnTo>
                  <a:pt x="0" y="0"/>
                </a:lnTo>
                <a:close/>
              </a:path>
            </a:pathLst>
          </a:custGeom>
          <a:solidFill>
            <a:srgbClr val="000000"/>
          </a:solidFill>
        </p:spPr>
        <p:txBody>
          <a:bodyPr wrap="square" lIns="0" tIns="0" rIns="0" bIns="0" rtlCol="0"/>
          <a:lstStyle/>
          <a:p>
            <a:endParaRPr sz="1266"/>
          </a:p>
        </p:txBody>
      </p:sp>
      <p:sp>
        <p:nvSpPr>
          <p:cNvPr id="75" name="object 75">
            <a:extLst>
              <a:ext uri="{FF2B5EF4-FFF2-40B4-BE49-F238E27FC236}">
                <a16:creationId xmlns:a16="http://schemas.microsoft.com/office/drawing/2014/main" id="{9F0A662E-531F-394F-95E4-BF2B0C014753}"/>
              </a:ext>
            </a:extLst>
          </p:cNvPr>
          <p:cNvSpPr/>
          <p:nvPr/>
        </p:nvSpPr>
        <p:spPr>
          <a:xfrm>
            <a:off x="1088410" y="5249036"/>
            <a:ext cx="901452" cy="648742"/>
          </a:xfrm>
          <a:custGeom>
            <a:avLst/>
            <a:gdLst/>
            <a:ahLst/>
            <a:cxnLst/>
            <a:rect l="l" t="t" r="r" b="b"/>
            <a:pathLst>
              <a:path w="1282064" h="922654">
                <a:moveTo>
                  <a:pt x="0" y="922031"/>
                </a:moveTo>
                <a:lnTo>
                  <a:pt x="10309" y="914614"/>
                </a:lnTo>
                <a:lnTo>
                  <a:pt x="1281559" y="0"/>
                </a:lnTo>
              </a:path>
            </a:pathLst>
          </a:custGeom>
          <a:ln w="25400">
            <a:solidFill>
              <a:srgbClr val="000000"/>
            </a:solidFill>
          </a:ln>
        </p:spPr>
        <p:txBody>
          <a:bodyPr wrap="square" lIns="0" tIns="0" rIns="0" bIns="0" rtlCol="0"/>
          <a:lstStyle/>
          <a:p>
            <a:endParaRPr sz="1266"/>
          </a:p>
        </p:txBody>
      </p:sp>
      <p:sp>
        <p:nvSpPr>
          <p:cNvPr id="76" name="object 76">
            <a:extLst>
              <a:ext uri="{FF2B5EF4-FFF2-40B4-BE49-F238E27FC236}">
                <a16:creationId xmlns:a16="http://schemas.microsoft.com/office/drawing/2014/main" id="{72DF081A-D563-B94E-9B38-6E59C8FFFD24}"/>
              </a:ext>
            </a:extLst>
          </p:cNvPr>
          <p:cNvSpPr/>
          <p:nvPr/>
        </p:nvSpPr>
        <p:spPr>
          <a:xfrm>
            <a:off x="1043468" y="5844815"/>
            <a:ext cx="94655" cy="85279"/>
          </a:xfrm>
          <a:custGeom>
            <a:avLst/>
            <a:gdLst/>
            <a:ahLst/>
            <a:cxnLst/>
            <a:rect l="l" t="t" r="r" b="b"/>
            <a:pathLst>
              <a:path w="134619" h="121284">
                <a:moveTo>
                  <a:pt x="63373" y="0"/>
                </a:moveTo>
                <a:lnTo>
                  <a:pt x="0" y="120688"/>
                </a:lnTo>
                <a:lnTo>
                  <a:pt x="134569" y="98971"/>
                </a:lnTo>
                <a:lnTo>
                  <a:pt x="74231" y="67284"/>
                </a:lnTo>
                <a:lnTo>
                  <a:pt x="63373" y="0"/>
                </a:lnTo>
                <a:close/>
              </a:path>
            </a:pathLst>
          </a:custGeom>
          <a:solidFill>
            <a:srgbClr val="000000"/>
          </a:solidFill>
        </p:spPr>
        <p:txBody>
          <a:bodyPr wrap="square" lIns="0" tIns="0" rIns="0" bIns="0" rtlCol="0"/>
          <a:lstStyle/>
          <a:p>
            <a:endParaRPr sz="1266"/>
          </a:p>
        </p:txBody>
      </p:sp>
      <p:sp>
        <p:nvSpPr>
          <p:cNvPr id="77" name="object 77">
            <a:extLst>
              <a:ext uri="{FF2B5EF4-FFF2-40B4-BE49-F238E27FC236}">
                <a16:creationId xmlns:a16="http://schemas.microsoft.com/office/drawing/2014/main" id="{D9734337-FF6D-E44F-8275-26F8E2512428}"/>
              </a:ext>
            </a:extLst>
          </p:cNvPr>
          <p:cNvSpPr/>
          <p:nvPr/>
        </p:nvSpPr>
        <p:spPr>
          <a:xfrm>
            <a:off x="1088117" y="2811230"/>
            <a:ext cx="2583359" cy="1103709"/>
          </a:xfrm>
          <a:custGeom>
            <a:avLst/>
            <a:gdLst/>
            <a:ahLst/>
            <a:cxnLst/>
            <a:rect l="l" t="t" r="r" b="b"/>
            <a:pathLst>
              <a:path w="3674110" h="1569720">
                <a:moveTo>
                  <a:pt x="0" y="0"/>
                </a:moveTo>
                <a:lnTo>
                  <a:pt x="3662387" y="1564271"/>
                </a:lnTo>
                <a:lnTo>
                  <a:pt x="3674084" y="1569275"/>
                </a:lnTo>
              </a:path>
            </a:pathLst>
          </a:custGeom>
          <a:ln w="25400">
            <a:solidFill>
              <a:srgbClr val="000000"/>
            </a:solidFill>
          </a:ln>
        </p:spPr>
        <p:txBody>
          <a:bodyPr wrap="square" lIns="0" tIns="0" rIns="0" bIns="0" rtlCol="0"/>
          <a:lstStyle/>
          <a:p>
            <a:endParaRPr sz="1266"/>
          </a:p>
        </p:txBody>
      </p:sp>
      <p:sp>
        <p:nvSpPr>
          <p:cNvPr id="78" name="object 78">
            <a:extLst>
              <a:ext uri="{FF2B5EF4-FFF2-40B4-BE49-F238E27FC236}">
                <a16:creationId xmlns:a16="http://schemas.microsoft.com/office/drawing/2014/main" id="{CB650564-536D-FD45-842A-078DCAFB0B51}"/>
              </a:ext>
            </a:extLst>
          </p:cNvPr>
          <p:cNvSpPr/>
          <p:nvPr/>
        </p:nvSpPr>
        <p:spPr>
          <a:xfrm>
            <a:off x="3626702" y="3863281"/>
            <a:ext cx="95994" cy="79028"/>
          </a:xfrm>
          <a:custGeom>
            <a:avLst/>
            <a:gdLst/>
            <a:ahLst/>
            <a:cxnLst/>
            <a:rect l="l" t="t" r="r" b="b"/>
            <a:pathLst>
              <a:path w="136525" h="112395">
                <a:moveTo>
                  <a:pt x="47891" y="0"/>
                </a:moveTo>
                <a:lnTo>
                  <a:pt x="51981" y="68033"/>
                </a:lnTo>
                <a:lnTo>
                  <a:pt x="0" y="112115"/>
                </a:lnTo>
                <a:lnTo>
                  <a:pt x="136067" y="103949"/>
                </a:lnTo>
                <a:lnTo>
                  <a:pt x="47891" y="0"/>
                </a:lnTo>
                <a:close/>
              </a:path>
            </a:pathLst>
          </a:custGeom>
          <a:solidFill>
            <a:srgbClr val="000000"/>
          </a:solidFill>
        </p:spPr>
        <p:txBody>
          <a:bodyPr wrap="square" lIns="0" tIns="0" rIns="0" bIns="0" rtlCol="0"/>
          <a:lstStyle/>
          <a:p>
            <a:endParaRPr sz="1266"/>
          </a:p>
        </p:txBody>
      </p:sp>
      <p:sp>
        <p:nvSpPr>
          <p:cNvPr id="79" name="object 79">
            <a:extLst>
              <a:ext uri="{FF2B5EF4-FFF2-40B4-BE49-F238E27FC236}">
                <a16:creationId xmlns:a16="http://schemas.microsoft.com/office/drawing/2014/main" id="{7B360CA1-273F-9A42-BF0E-96C9A1018648}"/>
              </a:ext>
            </a:extLst>
          </p:cNvPr>
          <p:cNvSpPr/>
          <p:nvPr/>
        </p:nvSpPr>
        <p:spPr>
          <a:xfrm>
            <a:off x="1088117" y="5294993"/>
            <a:ext cx="2085529" cy="769739"/>
          </a:xfrm>
          <a:custGeom>
            <a:avLst/>
            <a:gdLst/>
            <a:ahLst/>
            <a:cxnLst/>
            <a:rect l="l" t="t" r="r" b="b"/>
            <a:pathLst>
              <a:path w="2966085" h="1094740">
                <a:moveTo>
                  <a:pt x="0" y="1094642"/>
                </a:moveTo>
                <a:lnTo>
                  <a:pt x="2953880" y="4405"/>
                </a:lnTo>
                <a:lnTo>
                  <a:pt x="2965818" y="0"/>
                </a:lnTo>
              </a:path>
            </a:pathLst>
          </a:custGeom>
          <a:ln w="25400">
            <a:solidFill>
              <a:srgbClr val="000000"/>
            </a:solidFill>
          </a:ln>
        </p:spPr>
        <p:txBody>
          <a:bodyPr wrap="square" lIns="0" tIns="0" rIns="0" bIns="0" rtlCol="0"/>
          <a:lstStyle/>
          <a:p>
            <a:endParaRPr sz="1266"/>
          </a:p>
        </p:txBody>
      </p:sp>
      <p:sp>
        <p:nvSpPr>
          <p:cNvPr id="80" name="object 80">
            <a:extLst>
              <a:ext uri="{FF2B5EF4-FFF2-40B4-BE49-F238E27FC236}">
                <a16:creationId xmlns:a16="http://schemas.microsoft.com/office/drawing/2014/main" id="{50144A94-4683-D241-B4C6-3926D6B256F2}"/>
              </a:ext>
            </a:extLst>
          </p:cNvPr>
          <p:cNvSpPr/>
          <p:nvPr/>
        </p:nvSpPr>
        <p:spPr>
          <a:xfrm>
            <a:off x="3130130" y="5265295"/>
            <a:ext cx="95548" cy="80814"/>
          </a:xfrm>
          <a:custGeom>
            <a:avLst/>
            <a:gdLst/>
            <a:ahLst/>
            <a:cxnLst/>
            <a:rect l="l" t="t" r="r" b="b"/>
            <a:pathLst>
              <a:path w="135889" h="114934">
                <a:moveTo>
                  <a:pt x="0" y="0"/>
                </a:moveTo>
                <a:lnTo>
                  <a:pt x="49707" y="46634"/>
                </a:lnTo>
                <a:lnTo>
                  <a:pt x="42214" y="114376"/>
                </a:lnTo>
                <a:lnTo>
                  <a:pt x="135483" y="14973"/>
                </a:lnTo>
                <a:lnTo>
                  <a:pt x="0" y="0"/>
                </a:lnTo>
                <a:close/>
              </a:path>
            </a:pathLst>
          </a:custGeom>
          <a:solidFill>
            <a:srgbClr val="000000"/>
          </a:solidFill>
        </p:spPr>
        <p:txBody>
          <a:bodyPr wrap="square" lIns="0" tIns="0" rIns="0" bIns="0" rtlCol="0"/>
          <a:lstStyle/>
          <a:p>
            <a:endParaRPr sz="1266"/>
          </a:p>
        </p:txBody>
      </p:sp>
      <p:sp>
        <p:nvSpPr>
          <p:cNvPr id="81" name="object 81">
            <a:extLst>
              <a:ext uri="{FF2B5EF4-FFF2-40B4-BE49-F238E27FC236}">
                <a16:creationId xmlns:a16="http://schemas.microsoft.com/office/drawing/2014/main" id="{DB5E8CBB-10DF-CE48-8ECC-0230F4A3FAC7}"/>
              </a:ext>
            </a:extLst>
          </p:cNvPr>
          <p:cNvSpPr/>
          <p:nvPr/>
        </p:nvSpPr>
        <p:spPr>
          <a:xfrm>
            <a:off x="2240047" y="4261587"/>
            <a:ext cx="404961" cy="728662"/>
          </a:xfrm>
          <a:custGeom>
            <a:avLst/>
            <a:gdLst/>
            <a:ahLst/>
            <a:cxnLst/>
            <a:rect l="l" t="t" r="r" b="b"/>
            <a:pathLst>
              <a:path w="575945" h="1036320">
                <a:moveTo>
                  <a:pt x="0" y="1036069"/>
                </a:moveTo>
                <a:lnTo>
                  <a:pt x="569503" y="11121"/>
                </a:lnTo>
                <a:lnTo>
                  <a:pt x="575683" y="0"/>
                </a:lnTo>
              </a:path>
            </a:pathLst>
          </a:custGeom>
          <a:ln w="25400">
            <a:solidFill>
              <a:srgbClr val="000000"/>
            </a:solidFill>
          </a:ln>
        </p:spPr>
        <p:txBody>
          <a:bodyPr wrap="square" lIns="0" tIns="0" rIns="0" bIns="0" rtlCol="0"/>
          <a:lstStyle/>
          <a:p>
            <a:endParaRPr sz="1266"/>
          </a:p>
        </p:txBody>
      </p:sp>
      <p:sp>
        <p:nvSpPr>
          <p:cNvPr id="82" name="object 82">
            <a:extLst>
              <a:ext uri="{FF2B5EF4-FFF2-40B4-BE49-F238E27FC236}">
                <a16:creationId xmlns:a16="http://schemas.microsoft.com/office/drawing/2014/main" id="{DDEAE696-62DA-DC4B-8FAE-00C354CE8C66}"/>
              </a:ext>
            </a:extLst>
          </p:cNvPr>
          <p:cNvSpPr/>
          <p:nvPr/>
        </p:nvSpPr>
        <p:spPr>
          <a:xfrm>
            <a:off x="2592608" y="4213191"/>
            <a:ext cx="79474" cy="95994"/>
          </a:xfrm>
          <a:custGeom>
            <a:avLst/>
            <a:gdLst/>
            <a:ahLst/>
            <a:cxnLst/>
            <a:rect l="l" t="t" r="r" b="b"/>
            <a:pathLst>
              <a:path w="113029" h="136525">
                <a:moveTo>
                  <a:pt x="112509" y="0"/>
                </a:moveTo>
                <a:lnTo>
                  <a:pt x="0" y="76962"/>
                </a:lnTo>
                <a:lnTo>
                  <a:pt x="68097" y="79933"/>
                </a:lnTo>
                <a:lnTo>
                  <a:pt x="106578" y="136182"/>
                </a:lnTo>
                <a:lnTo>
                  <a:pt x="112509" y="0"/>
                </a:lnTo>
                <a:close/>
              </a:path>
            </a:pathLst>
          </a:custGeom>
          <a:solidFill>
            <a:srgbClr val="000000"/>
          </a:solidFill>
        </p:spPr>
        <p:txBody>
          <a:bodyPr wrap="square" lIns="0" tIns="0" rIns="0" bIns="0" rtlCol="0"/>
          <a:lstStyle/>
          <a:p>
            <a:endParaRPr sz="1266"/>
          </a:p>
        </p:txBody>
      </p:sp>
      <p:sp>
        <p:nvSpPr>
          <p:cNvPr id="83" name="object 83">
            <a:extLst>
              <a:ext uri="{FF2B5EF4-FFF2-40B4-BE49-F238E27FC236}">
                <a16:creationId xmlns:a16="http://schemas.microsoft.com/office/drawing/2014/main" id="{590F9427-9554-164D-BEF8-8EAF31400109}"/>
              </a:ext>
            </a:extLst>
          </p:cNvPr>
          <p:cNvSpPr/>
          <p:nvPr/>
        </p:nvSpPr>
        <p:spPr>
          <a:xfrm>
            <a:off x="1759629" y="4070317"/>
            <a:ext cx="818852" cy="446"/>
          </a:xfrm>
          <a:custGeom>
            <a:avLst/>
            <a:gdLst/>
            <a:ahLst/>
            <a:cxnLst/>
            <a:rect l="l" t="t" r="r" b="b"/>
            <a:pathLst>
              <a:path w="1164589" h="635">
                <a:moveTo>
                  <a:pt x="0" y="13"/>
                </a:moveTo>
                <a:lnTo>
                  <a:pt x="12700" y="12"/>
                </a:lnTo>
                <a:lnTo>
                  <a:pt x="1164545" y="0"/>
                </a:lnTo>
              </a:path>
            </a:pathLst>
          </a:custGeom>
          <a:ln w="25400">
            <a:solidFill>
              <a:srgbClr val="000000"/>
            </a:solidFill>
          </a:ln>
        </p:spPr>
        <p:txBody>
          <a:bodyPr wrap="square" lIns="0" tIns="0" rIns="0" bIns="0" rtlCol="0"/>
          <a:lstStyle/>
          <a:p>
            <a:endParaRPr sz="1266"/>
          </a:p>
        </p:txBody>
      </p:sp>
      <p:sp>
        <p:nvSpPr>
          <p:cNvPr id="84" name="object 84">
            <a:extLst>
              <a:ext uri="{FF2B5EF4-FFF2-40B4-BE49-F238E27FC236}">
                <a16:creationId xmlns:a16="http://schemas.microsoft.com/office/drawing/2014/main" id="{CAFF3214-51E6-744F-B42A-BF1D13B1753E}"/>
              </a:ext>
            </a:extLst>
          </p:cNvPr>
          <p:cNvSpPr/>
          <p:nvPr/>
        </p:nvSpPr>
        <p:spPr>
          <a:xfrm>
            <a:off x="1704265" y="4027462"/>
            <a:ext cx="85725" cy="85725"/>
          </a:xfrm>
          <a:custGeom>
            <a:avLst/>
            <a:gdLst/>
            <a:ahLst/>
            <a:cxnLst/>
            <a:rect l="l" t="t" r="r" b="b"/>
            <a:pathLst>
              <a:path w="121920" h="121920">
                <a:moveTo>
                  <a:pt x="121920" y="0"/>
                </a:moveTo>
                <a:lnTo>
                  <a:pt x="0" y="60959"/>
                </a:lnTo>
                <a:lnTo>
                  <a:pt x="121920" y="121919"/>
                </a:lnTo>
                <a:lnTo>
                  <a:pt x="91439" y="60959"/>
                </a:lnTo>
                <a:lnTo>
                  <a:pt x="121920" y="0"/>
                </a:lnTo>
                <a:close/>
              </a:path>
            </a:pathLst>
          </a:custGeom>
          <a:solidFill>
            <a:srgbClr val="000000"/>
          </a:solidFill>
        </p:spPr>
        <p:txBody>
          <a:bodyPr wrap="square" lIns="0" tIns="0" rIns="0" bIns="0" rtlCol="0"/>
          <a:lstStyle/>
          <a:p>
            <a:endParaRPr sz="1266"/>
          </a:p>
        </p:txBody>
      </p:sp>
      <p:sp>
        <p:nvSpPr>
          <p:cNvPr id="85" name="object 85">
            <a:extLst>
              <a:ext uri="{FF2B5EF4-FFF2-40B4-BE49-F238E27FC236}">
                <a16:creationId xmlns:a16="http://schemas.microsoft.com/office/drawing/2014/main" id="{2BC3092C-FD6F-A44F-89F7-57FAD65867F6}"/>
              </a:ext>
            </a:extLst>
          </p:cNvPr>
          <p:cNvSpPr txBox="1"/>
          <p:nvPr/>
        </p:nvSpPr>
        <p:spPr>
          <a:xfrm>
            <a:off x="4687189" y="2718614"/>
            <a:ext cx="1836758" cy="224461"/>
          </a:xfrm>
          <a:prstGeom prst="rect">
            <a:avLst/>
          </a:prstGeom>
        </p:spPr>
        <p:txBody>
          <a:bodyPr vert="horz" wrap="square" lIns="0" tIns="8930" rIns="0" bIns="0" rtlCol="0">
            <a:spAutoFit/>
          </a:bodyPr>
          <a:lstStyle/>
          <a:p>
            <a:pPr marL="8929">
              <a:spcBef>
                <a:spcPts val="70"/>
              </a:spcBef>
            </a:pPr>
            <a:r>
              <a:rPr lang="en-US" altLang="zh-CN" sz="1400" b="1" kern="0" dirty="0">
                <a:solidFill>
                  <a:srgbClr val="8D3124"/>
                </a:solidFill>
                <a:latin typeface="Times New Roman" panose="02020603050405020304" pitchFamily="18" charset="0"/>
                <a:cs typeface="Times New Roman" panose="02020603050405020304" pitchFamily="18" charset="0"/>
              </a:rPr>
              <a:t>topological sort</a:t>
            </a:r>
            <a:endParaRPr sz="1400" b="1" kern="0" dirty="0">
              <a:solidFill>
                <a:srgbClr val="8D3124"/>
              </a:solidFill>
              <a:latin typeface="Times New Roman" panose="02020603050405020304" pitchFamily="18" charset="0"/>
              <a:cs typeface="Times New Roman" panose="02020603050405020304" pitchFamily="18" charset="0"/>
            </a:endParaRPr>
          </a:p>
        </p:txBody>
      </p:sp>
      <p:sp>
        <p:nvSpPr>
          <p:cNvPr id="87" name="object 14">
            <a:extLst>
              <a:ext uri="{FF2B5EF4-FFF2-40B4-BE49-F238E27FC236}">
                <a16:creationId xmlns:a16="http://schemas.microsoft.com/office/drawing/2014/main" id="{3866CE6D-D0DF-174D-835C-7FD014E8D128}"/>
              </a:ext>
            </a:extLst>
          </p:cNvPr>
          <p:cNvSpPr txBox="1"/>
          <p:nvPr/>
        </p:nvSpPr>
        <p:spPr>
          <a:xfrm>
            <a:off x="7584998" y="1245794"/>
            <a:ext cx="977226" cy="5465959"/>
          </a:xfrm>
          <a:prstGeom prst="rect">
            <a:avLst/>
          </a:prstGeom>
          <a:solidFill>
            <a:schemeClr val="bg1">
              <a:lumMod val="95000"/>
            </a:schemeClr>
          </a:solidFill>
          <a:ln>
            <a:solidFill>
              <a:schemeClr val="accent6"/>
            </a:solidFill>
          </a:ln>
        </p:spPr>
        <p:txBody>
          <a:bodyPr vert="horz" wrap="square" lIns="0" tIns="23217" rIns="0" bIns="0" rtlCol="0">
            <a:spAutoFit/>
          </a:bodyPr>
          <a:lstStyle>
            <a:defPPr>
              <a:defRPr lang="en-US"/>
            </a:defPPr>
            <a:lvl1pPr marL="91440">
              <a:spcBef>
                <a:spcPts val="183"/>
              </a:spcBef>
              <a:defRPr sz="1200" kern="0" spc="-4">
                <a:latin typeface="Arial" panose="020B0604020202020204" pitchFamily="34" charset="0"/>
                <a:cs typeface="Arial" panose="020B0604020202020204" pitchFamily="34" charset="0"/>
              </a:defRPr>
            </a:lvl1pPr>
          </a:lstStyle>
          <a:p>
            <a:r>
              <a:rPr dirty="0"/>
              <a:t>dfs(0)</a:t>
            </a:r>
          </a:p>
          <a:p>
            <a:r>
              <a:rPr lang="zh-CN" altLang="en-US" dirty="0"/>
              <a:t>  </a:t>
            </a:r>
            <a:r>
              <a:rPr dirty="0" err="1"/>
              <a:t>dfs</a:t>
            </a:r>
            <a:r>
              <a:rPr dirty="0"/>
              <a:t>(1)</a:t>
            </a:r>
          </a:p>
          <a:p>
            <a:r>
              <a:rPr lang="zh-CN" altLang="en-US" dirty="0"/>
              <a:t>    </a:t>
            </a:r>
            <a:r>
              <a:rPr dirty="0" err="1"/>
              <a:t>dfs</a:t>
            </a:r>
            <a:r>
              <a:rPr dirty="0"/>
              <a:t>(4)</a:t>
            </a:r>
          </a:p>
          <a:p>
            <a:r>
              <a:rPr lang="zh-CN" altLang="en-US" dirty="0"/>
              <a:t>    </a:t>
            </a:r>
            <a:r>
              <a:rPr dirty="0">
                <a:solidFill>
                  <a:srgbClr val="FF0000"/>
                </a:solidFill>
              </a:rPr>
              <a:t>4</a:t>
            </a:r>
            <a:r>
              <a:rPr lang="zh-CN" altLang="en-US" dirty="0">
                <a:solidFill>
                  <a:srgbClr val="FF0000"/>
                </a:solidFill>
              </a:rPr>
              <a:t> </a:t>
            </a:r>
            <a:r>
              <a:rPr dirty="0">
                <a:solidFill>
                  <a:srgbClr val="FF0000"/>
                </a:solidFill>
              </a:rPr>
              <a:t>done</a:t>
            </a:r>
          </a:p>
          <a:p>
            <a:r>
              <a:rPr lang="zh-CN" altLang="en-US" dirty="0"/>
              <a:t>  </a:t>
            </a:r>
            <a:r>
              <a:rPr lang="en-US" altLang="zh-CN" dirty="0">
                <a:solidFill>
                  <a:srgbClr val="FF0000"/>
                </a:solidFill>
              </a:rPr>
              <a:t>1</a:t>
            </a:r>
            <a:r>
              <a:rPr lang="zh-CN" altLang="en-US" dirty="0">
                <a:solidFill>
                  <a:srgbClr val="FF0000"/>
                </a:solidFill>
              </a:rPr>
              <a:t> </a:t>
            </a:r>
            <a:r>
              <a:rPr dirty="0">
                <a:solidFill>
                  <a:srgbClr val="FF0000"/>
                </a:solidFill>
              </a:rPr>
              <a:t>done</a:t>
            </a:r>
            <a:endParaRPr lang="en-US" dirty="0">
              <a:solidFill>
                <a:srgbClr val="FF0000"/>
              </a:solidFill>
            </a:endParaRPr>
          </a:p>
          <a:p>
            <a:r>
              <a:rPr lang="zh-CN" altLang="en-US" dirty="0"/>
              <a:t>  </a:t>
            </a:r>
            <a:r>
              <a:rPr dirty="0" err="1"/>
              <a:t>dfs</a:t>
            </a:r>
            <a:r>
              <a:rPr dirty="0"/>
              <a:t>(2)</a:t>
            </a:r>
          </a:p>
          <a:p>
            <a:r>
              <a:rPr lang="zh-CN" altLang="en-US" dirty="0"/>
              <a:t>  </a:t>
            </a:r>
            <a:r>
              <a:rPr lang="en-US" altLang="zh-CN" dirty="0">
                <a:solidFill>
                  <a:srgbClr val="FF0000"/>
                </a:solidFill>
              </a:rPr>
              <a:t>2</a:t>
            </a:r>
            <a:r>
              <a:rPr lang="zh-CN" altLang="en-US" dirty="0">
                <a:solidFill>
                  <a:srgbClr val="FF0000"/>
                </a:solidFill>
              </a:rPr>
              <a:t> </a:t>
            </a:r>
            <a:r>
              <a:rPr dirty="0">
                <a:solidFill>
                  <a:srgbClr val="FF0000"/>
                </a:solidFill>
              </a:rPr>
              <a:t>done</a:t>
            </a:r>
            <a:endParaRPr lang="en-US" dirty="0">
              <a:solidFill>
                <a:srgbClr val="FF0000"/>
              </a:solidFill>
            </a:endParaRPr>
          </a:p>
          <a:p>
            <a:r>
              <a:rPr lang="zh-CN" altLang="en-US" dirty="0"/>
              <a:t>  </a:t>
            </a:r>
            <a:r>
              <a:rPr dirty="0" err="1"/>
              <a:t>dfs</a:t>
            </a:r>
            <a:r>
              <a:rPr dirty="0"/>
              <a:t>(5)</a:t>
            </a:r>
            <a:endParaRPr lang="en-US" dirty="0"/>
          </a:p>
          <a:p>
            <a:r>
              <a:rPr lang="zh-CN" altLang="en-US" dirty="0">
                <a:solidFill>
                  <a:schemeClr val="bg1">
                    <a:lumMod val="50000"/>
                  </a:schemeClr>
                </a:solidFill>
              </a:rPr>
              <a:t>    </a:t>
            </a:r>
            <a:r>
              <a:rPr lang="en-US" altLang="zh-CN" dirty="0">
                <a:solidFill>
                  <a:schemeClr val="bg1">
                    <a:lumMod val="50000"/>
                  </a:schemeClr>
                </a:solidFill>
              </a:rPr>
              <a:t>check</a:t>
            </a:r>
            <a:r>
              <a:rPr lang="zh-CN" altLang="en-US" dirty="0">
                <a:solidFill>
                  <a:schemeClr val="bg1">
                    <a:lumMod val="50000"/>
                  </a:schemeClr>
                </a:solidFill>
              </a:rPr>
              <a:t> </a:t>
            </a:r>
            <a:r>
              <a:rPr lang="en-US" altLang="zh-CN" dirty="0">
                <a:solidFill>
                  <a:schemeClr val="bg1">
                    <a:lumMod val="50000"/>
                  </a:schemeClr>
                </a:solidFill>
              </a:rPr>
              <a:t>2</a:t>
            </a:r>
          </a:p>
          <a:p>
            <a:r>
              <a:rPr lang="zh-CN" altLang="en-US" dirty="0"/>
              <a:t>  </a:t>
            </a:r>
            <a:r>
              <a:rPr lang="en-US" altLang="zh-CN" dirty="0">
                <a:solidFill>
                  <a:srgbClr val="FF0000"/>
                </a:solidFill>
              </a:rPr>
              <a:t>5</a:t>
            </a:r>
            <a:r>
              <a:rPr lang="zh-CN" altLang="en-US" dirty="0">
                <a:solidFill>
                  <a:srgbClr val="FF0000"/>
                </a:solidFill>
              </a:rPr>
              <a:t> </a:t>
            </a:r>
            <a:r>
              <a:rPr lang="en-US" altLang="zh-CN" dirty="0">
                <a:solidFill>
                  <a:srgbClr val="FF0000"/>
                </a:solidFill>
              </a:rPr>
              <a:t>done</a:t>
            </a:r>
          </a:p>
          <a:p>
            <a:r>
              <a:rPr lang="en-US" altLang="zh-CN" dirty="0">
                <a:solidFill>
                  <a:srgbClr val="FF0000"/>
                </a:solidFill>
              </a:rPr>
              <a:t>0</a:t>
            </a:r>
            <a:r>
              <a:rPr lang="zh-CN" altLang="en-US" dirty="0">
                <a:solidFill>
                  <a:srgbClr val="FF0000"/>
                </a:solidFill>
              </a:rPr>
              <a:t> </a:t>
            </a:r>
            <a:r>
              <a:rPr lang="en-US" altLang="zh-CN" dirty="0">
                <a:solidFill>
                  <a:srgbClr val="FF0000"/>
                </a:solidFill>
              </a:rPr>
              <a:t>done</a:t>
            </a:r>
          </a:p>
          <a:p>
            <a:r>
              <a:rPr lang="en-US" altLang="zh-CN" dirty="0">
                <a:solidFill>
                  <a:schemeClr val="bg1">
                    <a:lumMod val="50000"/>
                  </a:schemeClr>
                </a:solidFill>
              </a:rPr>
              <a:t>check</a:t>
            </a:r>
            <a:r>
              <a:rPr lang="zh-CN" altLang="en-US" dirty="0">
                <a:solidFill>
                  <a:schemeClr val="bg1">
                    <a:lumMod val="50000"/>
                  </a:schemeClr>
                </a:solidFill>
              </a:rPr>
              <a:t> </a:t>
            </a:r>
            <a:r>
              <a:rPr lang="en-US" altLang="zh-CN" dirty="0">
                <a:solidFill>
                  <a:schemeClr val="bg1">
                    <a:lumMod val="50000"/>
                  </a:schemeClr>
                </a:solidFill>
              </a:rPr>
              <a:t>1</a:t>
            </a:r>
            <a:endParaRPr dirty="0">
              <a:solidFill>
                <a:schemeClr val="bg1">
                  <a:lumMod val="50000"/>
                </a:schemeClr>
              </a:solidFill>
            </a:endParaRPr>
          </a:p>
          <a:p>
            <a:r>
              <a:rPr dirty="0">
                <a:solidFill>
                  <a:schemeClr val="bg1">
                    <a:lumMod val="50000"/>
                  </a:schemeClr>
                </a:solidFill>
              </a:rPr>
              <a:t>check</a:t>
            </a:r>
            <a:r>
              <a:rPr lang="zh-CN" altLang="en-US" dirty="0">
                <a:solidFill>
                  <a:schemeClr val="bg1">
                    <a:lumMod val="50000"/>
                  </a:schemeClr>
                </a:solidFill>
              </a:rPr>
              <a:t> </a:t>
            </a:r>
            <a:r>
              <a:rPr dirty="0">
                <a:solidFill>
                  <a:schemeClr val="bg1">
                    <a:lumMod val="50000"/>
                  </a:schemeClr>
                </a:solidFill>
              </a:rPr>
              <a:t>2</a:t>
            </a:r>
          </a:p>
          <a:p>
            <a:r>
              <a:rPr dirty="0" err="1"/>
              <a:t>dfs</a:t>
            </a:r>
            <a:r>
              <a:rPr dirty="0"/>
              <a:t>(3)</a:t>
            </a:r>
          </a:p>
          <a:p>
            <a:r>
              <a:rPr lang="zh-CN" altLang="en-US" dirty="0">
                <a:solidFill>
                  <a:schemeClr val="bg1">
                    <a:lumMod val="50000"/>
                  </a:schemeClr>
                </a:solidFill>
              </a:rPr>
              <a:t>  </a:t>
            </a:r>
            <a:r>
              <a:rPr dirty="0">
                <a:solidFill>
                  <a:schemeClr val="bg1">
                    <a:lumMod val="50000"/>
                  </a:schemeClr>
                </a:solidFill>
              </a:rPr>
              <a:t>check</a:t>
            </a:r>
            <a:r>
              <a:rPr lang="zh-CN" altLang="en-US" dirty="0">
                <a:solidFill>
                  <a:schemeClr val="bg1">
                    <a:lumMod val="50000"/>
                  </a:schemeClr>
                </a:solidFill>
              </a:rPr>
              <a:t> </a:t>
            </a:r>
            <a:r>
              <a:rPr dirty="0">
                <a:solidFill>
                  <a:schemeClr val="bg1">
                    <a:lumMod val="50000"/>
                  </a:schemeClr>
                </a:solidFill>
              </a:rPr>
              <a:t>2</a:t>
            </a:r>
          </a:p>
          <a:p>
            <a:r>
              <a:rPr lang="zh-CN" altLang="en-US" dirty="0">
                <a:solidFill>
                  <a:schemeClr val="bg1">
                    <a:lumMod val="50000"/>
                  </a:schemeClr>
                </a:solidFill>
              </a:rPr>
              <a:t>  </a:t>
            </a:r>
            <a:r>
              <a:rPr dirty="0">
                <a:solidFill>
                  <a:schemeClr val="bg1">
                    <a:lumMod val="50000"/>
                  </a:schemeClr>
                </a:solidFill>
              </a:rPr>
              <a:t>check</a:t>
            </a:r>
            <a:r>
              <a:rPr lang="zh-CN" altLang="en-US" dirty="0">
                <a:solidFill>
                  <a:schemeClr val="bg1">
                    <a:lumMod val="50000"/>
                  </a:schemeClr>
                </a:solidFill>
              </a:rPr>
              <a:t> </a:t>
            </a:r>
            <a:r>
              <a:rPr dirty="0">
                <a:solidFill>
                  <a:schemeClr val="bg1">
                    <a:lumMod val="50000"/>
                  </a:schemeClr>
                </a:solidFill>
              </a:rPr>
              <a:t>4</a:t>
            </a:r>
            <a:endParaRPr lang="en-US" dirty="0">
              <a:solidFill>
                <a:schemeClr val="bg1">
                  <a:lumMod val="50000"/>
                </a:schemeClr>
              </a:solidFill>
            </a:endParaRPr>
          </a:p>
          <a:p>
            <a:r>
              <a:rPr lang="zh-CN" altLang="en-US" dirty="0">
                <a:solidFill>
                  <a:schemeClr val="bg1">
                    <a:lumMod val="50000"/>
                  </a:schemeClr>
                </a:solidFill>
              </a:rPr>
              <a:t>  </a:t>
            </a:r>
            <a:r>
              <a:rPr lang="en-US" dirty="0">
                <a:solidFill>
                  <a:schemeClr val="bg1">
                    <a:lumMod val="50000"/>
                  </a:schemeClr>
                </a:solidFill>
              </a:rPr>
              <a:t>check</a:t>
            </a:r>
            <a:r>
              <a:rPr lang="zh-CN" altLang="en-US" dirty="0">
                <a:solidFill>
                  <a:schemeClr val="bg1">
                    <a:lumMod val="50000"/>
                  </a:schemeClr>
                </a:solidFill>
              </a:rPr>
              <a:t> </a:t>
            </a:r>
            <a:r>
              <a:rPr lang="en-US" dirty="0">
                <a:solidFill>
                  <a:schemeClr val="bg1">
                    <a:lumMod val="50000"/>
                  </a:schemeClr>
                </a:solidFill>
              </a:rPr>
              <a:t>5</a:t>
            </a:r>
          </a:p>
          <a:p>
            <a:r>
              <a:rPr lang="zh-CN" altLang="en-US" dirty="0"/>
              <a:t>  </a:t>
            </a:r>
            <a:r>
              <a:rPr lang="en-US" dirty="0" err="1"/>
              <a:t>dfs</a:t>
            </a:r>
            <a:r>
              <a:rPr lang="en-US" dirty="0"/>
              <a:t>(6)</a:t>
            </a:r>
          </a:p>
          <a:p>
            <a:r>
              <a:rPr lang="zh-CN" altLang="en-US" dirty="0">
                <a:solidFill>
                  <a:schemeClr val="bg1">
                    <a:lumMod val="50000"/>
                  </a:schemeClr>
                </a:solidFill>
              </a:rPr>
              <a:t>    </a:t>
            </a:r>
            <a:r>
              <a:rPr lang="en-US" dirty="0">
                <a:solidFill>
                  <a:schemeClr val="bg1">
                    <a:lumMod val="50000"/>
                  </a:schemeClr>
                </a:solidFill>
              </a:rPr>
              <a:t>chec</a:t>
            </a:r>
            <a:r>
              <a:rPr lang="en-US" altLang="zh-CN" dirty="0">
                <a:solidFill>
                  <a:schemeClr val="bg1">
                    <a:lumMod val="50000"/>
                  </a:schemeClr>
                </a:solidFill>
              </a:rPr>
              <a:t>k</a:t>
            </a:r>
            <a:r>
              <a:rPr lang="zh-CN" altLang="en-US" dirty="0">
                <a:solidFill>
                  <a:schemeClr val="bg1">
                    <a:lumMod val="50000"/>
                  </a:schemeClr>
                </a:solidFill>
              </a:rPr>
              <a:t> </a:t>
            </a:r>
            <a:r>
              <a:rPr lang="en-US" dirty="0">
                <a:solidFill>
                  <a:schemeClr val="bg1">
                    <a:lumMod val="50000"/>
                  </a:schemeClr>
                </a:solidFill>
              </a:rPr>
              <a:t>0</a:t>
            </a:r>
          </a:p>
          <a:p>
            <a:r>
              <a:rPr lang="zh-CN" altLang="en-US" dirty="0">
                <a:solidFill>
                  <a:schemeClr val="bg1">
                    <a:lumMod val="50000"/>
                  </a:schemeClr>
                </a:solidFill>
              </a:rPr>
              <a:t>    </a:t>
            </a:r>
            <a:r>
              <a:rPr lang="en-US" dirty="0">
                <a:solidFill>
                  <a:schemeClr val="bg1">
                    <a:lumMod val="50000"/>
                  </a:schemeClr>
                </a:solidFill>
              </a:rPr>
              <a:t>chec</a:t>
            </a:r>
            <a:r>
              <a:rPr lang="en-US" altLang="zh-CN" dirty="0">
                <a:solidFill>
                  <a:schemeClr val="bg1">
                    <a:lumMod val="50000"/>
                  </a:schemeClr>
                </a:solidFill>
              </a:rPr>
              <a:t>k</a:t>
            </a:r>
            <a:r>
              <a:rPr lang="zh-CN" altLang="en-US" dirty="0">
                <a:solidFill>
                  <a:schemeClr val="bg1">
                    <a:lumMod val="50000"/>
                  </a:schemeClr>
                </a:solidFill>
              </a:rPr>
              <a:t> </a:t>
            </a:r>
            <a:r>
              <a:rPr lang="en-US" dirty="0">
                <a:solidFill>
                  <a:schemeClr val="bg1">
                    <a:lumMod val="50000"/>
                  </a:schemeClr>
                </a:solidFill>
              </a:rPr>
              <a:t>4</a:t>
            </a:r>
          </a:p>
          <a:p>
            <a:r>
              <a:rPr lang="zh-CN" altLang="en-US" dirty="0"/>
              <a:t>  </a:t>
            </a:r>
            <a:r>
              <a:rPr lang="en-US" dirty="0">
                <a:solidFill>
                  <a:srgbClr val="FF0000"/>
                </a:solidFill>
              </a:rPr>
              <a:t>6</a:t>
            </a:r>
            <a:r>
              <a:rPr lang="zh-CN" altLang="en-US" dirty="0">
                <a:solidFill>
                  <a:srgbClr val="FF0000"/>
                </a:solidFill>
              </a:rPr>
              <a:t> </a:t>
            </a:r>
            <a:r>
              <a:rPr lang="en-US" dirty="0">
                <a:solidFill>
                  <a:srgbClr val="FF0000"/>
                </a:solidFill>
              </a:rPr>
              <a:t>done</a:t>
            </a:r>
          </a:p>
          <a:p>
            <a:r>
              <a:rPr lang="en-US" dirty="0">
                <a:solidFill>
                  <a:srgbClr val="FF0000"/>
                </a:solidFill>
              </a:rPr>
              <a:t>3</a:t>
            </a:r>
            <a:r>
              <a:rPr lang="zh-CN" altLang="en-US" dirty="0">
                <a:solidFill>
                  <a:srgbClr val="FF0000"/>
                </a:solidFill>
              </a:rPr>
              <a:t> </a:t>
            </a:r>
            <a:r>
              <a:rPr lang="en-US" dirty="0">
                <a:solidFill>
                  <a:srgbClr val="FF0000"/>
                </a:solidFill>
              </a:rPr>
              <a:t>done</a:t>
            </a:r>
          </a:p>
          <a:p>
            <a:r>
              <a:rPr lang="en-US" dirty="0">
                <a:solidFill>
                  <a:schemeClr val="bg1">
                    <a:lumMod val="50000"/>
                  </a:schemeClr>
                </a:solidFill>
              </a:rPr>
              <a:t>check</a:t>
            </a:r>
            <a:r>
              <a:rPr lang="zh-CN" altLang="en-US" dirty="0">
                <a:solidFill>
                  <a:schemeClr val="bg1">
                    <a:lumMod val="50000"/>
                  </a:schemeClr>
                </a:solidFill>
              </a:rPr>
              <a:t> </a:t>
            </a:r>
            <a:r>
              <a:rPr lang="en-US" dirty="0">
                <a:solidFill>
                  <a:schemeClr val="bg1">
                    <a:lumMod val="50000"/>
                  </a:schemeClr>
                </a:solidFill>
              </a:rPr>
              <a:t>4</a:t>
            </a:r>
          </a:p>
          <a:p>
            <a:r>
              <a:rPr lang="en-US" dirty="0">
                <a:solidFill>
                  <a:schemeClr val="bg1">
                    <a:lumMod val="50000"/>
                  </a:schemeClr>
                </a:solidFill>
              </a:rPr>
              <a:t>check</a:t>
            </a:r>
            <a:r>
              <a:rPr lang="zh-CN" altLang="en-US" dirty="0">
                <a:solidFill>
                  <a:schemeClr val="bg1">
                    <a:lumMod val="50000"/>
                  </a:schemeClr>
                </a:solidFill>
              </a:rPr>
              <a:t> </a:t>
            </a:r>
            <a:r>
              <a:rPr lang="en-US" dirty="0">
                <a:solidFill>
                  <a:schemeClr val="bg1">
                    <a:lumMod val="50000"/>
                  </a:schemeClr>
                </a:solidFill>
              </a:rPr>
              <a:t>5</a:t>
            </a:r>
          </a:p>
          <a:p>
            <a:r>
              <a:rPr lang="en-US" dirty="0">
                <a:solidFill>
                  <a:schemeClr val="bg1">
                    <a:lumMod val="50000"/>
                  </a:schemeClr>
                </a:solidFill>
              </a:rPr>
              <a:t>check</a:t>
            </a:r>
            <a:r>
              <a:rPr lang="zh-CN" altLang="en-US" dirty="0">
                <a:solidFill>
                  <a:schemeClr val="bg1">
                    <a:lumMod val="50000"/>
                  </a:schemeClr>
                </a:solidFill>
              </a:rPr>
              <a:t> </a:t>
            </a:r>
            <a:r>
              <a:rPr lang="en-US" dirty="0">
                <a:solidFill>
                  <a:schemeClr val="bg1">
                    <a:lumMod val="50000"/>
                  </a:schemeClr>
                </a:solidFill>
              </a:rPr>
              <a:t>6</a:t>
            </a:r>
          </a:p>
          <a:p>
            <a:r>
              <a:rPr lang="en-US" b="1" dirty="0">
                <a:solidFill>
                  <a:schemeClr val="accent1"/>
                </a:solidFill>
              </a:rPr>
              <a:t>don</a:t>
            </a:r>
            <a:r>
              <a:rPr lang="en-US" altLang="zh-CN" b="1" dirty="0">
                <a:solidFill>
                  <a:schemeClr val="accent1"/>
                </a:solidFill>
              </a:rPr>
              <a:t>e</a:t>
            </a:r>
            <a:endParaRPr lang="en-US" b="1" dirty="0">
              <a:solidFill>
                <a:schemeClr val="accent1"/>
              </a:solidFill>
            </a:endParaRPr>
          </a:p>
        </p:txBody>
      </p:sp>
      <p:sp>
        <p:nvSpPr>
          <p:cNvPr id="96" name="object 80">
            <a:extLst>
              <a:ext uri="{FF2B5EF4-FFF2-40B4-BE49-F238E27FC236}">
                <a16:creationId xmlns:a16="http://schemas.microsoft.com/office/drawing/2014/main" id="{66DBFFAE-7BC9-F944-82E4-29514CBAF582}"/>
              </a:ext>
            </a:extLst>
          </p:cNvPr>
          <p:cNvSpPr txBox="1"/>
          <p:nvPr/>
        </p:nvSpPr>
        <p:spPr>
          <a:xfrm>
            <a:off x="4682660" y="4194932"/>
            <a:ext cx="221456" cy="2061117"/>
          </a:xfrm>
          <a:prstGeom prst="rect">
            <a:avLst/>
          </a:prstGeom>
        </p:spPr>
        <p:txBody>
          <a:bodyPr vert="horz" wrap="square" lIns="0" tIns="66080" rIns="0" bIns="0" rtlCol="0">
            <a:spAutoFit/>
          </a:bodyPr>
          <a:lstStyle/>
          <a:p>
            <a:pPr marL="5358" algn="ctr">
              <a:spcBef>
                <a:spcPts val="520"/>
              </a:spcBef>
            </a:pPr>
            <a:r>
              <a:rPr sz="1266" spc="137" dirty="0">
                <a:latin typeface="Arial" panose="020B0604020202020204" pitchFamily="34" charset="0"/>
                <a:cs typeface="Arial" panose="020B0604020202020204" pitchFamily="34" charset="0"/>
              </a:rPr>
              <a:t>0</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1</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2</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3</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4</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5</a:t>
            </a:r>
            <a:endParaRPr sz="1266" dirty="0">
              <a:latin typeface="Arial" panose="020B0604020202020204" pitchFamily="34" charset="0"/>
              <a:cs typeface="Arial" panose="020B0604020202020204" pitchFamily="34" charset="0"/>
            </a:endParaRPr>
          </a:p>
          <a:p>
            <a:pPr marL="5358" algn="ctr">
              <a:spcBef>
                <a:spcPts val="380"/>
              </a:spcBef>
            </a:pPr>
            <a:r>
              <a:rPr sz="1266" spc="137" dirty="0">
                <a:latin typeface="Arial" panose="020B0604020202020204" pitchFamily="34" charset="0"/>
                <a:cs typeface="Arial" panose="020B0604020202020204" pitchFamily="34" charset="0"/>
              </a:rPr>
              <a:t>6</a:t>
            </a:r>
            <a:endParaRPr sz="1266" dirty="0">
              <a:latin typeface="Arial" panose="020B0604020202020204" pitchFamily="34" charset="0"/>
              <a:cs typeface="Arial" panose="020B0604020202020204" pitchFamily="34" charset="0"/>
            </a:endParaRPr>
          </a:p>
          <a:p>
            <a:pPr marL="5358" algn="ctr">
              <a:spcBef>
                <a:spcPts val="450"/>
              </a:spcBef>
            </a:pPr>
            <a:endParaRPr sz="1266" dirty="0">
              <a:latin typeface="Arial" panose="020B0604020202020204" pitchFamily="34" charset="0"/>
              <a:cs typeface="Arial" panose="020B0604020202020204" pitchFamily="34" charset="0"/>
            </a:endParaRPr>
          </a:p>
        </p:txBody>
      </p:sp>
      <p:sp>
        <p:nvSpPr>
          <p:cNvPr id="97" name="object 81">
            <a:extLst>
              <a:ext uri="{FF2B5EF4-FFF2-40B4-BE49-F238E27FC236}">
                <a16:creationId xmlns:a16="http://schemas.microsoft.com/office/drawing/2014/main" id="{632B913C-3438-CD41-8A81-CFB72749D4EC}"/>
              </a:ext>
            </a:extLst>
          </p:cNvPr>
          <p:cNvSpPr txBox="1"/>
          <p:nvPr/>
        </p:nvSpPr>
        <p:spPr>
          <a:xfrm>
            <a:off x="4719520" y="3957625"/>
            <a:ext cx="1010841" cy="182142"/>
          </a:xfrm>
          <a:prstGeom prst="rect">
            <a:avLst/>
          </a:prstGeom>
        </p:spPr>
        <p:txBody>
          <a:bodyPr vert="horz" wrap="square" lIns="0" tIns="8930" rIns="0" bIns="0" rtlCol="0">
            <a:spAutoFit/>
          </a:bodyPr>
          <a:lstStyle/>
          <a:p>
            <a:pPr marL="8929">
              <a:spcBef>
                <a:spcPts val="70"/>
              </a:spcBef>
              <a:tabLst>
                <a:tab pos="338870" algn="l"/>
              </a:tabLst>
            </a:pPr>
            <a:r>
              <a:rPr sz="1125" b="1" kern="0" dirty="0">
                <a:latin typeface="Arial" panose="020B0604020202020204" pitchFamily="34" charset="0"/>
                <a:cs typeface="Arial" panose="020B0604020202020204" pitchFamily="34" charset="0"/>
              </a:rPr>
              <a:t>v	marked[</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98" name="object 82">
            <a:extLst>
              <a:ext uri="{FF2B5EF4-FFF2-40B4-BE49-F238E27FC236}">
                <a16:creationId xmlns:a16="http://schemas.microsoft.com/office/drawing/2014/main" id="{6B83827F-B1C4-4C4A-9B44-F2568D5F4336}"/>
              </a:ext>
            </a:extLst>
          </p:cNvPr>
          <p:cNvSpPr/>
          <p:nvPr/>
        </p:nvSpPr>
        <p:spPr>
          <a:xfrm flipV="1">
            <a:off x="4636957" y="4168078"/>
            <a:ext cx="1156012" cy="45719"/>
          </a:xfrm>
          <a:custGeom>
            <a:avLst/>
            <a:gdLst/>
            <a:ahLst/>
            <a:cxnLst/>
            <a:rect l="l" t="t" r="r" b="b"/>
            <a:pathLst>
              <a:path w="2872104">
                <a:moveTo>
                  <a:pt x="0" y="0"/>
                </a:moveTo>
                <a:lnTo>
                  <a:pt x="2871774" y="0"/>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9" name="object 83">
            <a:extLst>
              <a:ext uri="{FF2B5EF4-FFF2-40B4-BE49-F238E27FC236}">
                <a16:creationId xmlns:a16="http://schemas.microsoft.com/office/drawing/2014/main" id="{986DA1AF-AFCE-4446-BB17-8377AADFBAAF}"/>
              </a:ext>
            </a:extLst>
          </p:cNvPr>
          <p:cNvSpPr txBox="1"/>
          <p:nvPr/>
        </p:nvSpPr>
        <p:spPr>
          <a:xfrm>
            <a:off x="5412757" y="4219736"/>
            <a:ext cx="119658" cy="1774441"/>
          </a:xfrm>
          <a:prstGeom prst="rect">
            <a:avLst/>
          </a:prstGeom>
        </p:spPr>
        <p:txBody>
          <a:bodyPr vert="horz" wrap="square" lIns="0" tIns="9823" rIns="0" bIns="0" rtlCol="0">
            <a:spAutoFit/>
          </a:bodyPr>
          <a:lstStyle/>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endParaRPr lang="en-US" sz="1270" spc="42" dirty="0">
              <a:solidFill>
                <a:srgbClr val="8D3124"/>
              </a:solidFill>
              <a:latin typeface="Arial" panose="020B0604020202020204" pitchFamily="34" charset="0"/>
              <a:cs typeface="Arial" panose="020B0604020202020204" pitchFamily="34" charset="0"/>
            </a:endParaRP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  F  F  F  F </a:t>
            </a:r>
            <a:r>
              <a:rPr sz="1270" spc="42" dirty="0">
                <a:solidFill>
                  <a:srgbClr val="8D3124"/>
                </a:solidFill>
                <a:latin typeface="Arial" panose="020B0604020202020204" pitchFamily="34" charset="0"/>
                <a:cs typeface="Arial" panose="020B0604020202020204" pitchFamily="34" charset="0"/>
              </a:rPr>
              <a:t>  </a:t>
            </a:r>
            <a:endParaRPr lang="en-US" sz="1270" spc="42" dirty="0">
              <a:solidFill>
                <a:srgbClr val="8D3124"/>
              </a:solidFill>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F0480441-3090-3147-B96D-902218EA1A40}"/>
              </a:ext>
            </a:extLst>
          </p:cNvPr>
          <p:cNvSpPr/>
          <p:nvPr/>
        </p:nvSpPr>
        <p:spPr>
          <a:xfrm>
            <a:off x="5327867" y="5743325"/>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09" name="Rectangle 108">
            <a:extLst>
              <a:ext uri="{FF2B5EF4-FFF2-40B4-BE49-F238E27FC236}">
                <a16:creationId xmlns:a16="http://schemas.microsoft.com/office/drawing/2014/main" id="{4D2857E1-2CA6-184B-9EFE-24F2B947AD1A}"/>
              </a:ext>
            </a:extLst>
          </p:cNvPr>
          <p:cNvSpPr/>
          <p:nvPr/>
        </p:nvSpPr>
        <p:spPr>
          <a:xfrm>
            <a:off x="5327867" y="4226300"/>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0" name="Rectangle 109">
            <a:extLst>
              <a:ext uri="{FF2B5EF4-FFF2-40B4-BE49-F238E27FC236}">
                <a16:creationId xmlns:a16="http://schemas.microsoft.com/office/drawing/2014/main" id="{923B2EC0-63B6-D14B-99CE-F28ACF6F87EB}"/>
              </a:ext>
            </a:extLst>
          </p:cNvPr>
          <p:cNvSpPr/>
          <p:nvPr/>
        </p:nvSpPr>
        <p:spPr>
          <a:xfrm>
            <a:off x="5327867" y="5237649"/>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1" name="Rectangle 110">
            <a:extLst>
              <a:ext uri="{FF2B5EF4-FFF2-40B4-BE49-F238E27FC236}">
                <a16:creationId xmlns:a16="http://schemas.microsoft.com/office/drawing/2014/main" id="{8C62A80E-7A48-0B41-9047-AA961627E7CD}"/>
              </a:ext>
            </a:extLst>
          </p:cNvPr>
          <p:cNvSpPr/>
          <p:nvPr/>
        </p:nvSpPr>
        <p:spPr>
          <a:xfrm>
            <a:off x="5327018" y="5490486"/>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2" name="Rectangle 111">
            <a:extLst>
              <a:ext uri="{FF2B5EF4-FFF2-40B4-BE49-F238E27FC236}">
                <a16:creationId xmlns:a16="http://schemas.microsoft.com/office/drawing/2014/main" id="{0370AE5C-7EAC-F441-B566-039FA5F0E892}"/>
              </a:ext>
            </a:extLst>
          </p:cNvPr>
          <p:cNvSpPr/>
          <p:nvPr/>
        </p:nvSpPr>
        <p:spPr>
          <a:xfrm>
            <a:off x="5327867" y="4479138"/>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3" name="Rectangle 112">
            <a:extLst>
              <a:ext uri="{FF2B5EF4-FFF2-40B4-BE49-F238E27FC236}">
                <a16:creationId xmlns:a16="http://schemas.microsoft.com/office/drawing/2014/main" id="{53671FC6-C059-9040-9C56-77422E61D4BD}"/>
              </a:ext>
            </a:extLst>
          </p:cNvPr>
          <p:cNvSpPr/>
          <p:nvPr/>
        </p:nvSpPr>
        <p:spPr>
          <a:xfrm>
            <a:off x="5327867" y="4731975"/>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4" name="Rectangle 113">
            <a:extLst>
              <a:ext uri="{FF2B5EF4-FFF2-40B4-BE49-F238E27FC236}">
                <a16:creationId xmlns:a16="http://schemas.microsoft.com/office/drawing/2014/main" id="{1EA11C70-96C6-9243-85ED-645A931A87D4}"/>
              </a:ext>
            </a:extLst>
          </p:cNvPr>
          <p:cNvSpPr/>
          <p:nvPr/>
        </p:nvSpPr>
        <p:spPr>
          <a:xfrm>
            <a:off x="5324365" y="4984812"/>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cxnSp>
        <p:nvCxnSpPr>
          <p:cNvPr id="115" name="Straight Arrow Connector 114">
            <a:extLst>
              <a:ext uri="{FF2B5EF4-FFF2-40B4-BE49-F238E27FC236}">
                <a16:creationId xmlns:a16="http://schemas.microsoft.com/office/drawing/2014/main" id="{DCC23DD6-96CA-7044-BF0D-5403E124DD6E}"/>
              </a:ext>
            </a:extLst>
          </p:cNvPr>
          <p:cNvCxnSpPr/>
          <p:nvPr/>
        </p:nvCxnSpPr>
        <p:spPr>
          <a:xfrm flipH="1">
            <a:off x="6112871" y="4364302"/>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AE603486-2918-754B-AF9E-0610FE0E6D84}"/>
              </a:ext>
            </a:extLst>
          </p:cNvPr>
          <p:cNvCxnSpPr/>
          <p:nvPr/>
        </p:nvCxnSpPr>
        <p:spPr>
          <a:xfrm flipH="1">
            <a:off x="6112871" y="4617679"/>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05A3B745-0343-FF42-8E0F-956940AFE06F}"/>
              </a:ext>
            </a:extLst>
          </p:cNvPr>
          <p:cNvCxnSpPr/>
          <p:nvPr/>
        </p:nvCxnSpPr>
        <p:spPr>
          <a:xfrm flipH="1">
            <a:off x="6112871" y="4879445"/>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EA23EF61-8F9F-474F-A80D-482B570EAB62}"/>
              </a:ext>
            </a:extLst>
          </p:cNvPr>
          <p:cNvCxnSpPr/>
          <p:nvPr/>
        </p:nvCxnSpPr>
        <p:spPr>
          <a:xfrm flipH="1">
            <a:off x="6112871" y="5124433"/>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a:extLst>
              <a:ext uri="{FF2B5EF4-FFF2-40B4-BE49-F238E27FC236}">
                <a16:creationId xmlns:a16="http://schemas.microsoft.com/office/drawing/2014/main" id="{612D690B-992D-F043-964E-B8C9FD34AB24}"/>
              </a:ext>
            </a:extLst>
          </p:cNvPr>
          <p:cNvCxnSpPr/>
          <p:nvPr/>
        </p:nvCxnSpPr>
        <p:spPr>
          <a:xfrm flipH="1">
            <a:off x="6112871" y="5369421"/>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EEC2F5D5-5CF7-E545-BF9B-2D4E2551B05C}"/>
              </a:ext>
            </a:extLst>
          </p:cNvPr>
          <p:cNvCxnSpPr/>
          <p:nvPr/>
        </p:nvCxnSpPr>
        <p:spPr>
          <a:xfrm flipH="1">
            <a:off x="6112871" y="562279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3C194570-3116-D74A-A48F-20475C488899}"/>
              </a:ext>
            </a:extLst>
          </p:cNvPr>
          <p:cNvCxnSpPr/>
          <p:nvPr/>
        </p:nvCxnSpPr>
        <p:spPr>
          <a:xfrm flipH="1">
            <a:off x="6112871" y="5876175"/>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6ADB9D54-D0F4-334E-B7A5-77115C561210}"/>
              </a:ext>
            </a:extLst>
          </p:cNvPr>
          <p:cNvSpPr txBox="1"/>
          <p:nvPr/>
        </p:nvSpPr>
        <p:spPr>
          <a:xfrm>
            <a:off x="7268743" y="863802"/>
            <a:ext cx="1609736" cy="276999"/>
          </a:xfrm>
          <a:prstGeom prst="rect">
            <a:avLst/>
          </a:prstGeom>
          <a:noFill/>
        </p:spPr>
        <p:txBody>
          <a:bodyPr wrap="none" rtlCol="0">
            <a:spAutoFit/>
          </a:bodyPr>
          <a:lstStyle/>
          <a:p>
            <a:r>
              <a:rPr lang="en-US" sz="1200" dirty="0">
                <a:solidFill>
                  <a:schemeClr val="accent6"/>
                </a:solidFill>
                <a:latin typeface="Arial" panose="020B0604020202020204" pitchFamily="34" charset="0"/>
                <a:cs typeface="Arial" panose="020B0604020202020204" pitchFamily="34" charset="0"/>
              </a:rPr>
              <a:t>Java execution stack</a:t>
            </a:r>
          </a:p>
        </p:txBody>
      </p:sp>
      <p:sp>
        <p:nvSpPr>
          <p:cNvPr id="156" name="Rectangle 155">
            <a:extLst>
              <a:ext uri="{FF2B5EF4-FFF2-40B4-BE49-F238E27FC236}">
                <a16:creationId xmlns:a16="http://schemas.microsoft.com/office/drawing/2014/main" id="{65EF6E5A-1562-EE41-9BA0-EF15DFB06C06}"/>
              </a:ext>
            </a:extLst>
          </p:cNvPr>
          <p:cNvSpPr/>
          <p:nvPr/>
        </p:nvSpPr>
        <p:spPr>
          <a:xfrm>
            <a:off x="4627845" y="2190711"/>
            <a:ext cx="326628" cy="369332"/>
          </a:xfrm>
          <a:prstGeom prst="rect">
            <a:avLst/>
          </a:prstGeom>
        </p:spPr>
        <p:txBody>
          <a:bodyPr wrap="none">
            <a:spAutoFit/>
          </a:bodyPr>
          <a:lstStyle/>
          <a:p>
            <a:pPr marL="8929">
              <a:spcBef>
                <a:spcPts val="1083"/>
              </a:spcBef>
              <a:tabLst>
                <a:tab pos="262970" algn="l"/>
                <a:tab pos="517011" algn="l"/>
                <a:tab pos="771051" algn="l"/>
                <a:tab pos="1025092" algn="l"/>
                <a:tab pos="1279132" algn="l"/>
                <a:tab pos="1533173" algn="l"/>
              </a:tabLst>
            </a:pPr>
            <a:r>
              <a:rPr lang="en-US" spc="137"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157" name="Rectangle 156">
            <a:extLst>
              <a:ext uri="{FF2B5EF4-FFF2-40B4-BE49-F238E27FC236}">
                <a16:creationId xmlns:a16="http://schemas.microsoft.com/office/drawing/2014/main" id="{37AEEE73-A9AB-8A47-A979-8FC54222D801}"/>
              </a:ext>
            </a:extLst>
          </p:cNvPr>
          <p:cNvSpPr/>
          <p:nvPr/>
        </p:nvSpPr>
        <p:spPr>
          <a:xfrm>
            <a:off x="4945791" y="2190711"/>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1</a:t>
            </a:r>
            <a:endParaRPr lang="en-US" dirty="0"/>
          </a:p>
        </p:txBody>
      </p:sp>
      <p:sp>
        <p:nvSpPr>
          <p:cNvPr id="158" name="Rectangle 157">
            <a:extLst>
              <a:ext uri="{FF2B5EF4-FFF2-40B4-BE49-F238E27FC236}">
                <a16:creationId xmlns:a16="http://schemas.microsoft.com/office/drawing/2014/main" id="{FF04B0C3-B4B4-3142-9DBE-E191A061A523}"/>
              </a:ext>
            </a:extLst>
          </p:cNvPr>
          <p:cNvSpPr/>
          <p:nvPr/>
        </p:nvSpPr>
        <p:spPr>
          <a:xfrm>
            <a:off x="5254760" y="2190711"/>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2</a:t>
            </a:r>
            <a:endParaRPr lang="en-US" dirty="0"/>
          </a:p>
        </p:txBody>
      </p:sp>
      <p:sp>
        <p:nvSpPr>
          <p:cNvPr id="159" name="Rectangle 158">
            <a:extLst>
              <a:ext uri="{FF2B5EF4-FFF2-40B4-BE49-F238E27FC236}">
                <a16:creationId xmlns:a16="http://schemas.microsoft.com/office/drawing/2014/main" id="{82523650-75B8-E744-BFF8-78AB78A3FDDE}"/>
              </a:ext>
            </a:extLst>
          </p:cNvPr>
          <p:cNvSpPr/>
          <p:nvPr/>
        </p:nvSpPr>
        <p:spPr>
          <a:xfrm>
            <a:off x="5563729" y="2190711"/>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5</a:t>
            </a:r>
            <a:endParaRPr lang="en-US" dirty="0"/>
          </a:p>
        </p:txBody>
      </p:sp>
      <p:sp>
        <p:nvSpPr>
          <p:cNvPr id="160" name="Rectangle 159">
            <a:extLst>
              <a:ext uri="{FF2B5EF4-FFF2-40B4-BE49-F238E27FC236}">
                <a16:creationId xmlns:a16="http://schemas.microsoft.com/office/drawing/2014/main" id="{8381B9F8-900F-3E4C-927F-C1298324D725}"/>
              </a:ext>
            </a:extLst>
          </p:cNvPr>
          <p:cNvSpPr/>
          <p:nvPr/>
        </p:nvSpPr>
        <p:spPr>
          <a:xfrm>
            <a:off x="5872698" y="2190711"/>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0</a:t>
            </a:r>
            <a:endParaRPr lang="en-US" dirty="0"/>
          </a:p>
        </p:txBody>
      </p:sp>
      <p:sp>
        <p:nvSpPr>
          <p:cNvPr id="161" name="Rectangle 160">
            <a:extLst>
              <a:ext uri="{FF2B5EF4-FFF2-40B4-BE49-F238E27FC236}">
                <a16:creationId xmlns:a16="http://schemas.microsoft.com/office/drawing/2014/main" id="{D73ED142-A393-0042-AE49-9A23C60BC9AE}"/>
              </a:ext>
            </a:extLst>
          </p:cNvPr>
          <p:cNvSpPr/>
          <p:nvPr/>
        </p:nvSpPr>
        <p:spPr>
          <a:xfrm>
            <a:off x="6181667" y="2190711"/>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6</a:t>
            </a:r>
            <a:endParaRPr lang="en-US" dirty="0"/>
          </a:p>
        </p:txBody>
      </p:sp>
      <p:sp>
        <p:nvSpPr>
          <p:cNvPr id="162" name="Rectangle 161">
            <a:extLst>
              <a:ext uri="{FF2B5EF4-FFF2-40B4-BE49-F238E27FC236}">
                <a16:creationId xmlns:a16="http://schemas.microsoft.com/office/drawing/2014/main" id="{11E8F370-BC9D-DC40-A62B-915FEEB5294A}"/>
              </a:ext>
            </a:extLst>
          </p:cNvPr>
          <p:cNvSpPr/>
          <p:nvPr/>
        </p:nvSpPr>
        <p:spPr>
          <a:xfrm>
            <a:off x="6490638" y="2190711"/>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3</a:t>
            </a:r>
            <a:endParaRPr lang="en-US" dirty="0"/>
          </a:p>
        </p:txBody>
      </p:sp>
      <p:sp>
        <p:nvSpPr>
          <p:cNvPr id="163" name="Rectangle 162">
            <a:extLst>
              <a:ext uri="{FF2B5EF4-FFF2-40B4-BE49-F238E27FC236}">
                <a16:creationId xmlns:a16="http://schemas.microsoft.com/office/drawing/2014/main" id="{5AE077E3-AC44-AA48-8E8C-776BE058F4C3}"/>
              </a:ext>
            </a:extLst>
          </p:cNvPr>
          <p:cNvSpPr/>
          <p:nvPr/>
        </p:nvSpPr>
        <p:spPr>
          <a:xfrm>
            <a:off x="4627621" y="3058162"/>
            <a:ext cx="344582" cy="369332"/>
          </a:xfrm>
          <a:prstGeom prst="rect">
            <a:avLst/>
          </a:prstGeom>
        </p:spPr>
        <p:txBody>
          <a:bodyPr wrap="none">
            <a:spAutoFit/>
          </a:bodyPr>
          <a:lstStyle/>
          <a:p>
            <a:pPr marL="26788">
              <a:spcBef>
                <a:spcPts val="1083"/>
              </a:spcBef>
              <a:tabLst>
                <a:tab pos="280829" algn="l"/>
                <a:tab pos="534869" algn="l"/>
                <a:tab pos="788910" algn="l"/>
                <a:tab pos="1042950" algn="l"/>
                <a:tab pos="1296991" algn="l"/>
                <a:tab pos="1551032" algn="l"/>
              </a:tabLst>
            </a:pPr>
            <a:r>
              <a:rPr lang="en-US" spc="137"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164" name="Rectangle 163">
            <a:extLst>
              <a:ext uri="{FF2B5EF4-FFF2-40B4-BE49-F238E27FC236}">
                <a16:creationId xmlns:a16="http://schemas.microsoft.com/office/drawing/2014/main" id="{60AF9A5D-B278-594D-A2C8-B6043C42BFFA}"/>
              </a:ext>
            </a:extLst>
          </p:cNvPr>
          <p:cNvSpPr/>
          <p:nvPr/>
        </p:nvSpPr>
        <p:spPr>
          <a:xfrm>
            <a:off x="4960335" y="3058162"/>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6</a:t>
            </a:r>
            <a:endParaRPr lang="en-US" dirty="0"/>
          </a:p>
        </p:txBody>
      </p:sp>
      <p:sp>
        <p:nvSpPr>
          <p:cNvPr id="165" name="Rectangle 164">
            <a:extLst>
              <a:ext uri="{FF2B5EF4-FFF2-40B4-BE49-F238E27FC236}">
                <a16:creationId xmlns:a16="http://schemas.microsoft.com/office/drawing/2014/main" id="{A270645F-7D26-8E4C-8341-BD9FBB908BE1}"/>
              </a:ext>
            </a:extLst>
          </p:cNvPr>
          <p:cNvSpPr/>
          <p:nvPr/>
        </p:nvSpPr>
        <p:spPr>
          <a:xfrm>
            <a:off x="5266118" y="3058162"/>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0</a:t>
            </a:r>
            <a:endParaRPr lang="en-US" dirty="0"/>
          </a:p>
        </p:txBody>
      </p:sp>
      <p:sp>
        <p:nvSpPr>
          <p:cNvPr id="166" name="Rectangle 165">
            <a:extLst>
              <a:ext uri="{FF2B5EF4-FFF2-40B4-BE49-F238E27FC236}">
                <a16:creationId xmlns:a16="http://schemas.microsoft.com/office/drawing/2014/main" id="{FBFCDB94-0605-B84A-A853-5C8440EFAA13}"/>
              </a:ext>
            </a:extLst>
          </p:cNvPr>
          <p:cNvSpPr/>
          <p:nvPr/>
        </p:nvSpPr>
        <p:spPr>
          <a:xfrm>
            <a:off x="5571901" y="3058162"/>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5</a:t>
            </a:r>
            <a:endParaRPr lang="en-US" dirty="0"/>
          </a:p>
        </p:txBody>
      </p:sp>
      <p:sp>
        <p:nvSpPr>
          <p:cNvPr id="167" name="Rectangle 166">
            <a:extLst>
              <a:ext uri="{FF2B5EF4-FFF2-40B4-BE49-F238E27FC236}">
                <a16:creationId xmlns:a16="http://schemas.microsoft.com/office/drawing/2014/main" id="{762F488E-33BF-3E49-B1FE-26E9BF5F53F2}"/>
              </a:ext>
            </a:extLst>
          </p:cNvPr>
          <p:cNvSpPr/>
          <p:nvPr/>
        </p:nvSpPr>
        <p:spPr>
          <a:xfrm>
            <a:off x="5877684" y="3058162"/>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2</a:t>
            </a:r>
            <a:endParaRPr lang="en-US" dirty="0"/>
          </a:p>
        </p:txBody>
      </p:sp>
      <p:sp>
        <p:nvSpPr>
          <p:cNvPr id="168" name="Rectangle 167">
            <a:extLst>
              <a:ext uri="{FF2B5EF4-FFF2-40B4-BE49-F238E27FC236}">
                <a16:creationId xmlns:a16="http://schemas.microsoft.com/office/drawing/2014/main" id="{9B7A4168-8172-2543-9F63-141E9D394221}"/>
              </a:ext>
            </a:extLst>
          </p:cNvPr>
          <p:cNvSpPr/>
          <p:nvPr/>
        </p:nvSpPr>
        <p:spPr>
          <a:xfrm>
            <a:off x="6183467" y="3058162"/>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1</a:t>
            </a:r>
            <a:endParaRPr lang="en-US" dirty="0"/>
          </a:p>
        </p:txBody>
      </p:sp>
      <p:sp>
        <p:nvSpPr>
          <p:cNvPr id="169" name="Rectangle 168">
            <a:extLst>
              <a:ext uri="{FF2B5EF4-FFF2-40B4-BE49-F238E27FC236}">
                <a16:creationId xmlns:a16="http://schemas.microsoft.com/office/drawing/2014/main" id="{2C1EC93E-9621-C04E-AA89-2151EC4F4408}"/>
              </a:ext>
            </a:extLst>
          </p:cNvPr>
          <p:cNvSpPr/>
          <p:nvPr/>
        </p:nvSpPr>
        <p:spPr>
          <a:xfrm>
            <a:off x="6489248" y="3058162"/>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4</a:t>
            </a:r>
            <a:endParaRPr lang="en-US" dirty="0"/>
          </a:p>
        </p:txBody>
      </p:sp>
      <p:cxnSp>
        <p:nvCxnSpPr>
          <p:cNvPr id="171" name="Straight Connector 170">
            <a:extLst>
              <a:ext uri="{FF2B5EF4-FFF2-40B4-BE49-F238E27FC236}">
                <a16:creationId xmlns:a16="http://schemas.microsoft.com/office/drawing/2014/main" id="{882802B4-B765-4D41-9C49-27BCDF5896BC}"/>
              </a:ext>
            </a:extLst>
          </p:cNvPr>
          <p:cNvCxnSpPr>
            <a:cxnSpLocks/>
          </p:cNvCxnSpPr>
          <p:nvPr/>
        </p:nvCxnSpPr>
        <p:spPr>
          <a:xfrm>
            <a:off x="4626533" y="2543391"/>
            <a:ext cx="209717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B83DEE8D-5B48-E947-B685-47CB6B4DB57A}"/>
              </a:ext>
            </a:extLst>
          </p:cNvPr>
          <p:cNvCxnSpPr/>
          <p:nvPr/>
        </p:nvCxnSpPr>
        <p:spPr>
          <a:xfrm>
            <a:off x="4624762" y="2180291"/>
            <a:ext cx="2098943"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A252F778-3101-F84A-B530-9249EC1C8FFF}"/>
              </a:ext>
            </a:extLst>
          </p:cNvPr>
          <p:cNvCxnSpPr>
            <a:cxnSpLocks/>
          </p:cNvCxnSpPr>
          <p:nvPr/>
        </p:nvCxnSpPr>
        <p:spPr>
          <a:xfrm>
            <a:off x="4626533" y="2168966"/>
            <a:ext cx="0" cy="38287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4" name="Rectangle 183">
            <a:extLst>
              <a:ext uri="{FF2B5EF4-FFF2-40B4-BE49-F238E27FC236}">
                <a16:creationId xmlns:a16="http://schemas.microsoft.com/office/drawing/2014/main" id="{842683A3-63DD-7144-A0FF-4308FF1A4D78}"/>
              </a:ext>
            </a:extLst>
          </p:cNvPr>
          <p:cNvSpPr/>
          <p:nvPr/>
        </p:nvSpPr>
        <p:spPr>
          <a:xfrm>
            <a:off x="5811748" y="1691251"/>
            <a:ext cx="800219" cy="276999"/>
          </a:xfrm>
          <a:prstGeom prst="rect">
            <a:avLst/>
          </a:prstGeom>
        </p:spPr>
        <p:txBody>
          <a:bodyPr wrap="none">
            <a:spAutoFit/>
          </a:bodyPr>
          <a:lstStyle/>
          <a:p>
            <a:r>
              <a:rPr lang="en-US" sz="1200" dirty="0">
                <a:solidFill>
                  <a:schemeClr val="accent6"/>
                </a:solidFill>
                <a:latin typeface="Arial" panose="020B0604020202020204" pitchFamily="34" charset="0"/>
                <a:cs typeface="Arial" panose="020B0604020202020204" pitchFamily="34" charset="0"/>
              </a:rPr>
              <a:t>stack</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top</a:t>
            </a:r>
            <a:endParaRPr lang="en-US" sz="1200" dirty="0"/>
          </a:p>
        </p:txBody>
      </p:sp>
      <p:cxnSp>
        <p:nvCxnSpPr>
          <p:cNvPr id="185" name="Straight Arrow Connector 184">
            <a:extLst>
              <a:ext uri="{FF2B5EF4-FFF2-40B4-BE49-F238E27FC236}">
                <a16:creationId xmlns:a16="http://schemas.microsoft.com/office/drawing/2014/main" id="{630904C7-35F1-314D-A035-9F79D52B78E9}"/>
              </a:ext>
            </a:extLst>
          </p:cNvPr>
          <p:cNvCxnSpPr>
            <a:cxnSpLocks/>
          </p:cNvCxnSpPr>
          <p:nvPr/>
        </p:nvCxnSpPr>
        <p:spPr>
          <a:xfrm>
            <a:off x="6332223" y="1963588"/>
            <a:ext cx="191724" cy="119485"/>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
        <p:nvSpPr>
          <p:cNvPr id="191" name="Rectangle 190">
            <a:extLst>
              <a:ext uri="{FF2B5EF4-FFF2-40B4-BE49-F238E27FC236}">
                <a16:creationId xmlns:a16="http://schemas.microsoft.com/office/drawing/2014/main" id="{380640F9-BE85-904A-A904-7254C9E413FA}"/>
              </a:ext>
            </a:extLst>
          </p:cNvPr>
          <p:cNvSpPr/>
          <p:nvPr/>
        </p:nvSpPr>
        <p:spPr>
          <a:xfrm>
            <a:off x="4247585" y="3643217"/>
            <a:ext cx="2977097" cy="276999"/>
          </a:xfrm>
          <a:prstGeom prst="rect">
            <a:avLst/>
          </a:prstGeom>
        </p:spPr>
        <p:txBody>
          <a:bodyPr wrap="none">
            <a:spAutoFit/>
          </a:bodyPr>
          <a:lstStyle/>
          <a:p>
            <a:r>
              <a:rPr lang="en-US" altLang="zh-CN" sz="1200" dirty="0">
                <a:solidFill>
                  <a:schemeClr val="accent6"/>
                </a:solidFill>
                <a:latin typeface="Arial" panose="020B0604020202020204" pitchFamily="34" charset="0"/>
                <a:cs typeface="Arial" panose="020B0604020202020204" pitchFamily="34" charset="0"/>
              </a:rPr>
              <a:t>pop</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from</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the</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stack</a:t>
            </a:r>
            <a:r>
              <a:rPr lang="zh-CN" altLang="en-US" sz="1200" dirty="0">
                <a:solidFill>
                  <a:schemeClr val="accent6"/>
                </a:solidFill>
                <a:latin typeface="Arial" panose="020B0604020202020204" pitchFamily="34" charset="0"/>
                <a:cs typeface="Arial" panose="020B0604020202020204" pitchFamily="34" charset="0"/>
              </a:rPr>
              <a:t> → </a:t>
            </a:r>
            <a:r>
              <a:rPr lang="en-US" altLang="zh-CN" sz="1200" dirty="0">
                <a:solidFill>
                  <a:schemeClr val="accent6"/>
                </a:solidFill>
                <a:latin typeface="Arial" panose="020B0604020202020204" pitchFamily="34" charset="0"/>
                <a:cs typeface="Arial" panose="020B0604020202020204" pitchFamily="34" charset="0"/>
              </a:rPr>
              <a:t>reversed</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err="1">
                <a:solidFill>
                  <a:schemeClr val="accent6"/>
                </a:solidFill>
                <a:latin typeface="Arial" panose="020B0604020202020204" pitchFamily="34" charset="0"/>
                <a:cs typeface="Arial" panose="020B0604020202020204" pitchFamily="34" charset="0"/>
              </a:rPr>
              <a:t>postorder</a:t>
            </a:r>
            <a:endParaRPr lang="en-US" sz="1200" dirty="0"/>
          </a:p>
        </p:txBody>
      </p:sp>
      <p:cxnSp>
        <p:nvCxnSpPr>
          <p:cNvPr id="192" name="Straight Arrow Connector 191">
            <a:extLst>
              <a:ext uri="{FF2B5EF4-FFF2-40B4-BE49-F238E27FC236}">
                <a16:creationId xmlns:a16="http://schemas.microsoft.com/office/drawing/2014/main" id="{D3D91A42-63C0-0D4A-997A-3C6C52A88DA3}"/>
              </a:ext>
            </a:extLst>
          </p:cNvPr>
          <p:cNvCxnSpPr>
            <a:cxnSpLocks/>
          </p:cNvCxnSpPr>
          <p:nvPr/>
        </p:nvCxnSpPr>
        <p:spPr>
          <a:xfrm flipH="1" flipV="1">
            <a:off x="6173882" y="3427497"/>
            <a:ext cx="143696" cy="166080"/>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
        <p:nvSpPr>
          <p:cNvPr id="197" name="Rectangle 196">
            <a:extLst>
              <a:ext uri="{FF2B5EF4-FFF2-40B4-BE49-F238E27FC236}">
                <a16:creationId xmlns:a16="http://schemas.microsoft.com/office/drawing/2014/main" id="{AFE62D89-EF6F-F148-962E-B759F2387C06}"/>
              </a:ext>
            </a:extLst>
          </p:cNvPr>
          <p:cNvSpPr/>
          <p:nvPr/>
        </p:nvSpPr>
        <p:spPr>
          <a:xfrm>
            <a:off x="4371943" y="1330907"/>
            <a:ext cx="1973617" cy="276999"/>
          </a:xfrm>
          <a:prstGeom prst="rect">
            <a:avLst/>
          </a:prstGeom>
        </p:spPr>
        <p:txBody>
          <a:bodyPr wrap="none">
            <a:spAutoFit/>
          </a:bodyPr>
          <a:lstStyle/>
          <a:p>
            <a:r>
              <a:rPr lang="en-US" sz="1200" dirty="0">
                <a:solidFill>
                  <a:schemeClr val="accent2"/>
                </a:solidFill>
                <a:latin typeface="Arial" panose="020B0604020202020204" pitchFamily="34" charset="0"/>
                <a:cs typeface="Arial" panose="020B0604020202020204" pitchFamily="34" charset="0"/>
              </a:rPr>
              <a:t>not a reachability problem</a:t>
            </a:r>
            <a:endParaRPr lang="en-US" sz="1200" dirty="0">
              <a:solidFill>
                <a:schemeClr val="accent2"/>
              </a:solidFill>
            </a:endParaRPr>
          </a:p>
        </p:txBody>
      </p:sp>
      <p:cxnSp>
        <p:nvCxnSpPr>
          <p:cNvPr id="198" name="Straight Arrow Connector 197">
            <a:extLst>
              <a:ext uri="{FF2B5EF4-FFF2-40B4-BE49-F238E27FC236}">
                <a16:creationId xmlns:a16="http://schemas.microsoft.com/office/drawing/2014/main" id="{451A6E2C-F09F-B843-AE89-36EA9CFE47CD}"/>
              </a:ext>
            </a:extLst>
          </p:cNvPr>
          <p:cNvCxnSpPr>
            <a:cxnSpLocks/>
          </p:cNvCxnSpPr>
          <p:nvPr/>
        </p:nvCxnSpPr>
        <p:spPr>
          <a:xfrm flipH="1">
            <a:off x="4123503" y="1586735"/>
            <a:ext cx="257022" cy="106938"/>
          </a:xfrm>
          <a:prstGeom prst="straightConnector1">
            <a:avLst/>
          </a:prstGeom>
          <a:ln>
            <a:solidFill>
              <a:schemeClr val="accent2"/>
            </a:solidFill>
            <a:tailEnd type="triangle"/>
          </a:ln>
          <a:effectLst/>
        </p:spPr>
        <p:style>
          <a:lnRef idx="2">
            <a:schemeClr val="accent6"/>
          </a:lnRef>
          <a:fillRef idx="0">
            <a:schemeClr val="accent6"/>
          </a:fillRef>
          <a:effectRef idx="1">
            <a:schemeClr val="accent6"/>
          </a:effectRef>
          <a:fontRef idx="minor">
            <a:schemeClr val="tx1"/>
          </a:fontRef>
        </p:style>
      </p:cxnSp>
      <p:sp>
        <p:nvSpPr>
          <p:cNvPr id="86" name="object 42">
            <a:extLst>
              <a:ext uri="{FF2B5EF4-FFF2-40B4-BE49-F238E27FC236}">
                <a16:creationId xmlns:a16="http://schemas.microsoft.com/office/drawing/2014/main" id="{E838F235-05CE-5891-9B26-D72A09D0D984}"/>
              </a:ext>
            </a:extLst>
          </p:cNvPr>
          <p:cNvSpPr/>
          <p:nvPr/>
        </p:nvSpPr>
        <p:spPr>
          <a:xfrm>
            <a:off x="742288" y="2612484"/>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lumMod val="95000"/>
            </a:schemeClr>
          </a:solidFill>
        </p:spPr>
        <p:txBody>
          <a:bodyPr wrap="square" lIns="0" tIns="0" rIns="0" bIns="0" rtlCol="0"/>
          <a:lstStyle/>
          <a:p>
            <a:endParaRPr sz="1266" dirty="0"/>
          </a:p>
        </p:txBody>
      </p:sp>
      <p:sp>
        <p:nvSpPr>
          <p:cNvPr id="88" name="object 47">
            <a:extLst>
              <a:ext uri="{FF2B5EF4-FFF2-40B4-BE49-F238E27FC236}">
                <a16:creationId xmlns:a16="http://schemas.microsoft.com/office/drawing/2014/main" id="{2CED89D6-20C4-3259-6BD7-BD38F607EFCC}"/>
              </a:ext>
            </a:extLst>
          </p:cNvPr>
          <p:cNvSpPr txBox="1"/>
          <p:nvPr/>
        </p:nvSpPr>
        <p:spPr>
          <a:xfrm>
            <a:off x="876304" y="2705327"/>
            <a:ext cx="119658" cy="203814"/>
          </a:xfrm>
          <a:prstGeom prst="rect">
            <a:avLst/>
          </a:prstGeom>
        </p:spPr>
        <p:txBody>
          <a:bodyPr vert="horz" wrap="square" lIns="0" tIns="8930" rIns="0" bIns="0" rtlCol="0">
            <a:spAutoFit/>
          </a:bodyPr>
          <a:lstStyle/>
          <a:p>
            <a:pPr marL="8929">
              <a:spcBef>
                <a:spcPts val="70"/>
              </a:spcBef>
            </a:pPr>
            <a:r>
              <a:rPr lang="en-GB" sz="1266" spc="137" dirty="0">
                <a:latin typeface="Trebuchet MS"/>
                <a:cs typeface="Trebuchet MS"/>
              </a:rPr>
              <a:t>0</a:t>
            </a:r>
            <a:endParaRPr sz="1266" dirty="0">
              <a:latin typeface="Trebuchet MS"/>
              <a:cs typeface="Trebuchet MS"/>
            </a:endParaRPr>
          </a:p>
        </p:txBody>
      </p:sp>
    </p:spTree>
    <p:extLst>
      <p:ext uri="{BB962C8B-B14F-4D97-AF65-F5344CB8AC3E}">
        <p14:creationId xmlns:p14="http://schemas.microsoft.com/office/powerpoint/2010/main" val="24135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dissolve">
                                      <p:cBhvr>
                                        <p:cTn id="12" dur="500"/>
                                        <p:tgtEl>
                                          <p:spTgt spid="197"/>
                                        </p:tgtEl>
                                      </p:cBhvr>
                                    </p:animEffect>
                                  </p:childTnLst>
                                </p:cTn>
                              </p:par>
                              <p:par>
                                <p:cTn id="13" presetID="9" presetClass="entr" presetSubtype="0" fill="hold" nodeType="with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dissolve">
                                      <p:cBhvr>
                                        <p:cTn id="15" dur="500"/>
                                        <p:tgtEl>
                                          <p:spTgt spid="1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ssolve">
                                      <p:cBhvr>
                                        <p:cTn id="59" dur="500"/>
                                        <p:tgtEl>
                                          <p:spTgt spid="1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dissolve">
                                      <p:cBhvr>
                                        <p:cTn id="62" dur="500"/>
                                        <p:tgtEl>
                                          <p:spTgt spid="2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dissolve">
                                      <p:cBhvr>
                                        <p:cTn id="68" dur="500"/>
                                        <p:tgtEl>
                                          <p:spTgt spid="2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dissolve">
                                      <p:cBhvr>
                                        <p:cTn id="74" dur="500"/>
                                        <p:tgtEl>
                                          <p:spTgt spid="2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dissolve">
                                      <p:cBhvr>
                                        <p:cTn id="77" dur="500"/>
                                        <p:tgtEl>
                                          <p:spTgt spid="2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dissolve">
                                      <p:cBhvr>
                                        <p:cTn id="80" dur="500"/>
                                        <p:tgtEl>
                                          <p:spTgt spid="2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ssolve">
                                      <p:cBhvr>
                                        <p:cTn id="83" dur="500"/>
                                        <p:tgtEl>
                                          <p:spTgt spid="27"/>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dissolve">
                                      <p:cBhvr>
                                        <p:cTn id="86" dur="500"/>
                                        <p:tgtEl>
                                          <p:spTgt spid="2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dissolve">
                                      <p:cBhvr>
                                        <p:cTn id="89" dur="500"/>
                                        <p:tgtEl>
                                          <p:spTgt spid="29"/>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dissolve">
                                      <p:cBhvr>
                                        <p:cTn id="95" dur="500"/>
                                        <p:tgtEl>
                                          <p:spTgt spid="31"/>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dissolve">
                                      <p:cBhvr>
                                        <p:cTn id="98" dur="500"/>
                                        <p:tgtEl>
                                          <p:spTgt spid="32"/>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dissolve">
                                      <p:cBhvr>
                                        <p:cTn id="101" dur="500"/>
                                        <p:tgtEl>
                                          <p:spTgt spid="33"/>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dissolve">
                                      <p:cBhvr>
                                        <p:cTn id="104" dur="500"/>
                                        <p:tgtEl>
                                          <p:spTgt spid="34"/>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dissolve">
                                      <p:cBhvr>
                                        <p:cTn id="107" dur="500"/>
                                        <p:tgtEl>
                                          <p:spTgt spid="35"/>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dissolve">
                                      <p:cBhvr>
                                        <p:cTn id="110" dur="500"/>
                                        <p:tgtEl>
                                          <p:spTgt spid="36"/>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dissolve">
                                      <p:cBhvr>
                                        <p:cTn id="113" dur="500"/>
                                        <p:tgtEl>
                                          <p:spTgt spid="37"/>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dissolve">
                                      <p:cBhvr>
                                        <p:cTn id="116" dur="500"/>
                                        <p:tgtEl>
                                          <p:spTgt spid="3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dissolve">
                                      <p:cBhvr>
                                        <p:cTn id="119" dur="500"/>
                                        <p:tgtEl>
                                          <p:spTgt spid="39"/>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dissolve">
                                      <p:cBhvr>
                                        <p:cTn id="122" dur="500"/>
                                        <p:tgtEl>
                                          <p:spTgt spid="40"/>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dissolve">
                                      <p:cBhvr>
                                        <p:cTn id="125" dur="500"/>
                                        <p:tgtEl>
                                          <p:spTgt spid="41"/>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dissolve">
                                      <p:cBhvr>
                                        <p:cTn id="128" dur="500"/>
                                        <p:tgtEl>
                                          <p:spTgt spid="42"/>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dissolve">
                                      <p:cBhvr>
                                        <p:cTn id="131" dur="500"/>
                                        <p:tgtEl>
                                          <p:spTgt spid="43"/>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dissolve">
                                      <p:cBhvr>
                                        <p:cTn id="134" dur="500"/>
                                        <p:tgtEl>
                                          <p:spTgt spid="44"/>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dissolve">
                                      <p:cBhvr>
                                        <p:cTn id="137" dur="500"/>
                                        <p:tgtEl>
                                          <p:spTgt spid="45"/>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dissolve">
                                      <p:cBhvr>
                                        <p:cTn id="140" dur="500"/>
                                        <p:tgtEl>
                                          <p:spTgt spid="46"/>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dissolve">
                                      <p:cBhvr>
                                        <p:cTn id="143" dur="500"/>
                                        <p:tgtEl>
                                          <p:spTgt spid="47"/>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dissolve">
                                      <p:cBhvr>
                                        <p:cTn id="146" dur="500"/>
                                        <p:tgtEl>
                                          <p:spTgt spid="48"/>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dissolve">
                                      <p:cBhvr>
                                        <p:cTn id="149" dur="500"/>
                                        <p:tgtEl>
                                          <p:spTgt spid="49"/>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dissolve">
                                      <p:cBhvr>
                                        <p:cTn id="152" dur="500"/>
                                        <p:tgtEl>
                                          <p:spTgt spid="50"/>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dissolve">
                                      <p:cBhvr>
                                        <p:cTn id="155" dur="500"/>
                                        <p:tgtEl>
                                          <p:spTgt spid="51"/>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Effect transition="in" filter="dissolve">
                                      <p:cBhvr>
                                        <p:cTn id="158" dur="500"/>
                                        <p:tgtEl>
                                          <p:spTgt spid="52"/>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dissolve">
                                      <p:cBhvr>
                                        <p:cTn id="161" dur="500"/>
                                        <p:tgtEl>
                                          <p:spTgt spid="53"/>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dissolve">
                                      <p:cBhvr>
                                        <p:cTn id="164" dur="500"/>
                                        <p:tgtEl>
                                          <p:spTgt spid="54"/>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dissolve">
                                      <p:cBhvr>
                                        <p:cTn id="167" dur="500"/>
                                        <p:tgtEl>
                                          <p:spTgt spid="55"/>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56"/>
                                        </p:tgtEl>
                                        <p:attrNameLst>
                                          <p:attrName>style.visibility</p:attrName>
                                        </p:attrNameLst>
                                      </p:cBhvr>
                                      <p:to>
                                        <p:strVal val="visible"/>
                                      </p:to>
                                    </p:set>
                                    <p:animEffect transition="in" filter="dissolve">
                                      <p:cBhvr>
                                        <p:cTn id="170" dur="500"/>
                                        <p:tgtEl>
                                          <p:spTgt spid="56"/>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57"/>
                                        </p:tgtEl>
                                        <p:attrNameLst>
                                          <p:attrName>style.visibility</p:attrName>
                                        </p:attrNameLst>
                                      </p:cBhvr>
                                      <p:to>
                                        <p:strVal val="visible"/>
                                      </p:to>
                                    </p:set>
                                    <p:animEffect transition="in" filter="dissolve">
                                      <p:cBhvr>
                                        <p:cTn id="173" dur="500"/>
                                        <p:tgtEl>
                                          <p:spTgt spid="57"/>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58"/>
                                        </p:tgtEl>
                                        <p:attrNameLst>
                                          <p:attrName>style.visibility</p:attrName>
                                        </p:attrNameLst>
                                      </p:cBhvr>
                                      <p:to>
                                        <p:strVal val="visible"/>
                                      </p:to>
                                    </p:set>
                                    <p:animEffect transition="in" filter="dissolve">
                                      <p:cBhvr>
                                        <p:cTn id="176" dur="500"/>
                                        <p:tgtEl>
                                          <p:spTgt spid="58"/>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dissolve">
                                      <p:cBhvr>
                                        <p:cTn id="179" dur="500"/>
                                        <p:tgtEl>
                                          <p:spTgt spid="59"/>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60"/>
                                        </p:tgtEl>
                                        <p:attrNameLst>
                                          <p:attrName>style.visibility</p:attrName>
                                        </p:attrNameLst>
                                      </p:cBhvr>
                                      <p:to>
                                        <p:strVal val="visible"/>
                                      </p:to>
                                    </p:set>
                                    <p:animEffect transition="in" filter="dissolve">
                                      <p:cBhvr>
                                        <p:cTn id="182" dur="500"/>
                                        <p:tgtEl>
                                          <p:spTgt spid="60"/>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61"/>
                                        </p:tgtEl>
                                        <p:attrNameLst>
                                          <p:attrName>style.visibility</p:attrName>
                                        </p:attrNameLst>
                                      </p:cBhvr>
                                      <p:to>
                                        <p:strVal val="visible"/>
                                      </p:to>
                                    </p:set>
                                    <p:animEffect transition="in" filter="dissolve">
                                      <p:cBhvr>
                                        <p:cTn id="185" dur="500"/>
                                        <p:tgtEl>
                                          <p:spTgt spid="61"/>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62"/>
                                        </p:tgtEl>
                                        <p:attrNameLst>
                                          <p:attrName>style.visibility</p:attrName>
                                        </p:attrNameLst>
                                      </p:cBhvr>
                                      <p:to>
                                        <p:strVal val="visible"/>
                                      </p:to>
                                    </p:set>
                                    <p:animEffect transition="in" filter="dissolve">
                                      <p:cBhvr>
                                        <p:cTn id="188" dur="500"/>
                                        <p:tgtEl>
                                          <p:spTgt spid="62"/>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dissolve">
                                      <p:cBhvr>
                                        <p:cTn id="191" dur="500"/>
                                        <p:tgtEl>
                                          <p:spTgt spid="63"/>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dissolve">
                                      <p:cBhvr>
                                        <p:cTn id="194" dur="500"/>
                                        <p:tgtEl>
                                          <p:spTgt spid="64"/>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65"/>
                                        </p:tgtEl>
                                        <p:attrNameLst>
                                          <p:attrName>style.visibility</p:attrName>
                                        </p:attrNameLst>
                                      </p:cBhvr>
                                      <p:to>
                                        <p:strVal val="visible"/>
                                      </p:to>
                                    </p:set>
                                    <p:animEffect transition="in" filter="dissolve">
                                      <p:cBhvr>
                                        <p:cTn id="197" dur="500"/>
                                        <p:tgtEl>
                                          <p:spTgt spid="65"/>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66"/>
                                        </p:tgtEl>
                                        <p:attrNameLst>
                                          <p:attrName>style.visibility</p:attrName>
                                        </p:attrNameLst>
                                      </p:cBhvr>
                                      <p:to>
                                        <p:strVal val="visible"/>
                                      </p:to>
                                    </p:set>
                                    <p:animEffect transition="in" filter="dissolve">
                                      <p:cBhvr>
                                        <p:cTn id="200" dur="500"/>
                                        <p:tgtEl>
                                          <p:spTgt spid="66"/>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67"/>
                                        </p:tgtEl>
                                        <p:attrNameLst>
                                          <p:attrName>style.visibility</p:attrName>
                                        </p:attrNameLst>
                                      </p:cBhvr>
                                      <p:to>
                                        <p:strVal val="visible"/>
                                      </p:to>
                                    </p:set>
                                    <p:animEffect transition="in" filter="dissolve">
                                      <p:cBhvr>
                                        <p:cTn id="203" dur="500"/>
                                        <p:tgtEl>
                                          <p:spTgt spid="67"/>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68"/>
                                        </p:tgtEl>
                                        <p:attrNameLst>
                                          <p:attrName>style.visibility</p:attrName>
                                        </p:attrNameLst>
                                      </p:cBhvr>
                                      <p:to>
                                        <p:strVal val="visible"/>
                                      </p:to>
                                    </p:set>
                                    <p:animEffect transition="in" filter="dissolve">
                                      <p:cBhvr>
                                        <p:cTn id="206" dur="500"/>
                                        <p:tgtEl>
                                          <p:spTgt spid="68"/>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dissolve">
                                      <p:cBhvr>
                                        <p:cTn id="209" dur="500"/>
                                        <p:tgtEl>
                                          <p:spTgt spid="69"/>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dissolve">
                                      <p:cBhvr>
                                        <p:cTn id="212" dur="500"/>
                                        <p:tgtEl>
                                          <p:spTgt spid="70"/>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71"/>
                                        </p:tgtEl>
                                        <p:attrNameLst>
                                          <p:attrName>style.visibility</p:attrName>
                                        </p:attrNameLst>
                                      </p:cBhvr>
                                      <p:to>
                                        <p:strVal val="visible"/>
                                      </p:to>
                                    </p:set>
                                    <p:animEffect transition="in" filter="dissolve">
                                      <p:cBhvr>
                                        <p:cTn id="215" dur="500"/>
                                        <p:tgtEl>
                                          <p:spTgt spid="71"/>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Effect transition="in" filter="dissolve">
                                      <p:cBhvr>
                                        <p:cTn id="218" dur="500"/>
                                        <p:tgtEl>
                                          <p:spTgt spid="72"/>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73"/>
                                        </p:tgtEl>
                                        <p:attrNameLst>
                                          <p:attrName>style.visibility</p:attrName>
                                        </p:attrNameLst>
                                      </p:cBhvr>
                                      <p:to>
                                        <p:strVal val="visible"/>
                                      </p:to>
                                    </p:set>
                                    <p:animEffect transition="in" filter="dissolve">
                                      <p:cBhvr>
                                        <p:cTn id="221" dur="500"/>
                                        <p:tgtEl>
                                          <p:spTgt spid="73"/>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74"/>
                                        </p:tgtEl>
                                        <p:attrNameLst>
                                          <p:attrName>style.visibility</p:attrName>
                                        </p:attrNameLst>
                                      </p:cBhvr>
                                      <p:to>
                                        <p:strVal val="visible"/>
                                      </p:to>
                                    </p:set>
                                    <p:animEffect transition="in" filter="dissolve">
                                      <p:cBhvr>
                                        <p:cTn id="224" dur="500"/>
                                        <p:tgtEl>
                                          <p:spTgt spid="74"/>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dissolve">
                                      <p:cBhvr>
                                        <p:cTn id="227" dur="500"/>
                                        <p:tgtEl>
                                          <p:spTgt spid="75"/>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76"/>
                                        </p:tgtEl>
                                        <p:attrNameLst>
                                          <p:attrName>style.visibility</p:attrName>
                                        </p:attrNameLst>
                                      </p:cBhvr>
                                      <p:to>
                                        <p:strVal val="visible"/>
                                      </p:to>
                                    </p:set>
                                    <p:animEffect transition="in" filter="dissolve">
                                      <p:cBhvr>
                                        <p:cTn id="230" dur="500"/>
                                        <p:tgtEl>
                                          <p:spTgt spid="76"/>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77"/>
                                        </p:tgtEl>
                                        <p:attrNameLst>
                                          <p:attrName>style.visibility</p:attrName>
                                        </p:attrNameLst>
                                      </p:cBhvr>
                                      <p:to>
                                        <p:strVal val="visible"/>
                                      </p:to>
                                    </p:set>
                                    <p:animEffect transition="in" filter="dissolve">
                                      <p:cBhvr>
                                        <p:cTn id="233" dur="500"/>
                                        <p:tgtEl>
                                          <p:spTgt spid="77"/>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78"/>
                                        </p:tgtEl>
                                        <p:attrNameLst>
                                          <p:attrName>style.visibility</p:attrName>
                                        </p:attrNameLst>
                                      </p:cBhvr>
                                      <p:to>
                                        <p:strVal val="visible"/>
                                      </p:to>
                                    </p:set>
                                    <p:animEffect transition="in" filter="dissolve">
                                      <p:cBhvr>
                                        <p:cTn id="236" dur="500"/>
                                        <p:tgtEl>
                                          <p:spTgt spid="78"/>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79"/>
                                        </p:tgtEl>
                                        <p:attrNameLst>
                                          <p:attrName>style.visibility</p:attrName>
                                        </p:attrNameLst>
                                      </p:cBhvr>
                                      <p:to>
                                        <p:strVal val="visible"/>
                                      </p:to>
                                    </p:set>
                                    <p:animEffect transition="in" filter="dissolve">
                                      <p:cBhvr>
                                        <p:cTn id="239" dur="500"/>
                                        <p:tgtEl>
                                          <p:spTgt spid="79"/>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80"/>
                                        </p:tgtEl>
                                        <p:attrNameLst>
                                          <p:attrName>style.visibility</p:attrName>
                                        </p:attrNameLst>
                                      </p:cBhvr>
                                      <p:to>
                                        <p:strVal val="visible"/>
                                      </p:to>
                                    </p:set>
                                    <p:animEffect transition="in" filter="dissolve">
                                      <p:cBhvr>
                                        <p:cTn id="242" dur="500"/>
                                        <p:tgtEl>
                                          <p:spTgt spid="80"/>
                                        </p:tgtEl>
                                      </p:cBhvr>
                                    </p:animEffect>
                                  </p:childTnLst>
                                </p:cTn>
                              </p:par>
                              <p:par>
                                <p:cTn id="243" presetID="9" presetClass="entr" presetSubtype="0" fill="hold" grpId="0" nodeType="withEffect">
                                  <p:stCondLst>
                                    <p:cond delay="0"/>
                                  </p:stCondLst>
                                  <p:childTnLst>
                                    <p:set>
                                      <p:cBhvr>
                                        <p:cTn id="244" dur="1" fill="hold">
                                          <p:stCondLst>
                                            <p:cond delay="0"/>
                                          </p:stCondLst>
                                        </p:cTn>
                                        <p:tgtEl>
                                          <p:spTgt spid="81"/>
                                        </p:tgtEl>
                                        <p:attrNameLst>
                                          <p:attrName>style.visibility</p:attrName>
                                        </p:attrNameLst>
                                      </p:cBhvr>
                                      <p:to>
                                        <p:strVal val="visible"/>
                                      </p:to>
                                    </p:set>
                                    <p:animEffect transition="in" filter="dissolve">
                                      <p:cBhvr>
                                        <p:cTn id="245" dur="500"/>
                                        <p:tgtEl>
                                          <p:spTgt spid="81"/>
                                        </p:tgtEl>
                                      </p:cBhvr>
                                    </p:animEffect>
                                  </p:childTnLst>
                                </p:cTn>
                              </p:par>
                              <p:par>
                                <p:cTn id="246" presetID="9" presetClass="entr" presetSubtype="0" fill="hold" grpId="0" nodeType="withEffect">
                                  <p:stCondLst>
                                    <p:cond delay="0"/>
                                  </p:stCondLst>
                                  <p:childTnLst>
                                    <p:set>
                                      <p:cBhvr>
                                        <p:cTn id="247" dur="1" fill="hold">
                                          <p:stCondLst>
                                            <p:cond delay="0"/>
                                          </p:stCondLst>
                                        </p:cTn>
                                        <p:tgtEl>
                                          <p:spTgt spid="82"/>
                                        </p:tgtEl>
                                        <p:attrNameLst>
                                          <p:attrName>style.visibility</p:attrName>
                                        </p:attrNameLst>
                                      </p:cBhvr>
                                      <p:to>
                                        <p:strVal val="visible"/>
                                      </p:to>
                                    </p:set>
                                    <p:animEffect transition="in" filter="dissolve">
                                      <p:cBhvr>
                                        <p:cTn id="248" dur="500"/>
                                        <p:tgtEl>
                                          <p:spTgt spid="82"/>
                                        </p:tgtEl>
                                      </p:cBhvr>
                                    </p:animEffect>
                                  </p:childTnLst>
                                </p:cTn>
                              </p:par>
                              <p:par>
                                <p:cTn id="249" presetID="9" presetClass="entr" presetSubtype="0" fill="hold" grpId="0" nodeType="withEffect">
                                  <p:stCondLst>
                                    <p:cond delay="0"/>
                                  </p:stCondLst>
                                  <p:childTnLst>
                                    <p:set>
                                      <p:cBhvr>
                                        <p:cTn id="250" dur="1" fill="hold">
                                          <p:stCondLst>
                                            <p:cond delay="0"/>
                                          </p:stCondLst>
                                        </p:cTn>
                                        <p:tgtEl>
                                          <p:spTgt spid="83"/>
                                        </p:tgtEl>
                                        <p:attrNameLst>
                                          <p:attrName>style.visibility</p:attrName>
                                        </p:attrNameLst>
                                      </p:cBhvr>
                                      <p:to>
                                        <p:strVal val="visible"/>
                                      </p:to>
                                    </p:set>
                                    <p:animEffect transition="in" filter="dissolve">
                                      <p:cBhvr>
                                        <p:cTn id="251" dur="500"/>
                                        <p:tgtEl>
                                          <p:spTgt spid="83"/>
                                        </p:tgtEl>
                                      </p:cBhvr>
                                    </p:animEffect>
                                  </p:childTnLst>
                                </p:cTn>
                              </p:par>
                              <p:par>
                                <p:cTn id="252" presetID="9" presetClass="entr" presetSubtype="0" fill="hold" grpId="0" nodeType="withEffect">
                                  <p:stCondLst>
                                    <p:cond delay="0"/>
                                  </p:stCondLst>
                                  <p:childTnLst>
                                    <p:set>
                                      <p:cBhvr>
                                        <p:cTn id="253" dur="1" fill="hold">
                                          <p:stCondLst>
                                            <p:cond delay="0"/>
                                          </p:stCondLst>
                                        </p:cTn>
                                        <p:tgtEl>
                                          <p:spTgt spid="84"/>
                                        </p:tgtEl>
                                        <p:attrNameLst>
                                          <p:attrName>style.visibility</p:attrName>
                                        </p:attrNameLst>
                                      </p:cBhvr>
                                      <p:to>
                                        <p:strVal val="visible"/>
                                      </p:to>
                                    </p:set>
                                    <p:animEffect transition="in" filter="dissolve">
                                      <p:cBhvr>
                                        <p:cTn id="254" dur="500"/>
                                        <p:tgtEl>
                                          <p:spTgt spid="84"/>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96"/>
                                        </p:tgtEl>
                                        <p:attrNameLst>
                                          <p:attrName>style.visibility</p:attrName>
                                        </p:attrNameLst>
                                      </p:cBhvr>
                                      <p:to>
                                        <p:strVal val="visible"/>
                                      </p:to>
                                    </p:set>
                                    <p:animEffect transition="in" filter="dissolve">
                                      <p:cBhvr>
                                        <p:cTn id="259" dur="500"/>
                                        <p:tgtEl>
                                          <p:spTgt spid="96"/>
                                        </p:tgtEl>
                                      </p:cBhvr>
                                    </p:animEffect>
                                  </p:childTnLst>
                                </p:cTn>
                              </p:par>
                              <p:par>
                                <p:cTn id="260" presetID="9" presetClass="entr" presetSubtype="0" fill="hold" grpId="0" nodeType="withEffect">
                                  <p:stCondLst>
                                    <p:cond delay="0"/>
                                  </p:stCondLst>
                                  <p:childTnLst>
                                    <p:set>
                                      <p:cBhvr>
                                        <p:cTn id="261" dur="1" fill="hold">
                                          <p:stCondLst>
                                            <p:cond delay="0"/>
                                          </p:stCondLst>
                                        </p:cTn>
                                        <p:tgtEl>
                                          <p:spTgt spid="97"/>
                                        </p:tgtEl>
                                        <p:attrNameLst>
                                          <p:attrName>style.visibility</p:attrName>
                                        </p:attrNameLst>
                                      </p:cBhvr>
                                      <p:to>
                                        <p:strVal val="visible"/>
                                      </p:to>
                                    </p:set>
                                    <p:animEffect transition="in" filter="dissolve">
                                      <p:cBhvr>
                                        <p:cTn id="262" dur="500"/>
                                        <p:tgtEl>
                                          <p:spTgt spid="97"/>
                                        </p:tgtEl>
                                      </p:cBhvr>
                                    </p:animEffect>
                                  </p:childTnLst>
                                </p:cTn>
                              </p:par>
                              <p:par>
                                <p:cTn id="263" presetID="9" presetClass="entr" presetSubtype="0" fill="hold" grpId="0" nodeType="withEffect">
                                  <p:stCondLst>
                                    <p:cond delay="0"/>
                                  </p:stCondLst>
                                  <p:childTnLst>
                                    <p:set>
                                      <p:cBhvr>
                                        <p:cTn id="264" dur="1" fill="hold">
                                          <p:stCondLst>
                                            <p:cond delay="0"/>
                                          </p:stCondLst>
                                        </p:cTn>
                                        <p:tgtEl>
                                          <p:spTgt spid="99"/>
                                        </p:tgtEl>
                                        <p:attrNameLst>
                                          <p:attrName>style.visibility</p:attrName>
                                        </p:attrNameLst>
                                      </p:cBhvr>
                                      <p:to>
                                        <p:strVal val="visible"/>
                                      </p:to>
                                    </p:set>
                                    <p:animEffect transition="in" filter="dissolve">
                                      <p:cBhvr>
                                        <p:cTn id="265" dur="500"/>
                                        <p:tgtEl>
                                          <p:spTgt spid="99"/>
                                        </p:tgtEl>
                                      </p:cBhvr>
                                    </p:animEffect>
                                  </p:childTnLst>
                                </p:cTn>
                              </p:par>
                              <p:par>
                                <p:cTn id="266" presetID="9" presetClass="entr" presetSubtype="0" fill="hold" grpId="0" nodeType="withEffect">
                                  <p:stCondLst>
                                    <p:cond delay="0"/>
                                  </p:stCondLst>
                                  <p:childTnLst>
                                    <p:set>
                                      <p:cBhvr>
                                        <p:cTn id="267" dur="1" fill="hold">
                                          <p:stCondLst>
                                            <p:cond delay="0"/>
                                          </p:stCondLst>
                                        </p:cTn>
                                        <p:tgtEl>
                                          <p:spTgt spid="98"/>
                                        </p:tgtEl>
                                        <p:attrNameLst>
                                          <p:attrName>style.visibility</p:attrName>
                                        </p:attrNameLst>
                                      </p:cBhvr>
                                      <p:to>
                                        <p:strVal val="visible"/>
                                      </p:to>
                                    </p:set>
                                    <p:animEffect transition="in" filter="dissolve">
                                      <p:cBhvr>
                                        <p:cTn id="268" dur="500"/>
                                        <p:tgtEl>
                                          <p:spTgt spid="98"/>
                                        </p:tgtEl>
                                      </p:cBhvr>
                                    </p:animEffect>
                                  </p:childTnLst>
                                </p:cTn>
                              </p:par>
                              <p:par>
                                <p:cTn id="269" presetID="9" presetClass="entr" presetSubtype="0" fill="hold" grpId="0"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dissolve">
                                      <p:cBhvr>
                                        <p:cTn id="271" dur="500"/>
                                        <p:tgtEl>
                                          <p:spTgt spid="87"/>
                                        </p:tgtEl>
                                      </p:cBhvr>
                                    </p:animEffect>
                                  </p:childTnLst>
                                </p:cTn>
                              </p:par>
                              <p:par>
                                <p:cTn id="272" presetID="9" presetClass="entr" presetSubtype="0" fill="hold" grpId="0" nodeType="withEffect">
                                  <p:stCondLst>
                                    <p:cond delay="0"/>
                                  </p:stCondLst>
                                  <p:childTnLst>
                                    <p:set>
                                      <p:cBhvr>
                                        <p:cTn id="273" dur="1" fill="hold">
                                          <p:stCondLst>
                                            <p:cond delay="0"/>
                                          </p:stCondLst>
                                        </p:cTn>
                                        <p:tgtEl>
                                          <p:spTgt spid="151"/>
                                        </p:tgtEl>
                                        <p:attrNameLst>
                                          <p:attrName>style.visibility</p:attrName>
                                        </p:attrNameLst>
                                      </p:cBhvr>
                                      <p:to>
                                        <p:strVal val="visible"/>
                                      </p:to>
                                    </p:set>
                                    <p:animEffect transition="in" filter="dissolve">
                                      <p:cBhvr>
                                        <p:cTn id="274" dur="500"/>
                                        <p:tgtEl>
                                          <p:spTgt spid="151"/>
                                        </p:tgtEl>
                                      </p:cBhvr>
                                    </p:animEffect>
                                  </p:childTnLst>
                                </p:cTn>
                              </p:par>
                            </p:childTnLst>
                          </p:cTn>
                        </p:par>
                      </p:childTnLst>
                    </p:cTn>
                  </p:par>
                  <p:par>
                    <p:cTn id="275" fill="hold">
                      <p:stCondLst>
                        <p:cond delay="indefinite"/>
                      </p:stCondLst>
                      <p:childTnLst>
                        <p:par>
                          <p:cTn id="276" fill="hold">
                            <p:stCondLst>
                              <p:cond delay="0"/>
                            </p:stCondLst>
                            <p:childTnLst>
                              <p:par>
                                <p:cTn id="277" presetID="1" presetClass="emph" presetSubtype="2" fill="hold" nodeType="clickEffect">
                                  <p:stCondLst>
                                    <p:cond delay="0"/>
                                  </p:stCondLst>
                                  <p:childTnLst>
                                    <p:animClr clrSpc="rgb" dir="cw">
                                      <p:cBhvr>
                                        <p:cTn id="278" dur="2000" fill="hold"/>
                                        <p:tgtEl>
                                          <p:spTgt spid="42"/>
                                        </p:tgtEl>
                                        <p:attrNameLst>
                                          <p:attrName>fillcolor</p:attrName>
                                        </p:attrNameLst>
                                      </p:cBhvr>
                                      <p:to>
                                        <a:schemeClr val="accent2"/>
                                      </p:to>
                                    </p:animClr>
                                    <p:set>
                                      <p:cBhvr>
                                        <p:cTn id="279" dur="2000" fill="hold"/>
                                        <p:tgtEl>
                                          <p:spTgt spid="42"/>
                                        </p:tgtEl>
                                        <p:attrNameLst>
                                          <p:attrName>fill.type</p:attrName>
                                        </p:attrNameLst>
                                      </p:cBhvr>
                                      <p:to>
                                        <p:strVal val="solid"/>
                                      </p:to>
                                    </p:set>
                                    <p:set>
                                      <p:cBhvr>
                                        <p:cTn id="280" dur="2000" fill="hold"/>
                                        <p:tgtEl>
                                          <p:spTgt spid="42"/>
                                        </p:tgtEl>
                                        <p:attrNameLst>
                                          <p:attrName>fill.on</p:attrName>
                                        </p:attrNameLst>
                                      </p:cBhvr>
                                      <p:to>
                                        <p:strVal val="true"/>
                                      </p:to>
                                    </p:set>
                                  </p:childTnLst>
                                </p:cTn>
                              </p:par>
                            </p:childTnLst>
                          </p:cTn>
                        </p:par>
                      </p:childTnLst>
                    </p:cTn>
                  </p:par>
                  <p:par>
                    <p:cTn id="281" fill="hold">
                      <p:stCondLst>
                        <p:cond delay="indefinite"/>
                      </p:stCondLst>
                      <p:childTnLst>
                        <p:par>
                          <p:cTn id="282" fill="hold">
                            <p:stCondLst>
                              <p:cond delay="0"/>
                            </p:stCondLst>
                            <p:childTnLst>
                              <p:par>
                                <p:cTn id="283" presetID="9" presetClass="entr" presetSubtype="0" fill="hold" nodeType="clickEffect">
                                  <p:stCondLst>
                                    <p:cond delay="0"/>
                                  </p:stCondLst>
                                  <p:childTnLst>
                                    <p:set>
                                      <p:cBhvr>
                                        <p:cTn id="284" dur="1" fill="hold">
                                          <p:stCondLst>
                                            <p:cond delay="0"/>
                                          </p:stCondLst>
                                        </p:cTn>
                                        <p:tgtEl>
                                          <p:spTgt spid="87">
                                            <p:txEl>
                                              <p:pRg st="0" end="0"/>
                                            </p:txEl>
                                          </p:spTgt>
                                        </p:tgtEl>
                                        <p:attrNameLst>
                                          <p:attrName>style.visibility</p:attrName>
                                        </p:attrNameLst>
                                      </p:cBhvr>
                                      <p:to>
                                        <p:strVal val="visible"/>
                                      </p:to>
                                    </p:set>
                                    <p:animEffect transition="in" filter="dissolve">
                                      <p:cBhvr>
                                        <p:cTn id="285" dur="500"/>
                                        <p:tgtEl>
                                          <p:spTgt spid="87">
                                            <p:txEl>
                                              <p:pRg st="0" end="0"/>
                                            </p:txEl>
                                          </p:spTgt>
                                        </p:tgtEl>
                                      </p:cBhvr>
                                    </p:animEffect>
                                  </p:childTnLst>
                                </p:cTn>
                              </p:par>
                            </p:childTnLst>
                          </p:cTn>
                        </p:par>
                      </p:childTnLst>
                    </p:cTn>
                  </p:par>
                  <p:par>
                    <p:cTn id="286" fill="hold">
                      <p:stCondLst>
                        <p:cond delay="indefinite"/>
                      </p:stCondLst>
                      <p:childTnLst>
                        <p:par>
                          <p:cTn id="287" fill="hold">
                            <p:stCondLst>
                              <p:cond delay="0"/>
                            </p:stCondLst>
                            <p:childTnLst>
                              <p:par>
                                <p:cTn id="288" presetID="9" presetClass="entr" presetSubtype="0" fill="hold" nodeType="clickEffect">
                                  <p:stCondLst>
                                    <p:cond delay="0"/>
                                  </p:stCondLst>
                                  <p:childTnLst>
                                    <p:set>
                                      <p:cBhvr>
                                        <p:cTn id="289" dur="1" fill="hold">
                                          <p:stCondLst>
                                            <p:cond delay="0"/>
                                          </p:stCondLst>
                                        </p:cTn>
                                        <p:tgtEl>
                                          <p:spTgt spid="115"/>
                                        </p:tgtEl>
                                        <p:attrNameLst>
                                          <p:attrName>style.visibility</p:attrName>
                                        </p:attrNameLst>
                                      </p:cBhvr>
                                      <p:to>
                                        <p:strVal val="visible"/>
                                      </p:to>
                                    </p:set>
                                    <p:animEffect transition="in" filter="dissolve">
                                      <p:cBhvr>
                                        <p:cTn id="290" dur="500"/>
                                        <p:tgtEl>
                                          <p:spTgt spid="115"/>
                                        </p:tgtEl>
                                      </p:cBhvr>
                                    </p:animEffect>
                                  </p:childTnLst>
                                </p:cTn>
                              </p:par>
                            </p:childTnLst>
                          </p:cTn>
                        </p:par>
                      </p:childTnLst>
                    </p:cTn>
                  </p:par>
                  <p:par>
                    <p:cTn id="291" fill="hold">
                      <p:stCondLst>
                        <p:cond delay="indefinite"/>
                      </p:stCondLst>
                      <p:childTnLst>
                        <p:par>
                          <p:cTn id="292" fill="hold">
                            <p:stCondLst>
                              <p:cond delay="0"/>
                            </p:stCondLst>
                            <p:childTnLst>
                              <p:par>
                                <p:cTn id="293" presetID="9" presetClass="entr" presetSubtype="0" fill="hold" grpId="0" nodeType="clickEffect">
                                  <p:stCondLst>
                                    <p:cond delay="0"/>
                                  </p:stCondLst>
                                  <p:childTnLst>
                                    <p:set>
                                      <p:cBhvr>
                                        <p:cTn id="294" dur="1" fill="hold">
                                          <p:stCondLst>
                                            <p:cond delay="0"/>
                                          </p:stCondLst>
                                        </p:cTn>
                                        <p:tgtEl>
                                          <p:spTgt spid="109"/>
                                        </p:tgtEl>
                                        <p:attrNameLst>
                                          <p:attrName>style.visibility</p:attrName>
                                        </p:attrNameLst>
                                      </p:cBhvr>
                                      <p:to>
                                        <p:strVal val="visible"/>
                                      </p:to>
                                    </p:set>
                                    <p:animEffect transition="in" filter="dissolve">
                                      <p:cBhvr>
                                        <p:cTn id="295" dur="500"/>
                                        <p:tgtEl>
                                          <p:spTgt spid="109"/>
                                        </p:tgtEl>
                                      </p:cBhvr>
                                    </p:animEffect>
                                  </p:childTnLst>
                                </p:cTn>
                              </p:par>
                            </p:childTnLst>
                          </p:cTn>
                        </p:par>
                      </p:childTnLst>
                    </p:cTn>
                  </p:par>
                  <p:par>
                    <p:cTn id="296" fill="hold">
                      <p:stCondLst>
                        <p:cond delay="indefinite"/>
                      </p:stCondLst>
                      <p:childTnLst>
                        <p:par>
                          <p:cTn id="297" fill="hold">
                            <p:stCondLst>
                              <p:cond delay="0"/>
                            </p:stCondLst>
                            <p:childTnLst>
                              <p:par>
                                <p:cTn id="298" presetID="7" presetClass="emph" presetSubtype="2" fill="hold" nodeType="clickEffect">
                                  <p:stCondLst>
                                    <p:cond delay="0"/>
                                  </p:stCondLst>
                                  <p:childTnLst>
                                    <p:animClr clrSpc="rgb" dir="cw">
                                      <p:cBhvr>
                                        <p:cTn id="299" dur="2000" fill="hold"/>
                                        <p:tgtEl>
                                          <p:spTgt spid="77"/>
                                        </p:tgtEl>
                                        <p:attrNameLst>
                                          <p:attrName>stroke.color</p:attrName>
                                        </p:attrNameLst>
                                      </p:cBhvr>
                                      <p:to>
                                        <a:schemeClr val="accent2"/>
                                      </p:to>
                                    </p:animClr>
                                    <p:set>
                                      <p:cBhvr>
                                        <p:cTn id="300" dur="2000" fill="hold"/>
                                        <p:tgtEl>
                                          <p:spTgt spid="77"/>
                                        </p:tgtEl>
                                        <p:attrNameLst>
                                          <p:attrName>stroke.on</p:attrName>
                                        </p:attrNameLst>
                                      </p:cBhvr>
                                      <p:to>
                                        <p:strVal val="true"/>
                                      </p:to>
                                    </p:set>
                                  </p:childTnLst>
                                </p:cTn>
                              </p:par>
                              <p:par>
                                <p:cTn id="301" presetID="1" presetClass="emph" presetSubtype="2" fill="hold" nodeType="withEffect">
                                  <p:stCondLst>
                                    <p:cond delay="0"/>
                                  </p:stCondLst>
                                  <p:childTnLst>
                                    <p:animClr clrSpc="rgb" dir="cw">
                                      <p:cBhvr>
                                        <p:cTn id="302" dur="2000" fill="hold"/>
                                        <p:tgtEl>
                                          <p:spTgt spid="78"/>
                                        </p:tgtEl>
                                        <p:attrNameLst>
                                          <p:attrName>fillcolor</p:attrName>
                                        </p:attrNameLst>
                                      </p:cBhvr>
                                      <p:to>
                                        <a:schemeClr val="accent2"/>
                                      </p:to>
                                    </p:animClr>
                                    <p:set>
                                      <p:cBhvr>
                                        <p:cTn id="303" dur="2000" fill="hold"/>
                                        <p:tgtEl>
                                          <p:spTgt spid="78"/>
                                        </p:tgtEl>
                                        <p:attrNameLst>
                                          <p:attrName>fill.type</p:attrName>
                                        </p:attrNameLst>
                                      </p:cBhvr>
                                      <p:to>
                                        <p:strVal val="solid"/>
                                      </p:to>
                                    </p:set>
                                    <p:set>
                                      <p:cBhvr>
                                        <p:cTn id="304" dur="2000" fill="hold"/>
                                        <p:tgtEl>
                                          <p:spTgt spid="78"/>
                                        </p:tgtEl>
                                        <p:attrNameLst>
                                          <p:attrName>fill.on</p:attrName>
                                        </p:attrNameLst>
                                      </p:cBhvr>
                                      <p:to>
                                        <p:strVal val="true"/>
                                      </p:to>
                                    </p:set>
                                  </p:childTnLst>
                                </p:cTn>
                              </p:par>
                            </p:childTnLst>
                          </p:cTn>
                        </p:par>
                      </p:childTnLst>
                    </p:cTn>
                  </p:par>
                  <p:par>
                    <p:cTn id="305" fill="hold">
                      <p:stCondLst>
                        <p:cond delay="indefinite"/>
                      </p:stCondLst>
                      <p:childTnLst>
                        <p:par>
                          <p:cTn id="306" fill="hold">
                            <p:stCondLst>
                              <p:cond delay="0"/>
                            </p:stCondLst>
                            <p:childTnLst>
                              <p:par>
                                <p:cTn id="307" presetID="1" presetClass="emph" presetSubtype="2" fill="hold" nodeType="clickEffect">
                                  <p:stCondLst>
                                    <p:cond delay="0"/>
                                  </p:stCondLst>
                                  <p:childTnLst>
                                    <p:animClr clrSpc="rgb" dir="cw">
                                      <p:cBhvr>
                                        <p:cTn id="308" dur="2000" fill="hold"/>
                                        <p:tgtEl>
                                          <p:spTgt spid="45"/>
                                        </p:tgtEl>
                                        <p:attrNameLst>
                                          <p:attrName>fillcolor</p:attrName>
                                        </p:attrNameLst>
                                      </p:cBhvr>
                                      <p:to>
                                        <a:schemeClr val="accent2"/>
                                      </p:to>
                                    </p:animClr>
                                    <p:set>
                                      <p:cBhvr>
                                        <p:cTn id="309" dur="2000" fill="hold"/>
                                        <p:tgtEl>
                                          <p:spTgt spid="45"/>
                                        </p:tgtEl>
                                        <p:attrNameLst>
                                          <p:attrName>fill.type</p:attrName>
                                        </p:attrNameLst>
                                      </p:cBhvr>
                                      <p:to>
                                        <p:strVal val="solid"/>
                                      </p:to>
                                    </p:set>
                                    <p:set>
                                      <p:cBhvr>
                                        <p:cTn id="310" dur="2000" fill="hold"/>
                                        <p:tgtEl>
                                          <p:spTgt spid="45"/>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nodeType="clickEffect">
                                  <p:stCondLst>
                                    <p:cond delay="0"/>
                                  </p:stCondLst>
                                  <p:childTnLst>
                                    <p:set>
                                      <p:cBhvr>
                                        <p:cTn id="314" dur="1" fill="hold">
                                          <p:stCondLst>
                                            <p:cond delay="0"/>
                                          </p:stCondLst>
                                        </p:cTn>
                                        <p:tgtEl>
                                          <p:spTgt spid="87">
                                            <p:txEl>
                                              <p:pRg st="1" end="1"/>
                                            </p:txEl>
                                          </p:spTgt>
                                        </p:tgtEl>
                                        <p:attrNameLst>
                                          <p:attrName>style.visibility</p:attrName>
                                        </p:attrNameLst>
                                      </p:cBhvr>
                                      <p:to>
                                        <p:strVal val="visible"/>
                                      </p:to>
                                    </p:set>
                                    <p:animEffect transition="in" filter="dissolve">
                                      <p:cBhvr>
                                        <p:cTn id="315" dur="500"/>
                                        <p:tgtEl>
                                          <p:spTgt spid="87">
                                            <p:txEl>
                                              <p:pRg st="1" end="1"/>
                                            </p:txEl>
                                          </p:spTgt>
                                        </p:tgtEl>
                                      </p:cBhvr>
                                    </p:animEffect>
                                  </p:childTnLst>
                                </p:cTn>
                              </p:par>
                            </p:childTnLst>
                          </p:cTn>
                        </p:par>
                      </p:childTnLst>
                    </p:cTn>
                  </p:par>
                  <p:par>
                    <p:cTn id="316" fill="hold">
                      <p:stCondLst>
                        <p:cond delay="indefinite"/>
                      </p:stCondLst>
                      <p:childTnLst>
                        <p:par>
                          <p:cTn id="317" fill="hold">
                            <p:stCondLst>
                              <p:cond delay="0"/>
                            </p:stCondLst>
                            <p:childTnLst>
                              <p:par>
                                <p:cTn id="318" presetID="9" presetClass="entr" presetSubtype="0" fill="hold" nodeType="click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dissolve">
                                      <p:cBhvr>
                                        <p:cTn id="320" dur="500"/>
                                        <p:tgtEl>
                                          <p:spTgt spid="116"/>
                                        </p:tgtEl>
                                      </p:cBhvr>
                                    </p:animEffect>
                                  </p:childTnLst>
                                </p:cTn>
                              </p:par>
                            </p:childTnLst>
                          </p:cTn>
                        </p:par>
                      </p:childTnLst>
                    </p:cTn>
                  </p:par>
                  <p:par>
                    <p:cTn id="321" fill="hold">
                      <p:stCondLst>
                        <p:cond delay="indefinite"/>
                      </p:stCondLst>
                      <p:childTnLst>
                        <p:par>
                          <p:cTn id="322" fill="hold">
                            <p:stCondLst>
                              <p:cond delay="0"/>
                            </p:stCondLst>
                            <p:childTnLst>
                              <p:par>
                                <p:cTn id="323" presetID="9" presetClass="entr" presetSubtype="0" fill="hold" grpId="0" nodeType="clickEffect">
                                  <p:stCondLst>
                                    <p:cond delay="0"/>
                                  </p:stCondLst>
                                  <p:childTnLst>
                                    <p:set>
                                      <p:cBhvr>
                                        <p:cTn id="324" dur="1" fill="hold">
                                          <p:stCondLst>
                                            <p:cond delay="0"/>
                                          </p:stCondLst>
                                        </p:cTn>
                                        <p:tgtEl>
                                          <p:spTgt spid="112"/>
                                        </p:tgtEl>
                                        <p:attrNameLst>
                                          <p:attrName>style.visibility</p:attrName>
                                        </p:attrNameLst>
                                      </p:cBhvr>
                                      <p:to>
                                        <p:strVal val="visible"/>
                                      </p:to>
                                    </p:set>
                                    <p:animEffect transition="in" filter="dissolve">
                                      <p:cBhvr>
                                        <p:cTn id="325" dur="500"/>
                                        <p:tgtEl>
                                          <p:spTgt spid="112"/>
                                        </p:tgtEl>
                                      </p:cBhvr>
                                    </p:animEffect>
                                  </p:childTnLst>
                                </p:cTn>
                              </p:par>
                            </p:childTnLst>
                          </p:cTn>
                        </p:par>
                      </p:childTnLst>
                    </p:cTn>
                  </p:par>
                  <p:par>
                    <p:cTn id="326" fill="hold">
                      <p:stCondLst>
                        <p:cond delay="indefinite"/>
                      </p:stCondLst>
                      <p:childTnLst>
                        <p:par>
                          <p:cTn id="327" fill="hold">
                            <p:stCondLst>
                              <p:cond delay="0"/>
                            </p:stCondLst>
                            <p:childTnLst>
                              <p:par>
                                <p:cTn id="328" presetID="7" presetClass="emph" presetSubtype="2" fill="hold" nodeType="clickEffect">
                                  <p:stCondLst>
                                    <p:cond delay="0"/>
                                  </p:stCondLst>
                                  <p:childTnLst>
                                    <p:animClr clrSpc="rgb" dir="cw">
                                      <p:cBhvr>
                                        <p:cTn id="329" dur="2000" fill="hold"/>
                                        <p:tgtEl>
                                          <p:spTgt spid="65"/>
                                        </p:tgtEl>
                                        <p:attrNameLst>
                                          <p:attrName>stroke.color</p:attrName>
                                        </p:attrNameLst>
                                      </p:cBhvr>
                                      <p:to>
                                        <a:schemeClr val="accent2"/>
                                      </p:to>
                                    </p:animClr>
                                    <p:set>
                                      <p:cBhvr>
                                        <p:cTn id="330" dur="2000" fill="hold"/>
                                        <p:tgtEl>
                                          <p:spTgt spid="65"/>
                                        </p:tgtEl>
                                        <p:attrNameLst>
                                          <p:attrName>stroke.on</p:attrName>
                                        </p:attrNameLst>
                                      </p:cBhvr>
                                      <p:to>
                                        <p:strVal val="true"/>
                                      </p:to>
                                    </p:set>
                                  </p:childTnLst>
                                </p:cTn>
                              </p:par>
                              <p:par>
                                <p:cTn id="331" presetID="1" presetClass="emph" presetSubtype="2" fill="hold" nodeType="withEffect">
                                  <p:stCondLst>
                                    <p:cond delay="0"/>
                                  </p:stCondLst>
                                  <p:childTnLst>
                                    <p:animClr clrSpc="rgb" dir="cw">
                                      <p:cBhvr>
                                        <p:cTn id="332" dur="2000" fill="hold"/>
                                        <p:tgtEl>
                                          <p:spTgt spid="66"/>
                                        </p:tgtEl>
                                        <p:attrNameLst>
                                          <p:attrName>fillcolor</p:attrName>
                                        </p:attrNameLst>
                                      </p:cBhvr>
                                      <p:to>
                                        <a:schemeClr val="accent2"/>
                                      </p:to>
                                    </p:animClr>
                                    <p:set>
                                      <p:cBhvr>
                                        <p:cTn id="333" dur="2000" fill="hold"/>
                                        <p:tgtEl>
                                          <p:spTgt spid="66"/>
                                        </p:tgtEl>
                                        <p:attrNameLst>
                                          <p:attrName>fill.type</p:attrName>
                                        </p:attrNameLst>
                                      </p:cBhvr>
                                      <p:to>
                                        <p:strVal val="solid"/>
                                      </p:to>
                                    </p:set>
                                    <p:set>
                                      <p:cBhvr>
                                        <p:cTn id="334" dur="2000" fill="hold"/>
                                        <p:tgtEl>
                                          <p:spTgt spid="66"/>
                                        </p:tgtEl>
                                        <p:attrNameLst>
                                          <p:attrName>fill.on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1" presetClass="emph" presetSubtype="2" fill="hold" nodeType="clickEffect">
                                  <p:stCondLst>
                                    <p:cond delay="0"/>
                                  </p:stCondLst>
                                  <p:childTnLst>
                                    <p:animClr clrSpc="rgb" dir="cw">
                                      <p:cBhvr>
                                        <p:cTn id="338" dur="2000" fill="hold"/>
                                        <p:tgtEl>
                                          <p:spTgt spid="48"/>
                                        </p:tgtEl>
                                        <p:attrNameLst>
                                          <p:attrName>fillcolor</p:attrName>
                                        </p:attrNameLst>
                                      </p:cBhvr>
                                      <p:to>
                                        <a:schemeClr val="accent2"/>
                                      </p:to>
                                    </p:animClr>
                                    <p:set>
                                      <p:cBhvr>
                                        <p:cTn id="339" dur="2000" fill="hold"/>
                                        <p:tgtEl>
                                          <p:spTgt spid="48"/>
                                        </p:tgtEl>
                                        <p:attrNameLst>
                                          <p:attrName>fill.type</p:attrName>
                                        </p:attrNameLst>
                                      </p:cBhvr>
                                      <p:to>
                                        <p:strVal val="solid"/>
                                      </p:to>
                                    </p:set>
                                    <p:set>
                                      <p:cBhvr>
                                        <p:cTn id="340" dur="2000" fill="hold"/>
                                        <p:tgtEl>
                                          <p:spTgt spid="48"/>
                                        </p:tgtEl>
                                        <p:attrNameLst>
                                          <p:attrName>fill.on</p:attrName>
                                        </p:attrNameLst>
                                      </p:cBhvr>
                                      <p:to>
                                        <p:strVal val="true"/>
                                      </p:to>
                                    </p:set>
                                  </p:childTnLst>
                                </p:cTn>
                              </p:par>
                            </p:childTnLst>
                          </p:cTn>
                        </p:par>
                      </p:childTnLst>
                    </p:cTn>
                  </p:par>
                  <p:par>
                    <p:cTn id="341" fill="hold">
                      <p:stCondLst>
                        <p:cond delay="indefinite"/>
                      </p:stCondLst>
                      <p:childTnLst>
                        <p:par>
                          <p:cTn id="342" fill="hold">
                            <p:stCondLst>
                              <p:cond delay="0"/>
                            </p:stCondLst>
                            <p:childTnLst>
                              <p:par>
                                <p:cTn id="343" presetID="9" presetClass="entr" presetSubtype="0" fill="hold" nodeType="clickEffect">
                                  <p:stCondLst>
                                    <p:cond delay="0"/>
                                  </p:stCondLst>
                                  <p:childTnLst>
                                    <p:set>
                                      <p:cBhvr>
                                        <p:cTn id="344" dur="1" fill="hold">
                                          <p:stCondLst>
                                            <p:cond delay="0"/>
                                          </p:stCondLst>
                                        </p:cTn>
                                        <p:tgtEl>
                                          <p:spTgt spid="87">
                                            <p:txEl>
                                              <p:pRg st="2" end="2"/>
                                            </p:txEl>
                                          </p:spTgt>
                                        </p:tgtEl>
                                        <p:attrNameLst>
                                          <p:attrName>style.visibility</p:attrName>
                                        </p:attrNameLst>
                                      </p:cBhvr>
                                      <p:to>
                                        <p:strVal val="visible"/>
                                      </p:to>
                                    </p:set>
                                    <p:animEffect transition="in" filter="dissolve">
                                      <p:cBhvr>
                                        <p:cTn id="345" dur="500"/>
                                        <p:tgtEl>
                                          <p:spTgt spid="87">
                                            <p:txEl>
                                              <p:pRg st="2" end="2"/>
                                            </p:txEl>
                                          </p:spTgt>
                                        </p:tgtEl>
                                      </p:cBhvr>
                                    </p:animEffect>
                                  </p:childTnLst>
                                </p:cTn>
                              </p:par>
                            </p:childTnLst>
                          </p:cTn>
                        </p:par>
                      </p:childTnLst>
                    </p:cTn>
                  </p:par>
                  <p:par>
                    <p:cTn id="346" fill="hold">
                      <p:stCondLst>
                        <p:cond delay="indefinite"/>
                      </p:stCondLst>
                      <p:childTnLst>
                        <p:par>
                          <p:cTn id="347" fill="hold">
                            <p:stCondLst>
                              <p:cond delay="0"/>
                            </p:stCondLst>
                            <p:childTnLst>
                              <p:par>
                                <p:cTn id="348" presetID="9" presetClass="entr" presetSubtype="0" fill="hold" nodeType="clickEffect">
                                  <p:stCondLst>
                                    <p:cond delay="0"/>
                                  </p:stCondLst>
                                  <p:childTnLst>
                                    <p:set>
                                      <p:cBhvr>
                                        <p:cTn id="349" dur="1" fill="hold">
                                          <p:stCondLst>
                                            <p:cond delay="0"/>
                                          </p:stCondLst>
                                        </p:cTn>
                                        <p:tgtEl>
                                          <p:spTgt spid="119"/>
                                        </p:tgtEl>
                                        <p:attrNameLst>
                                          <p:attrName>style.visibility</p:attrName>
                                        </p:attrNameLst>
                                      </p:cBhvr>
                                      <p:to>
                                        <p:strVal val="visible"/>
                                      </p:to>
                                    </p:set>
                                    <p:animEffect transition="in" filter="dissolve">
                                      <p:cBhvr>
                                        <p:cTn id="350" dur="500"/>
                                        <p:tgtEl>
                                          <p:spTgt spid="119"/>
                                        </p:tgtEl>
                                      </p:cBhvr>
                                    </p:animEffect>
                                  </p:childTnLst>
                                </p:cTn>
                              </p:par>
                            </p:childTnLst>
                          </p:cTn>
                        </p:par>
                      </p:childTnLst>
                    </p:cTn>
                  </p:par>
                  <p:par>
                    <p:cTn id="351" fill="hold">
                      <p:stCondLst>
                        <p:cond delay="indefinite"/>
                      </p:stCondLst>
                      <p:childTnLst>
                        <p:par>
                          <p:cTn id="352" fill="hold">
                            <p:stCondLst>
                              <p:cond delay="0"/>
                            </p:stCondLst>
                            <p:childTnLst>
                              <p:par>
                                <p:cTn id="353" presetID="9" presetClass="entr" presetSubtype="0" fill="hold" grpId="0" nodeType="clickEffect">
                                  <p:stCondLst>
                                    <p:cond delay="0"/>
                                  </p:stCondLst>
                                  <p:childTnLst>
                                    <p:set>
                                      <p:cBhvr>
                                        <p:cTn id="354" dur="1" fill="hold">
                                          <p:stCondLst>
                                            <p:cond delay="0"/>
                                          </p:stCondLst>
                                        </p:cTn>
                                        <p:tgtEl>
                                          <p:spTgt spid="110"/>
                                        </p:tgtEl>
                                        <p:attrNameLst>
                                          <p:attrName>style.visibility</p:attrName>
                                        </p:attrNameLst>
                                      </p:cBhvr>
                                      <p:to>
                                        <p:strVal val="visible"/>
                                      </p:to>
                                    </p:set>
                                    <p:animEffect transition="in" filter="dissolve">
                                      <p:cBhvr>
                                        <p:cTn id="355" dur="500"/>
                                        <p:tgtEl>
                                          <p:spTgt spid="110"/>
                                        </p:tgtEl>
                                      </p:cBhvr>
                                    </p:animEffect>
                                  </p:childTnLst>
                                </p:cTn>
                              </p:par>
                            </p:childTnLst>
                          </p:cTn>
                        </p:par>
                      </p:childTnLst>
                    </p:cTn>
                  </p:par>
                  <p:par>
                    <p:cTn id="356" fill="hold">
                      <p:stCondLst>
                        <p:cond delay="indefinite"/>
                      </p:stCondLst>
                      <p:childTnLst>
                        <p:par>
                          <p:cTn id="357" fill="hold">
                            <p:stCondLst>
                              <p:cond delay="0"/>
                            </p:stCondLst>
                            <p:childTnLst>
                              <p:par>
                                <p:cTn id="358" presetID="9" presetClass="entr" presetSubtype="0" fill="hold" nodeType="clickEffect">
                                  <p:stCondLst>
                                    <p:cond delay="0"/>
                                  </p:stCondLst>
                                  <p:childTnLst>
                                    <p:set>
                                      <p:cBhvr>
                                        <p:cTn id="359" dur="1" fill="hold">
                                          <p:stCondLst>
                                            <p:cond delay="0"/>
                                          </p:stCondLst>
                                        </p:cTn>
                                        <p:tgtEl>
                                          <p:spTgt spid="87">
                                            <p:txEl>
                                              <p:pRg st="3" end="3"/>
                                            </p:txEl>
                                          </p:spTgt>
                                        </p:tgtEl>
                                        <p:attrNameLst>
                                          <p:attrName>style.visibility</p:attrName>
                                        </p:attrNameLst>
                                      </p:cBhvr>
                                      <p:to>
                                        <p:strVal val="visible"/>
                                      </p:to>
                                    </p:set>
                                    <p:animEffect transition="in" filter="dissolve">
                                      <p:cBhvr>
                                        <p:cTn id="360" dur="500"/>
                                        <p:tgtEl>
                                          <p:spTgt spid="87">
                                            <p:txEl>
                                              <p:pRg st="3" end="3"/>
                                            </p:txEl>
                                          </p:spTgt>
                                        </p:tgtEl>
                                      </p:cBhvr>
                                    </p:animEffect>
                                  </p:childTnLst>
                                </p:cTn>
                              </p:par>
                            </p:childTnLst>
                          </p:cTn>
                        </p:par>
                      </p:childTnLst>
                    </p:cTn>
                  </p:par>
                  <p:par>
                    <p:cTn id="361" fill="hold">
                      <p:stCondLst>
                        <p:cond delay="indefinite"/>
                      </p:stCondLst>
                      <p:childTnLst>
                        <p:par>
                          <p:cTn id="362" fill="hold">
                            <p:stCondLst>
                              <p:cond delay="0"/>
                            </p:stCondLst>
                            <p:childTnLst>
                              <p:par>
                                <p:cTn id="363" presetID="9" presetClass="entr" presetSubtype="0" fill="hold" grpId="0" nodeType="clickEffect">
                                  <p:stCondLst>
                                    <p:cond delay="0"/>
                                  </p:stCondLst>
                                  <p:childTnLst>
                                    <p:set>
                                      <p:cBhvr>
                                        <p:cTn id="364" dur="1" fill="hold">
                                          <p:stCondLst>
                                            <p:cond delay="0"/>
                                          </p:stCondLst>
                                        </p:cTn>
                                        <p:tgtEl>
                                          <p:spTgt spid="5"/>
                                        </p:tgtEl>
                                        <p:attrNameLst>
                                          <p:attrName>style.visibility</p:attrName>
                                        </p:attrNameLst>
                                      </p:cBhvr>
                                      <p:to>
                                        <p:strVal val="visible"/>
                                      </p:to>
                                    </p:set>
                                    <p:animEffect transition="in" filter="dissolve">
                                      <p:cBhvr>
                                        <p:cTn id="365" dur="500"/>
                                        <p:tgtEl>
                                          <p:spTgt spid="5"/>
                                        </p:tgtEl>
                                      </p:cBhvr>
                                    </p:animEffect>
                                  </p:childTnLst>
                                </p:cTn>
                              </p:par>
                            </p:childTnLst>
                          </p:cTn>
                        </p:par>
                      </p:childTnLst>
                    </p:cTn>
                  </p:par>
                  <p:par>
                    <p:cTn id="366" fill="hold">
                      <p:stCondLst>
                        <p:cond delay="indefinite"/>
                      </p:stCondLst>
                      <p:childTnLst>
                        <p:par>
                          <p:cTn id="367" fill="hold">
                            <p:stCondLst>
                              <p:cond delay="0"/>
                            </p:stCondLst>
                            <p:childTnLst>
                              <p:par>
                                <p:cTn id="368" presetID="9" presetClass="entr" presetSubtype="0" fill="hold" grpId="0" nodeType="clickEffect">
                                  <p:stCondLst>
                                    <p:cond delay="0"/>
                                  </p:stCondLst>
                                  <p:childTnLst>
                                    <p:set>
                                      <p:cBhvr>
                                        <p:cTn id="369" dur="1" fill="hold">
                                          <p:stCondLst>
                                            <p:cond delay="0"/>
                                          </p:stCondLst>
                                        </p:cTn>
                                        <p:tgtEl>
                                          <p:spTgt spid="156"/>
                                        </p:tgtEl>
                                        <p:attrNameLst>
                                          <p:attrName>style.visibility</p:attrName>
                                        </p:attrNameLst>
                                      </p:cBhvr>
                                      <p:to>
                                        <p:strVal val="visible"/>
                                      </p:to>
                                    </p:set>
                                    <p:animEffect transition="in" filter="dissolve">
                                      <p:cBhvr>
                                        <p:cTn id="370" dur="500"/>
                                        <p:tgtEl>
                                          <p:spTgt spid="156"/>
                                        </p:tgtEl>
                                      </p:cBhvr>
                                    </p:animEffect>
                                  </p:childTnLst>
                                </p:cTn>
                              </p:par>
                            </p:childTnLst>
                          </p:cTn>
                        </p:par>
                      </p:childTnLst>
                    </p:cTn>
                  </p:par>
                  <p:par>
                    <p:cTn id="371" fill="hold">
                      <p:stCondLst>
                        <p:cond delay="indefinite"/>
                      </p:stCondLst>
                      <p:childTnLst>
                        <p:par>
                          <p:cTn id="372" fill="hold">
                            <p:stCondLst>
                              <p:cond delay="0"/>
                            </p:stCondLst>
                            <p:childTnLst>
                              <p:par>
                                <p:cTn id="373" presetID="9" presetClass="entr" presetSubtype="0" fill="hold" nodeType="clickEffect">
                                  <p:stCondLst>
                                    <p:cond delay="0"/>
                                  </p:stCondLst>
                                  <p:childTnLst>
                                    <p:set>
                                      <p:cBhvr>
                                        <p:cTn id="374" dur="1" fill="hold">
                                          <p:stCondLst>
                                            <p:cond delay="0"/>
                                          </p:stCondLst>
                                        </p:cTn>
                                        <p:tgtEl>
                                          <p:spTgt spid="87">
                                            <p:txEl>
                                              <p:pRg st="4" end="4"/>
                                            </p:txEl>
                                          </p:spTgt>
                                        </p:tgtEl>
                                        <p:attrNameLst>
                                          <p:attrName>style.visibility</p:attrName>
                                        </p:attrNameLst>
                                      </p:cBhvr>
                                      <p:to>
                                        <p:strVal val="visible"/>
                                      </p:to>
                                    </p:set>
                                    <p:animEffect transition="in" filter="dissolve">
                                      <p:cBhvr>
                                        <p:cTn id="375" dur="500"/>
                                        <p:tgtEl>
                                          <p:spTgt spid="87">
                                            <p:txEl>
                                              <p:pRg st="4" end="4"/>
                                            </p:txEl>
                                          </p:spTgt>
                                        </p:tgtEl>
                                      </p:cBhvr>
                                    </p:animEffect>
                                  </p:childTnLst>
                                </p:cTn>
                              </p:par>
                            </p:childTnLst>
                          </p:cTn>
                        </p:par>
                      </p:childTnLst>
                    </p:cTn>
                  </p:par>
                  <p:par>
                    <p:cTn id="376" fill="hold">
                      <p:stCondLst>
                        <p:cond delay="indefinite"/>
                      </p:stCondLst>
                      <p:childTnLst>
                        <p:par>
                          <p:cTn id="377" fill="hold">
                            <p:stCondLst>
                              <p:cond delay="0"/>
                            </p:stCondLst>
                            <p:childTnLst>
                              <p:par>
                                <p:cTn id="378" presetID="9" presetClass="entr" presetSubtype="0" fill="hold" grpId="0" nodeType="clickEffect">
                                  <p:stCondLst>
                                    <p:cond delay="0"/>
                                  </p:stCondLst>
                                  <p:childTnLst>
                                    <p:set>
                                      <p:cBhvr>
                                        <p:cTn id="379" dur="1" fill="hold">
                                          <p:stCondLst>
                                            <p:cond delay="0"/>
                                          </p:stCondLst>
                                        </p:cTn>
                                        <p:tgtEl>
                                          <p:spTgt spid="157"/>
                                        </p:tgtEl>
                                        <p:attrNameLst>
                                          <p:attrName>style.visibility</p:attrName>
                                        </p:attrNameLst>
                                      </p:cBhvr>
                                      <p:to>
                                        <p:strVal val="visible"/>
                                      </p:to>
                                    </p:set>
                                    <p:animEffect transition="in" filter="dissolve">
                                      <p:cBhvr>
                                        <p:cTn id="380" dur="500"/>
                                        <p:tgtEl>
                                          <p:spTgt spid="157"/>
                                        </p:tgtEl>
                                      </p:cBhvr>
                                    </p:animEffect>
                                  </p:childTnLst>
                                </p:cTn>
                              </p:par>
                            </p:childTnLst>
                          </p:cTn>
                        </p:par>
                      </p:childTnLst>
                    </p:cTn>
                  </p:par>
                  <p:par>
                    <p:cTn id="381" fill="hold">
                      <p:stCondLst>
                        <p:cond delay="indefinite"/>
                      </p:stCondLst>
                      <p:childTnLst>
                        <p:par>
                          <p:cTn id="382" fill="hold">
                            <p:stCondLst>
                              <p:cond delay="0"/>
                            </p:stCondLst>
                            <p:childTnLst>
                              <p:par>
                                <p:cTn id="383" presetID="7" presetClass="emph" presetSubtype="2" fill="hold" nodeType="clickEffect">
                                  <p:stCondLst>
                                    <p:cond delay="0"/>
                                  </p:stCondLst>
                                  <p:childTnLst>
                                    <p:animClr clrSpc="rgb" dir="cw">
                                      <p:cBhvr>
                                        <p:cTn id="384" dur="2000" fill="hold"/>
                                        <p:tgtEl>
                                          <p:spTgt spid="71"/>
                                        </p:tgtEl>
                                        <p:attrNameLst>
                                          <p:attrName>stroke.color</p:attrName>
                                        </p:attrNameLst>
                                      </p:cBhvr>
                                      <p:to>
                                        <a:schemeClr val="accent2"/>
                                      </p:to>
                                    </p:animClr>
                                    <p:set>
                                      <p:cBhvr>
                                        <p:cTn id="385" dur="2000" fill="hold"/>
                                        <p:tgtEl>
                                          <p:spTgt spid="71"/>
                                        </p:tgtEl>
                                        <p:attrNameLst>
                                          <p:attrName>stroke.on</p:attrName>
                                        </p:attrNameLst>
                                      </p:cBhvr>
                                      <p:to>
                                        <p:strVal val="true"/>
                                      </p:to>
                                    </p:set>
                                  </p:childTnLst>
                                </p:cTn>
                              </p:par>
                              <p:par>
                                <p:cTn id="386" presetID="1" presetClass="emph" presetSubtype="2" fill="hold" nodeType="withEffect">
                                  <p:stCondLst>
                                    <p:cond delay="0"/>
                                  </p:stCondLst>
                                  <p:childTnLst>
                                    <p:animClr clrSpc="rgb" dir="cw">
                                      <p:cBhvr>
                                        <p:cTn id="387" dur="2000" fill="hold"/>
                                        <p:tgtEl>
                                          <p:spTgt spid="72"/>
                                        </p:tgtEl>
                                        <p:attrNameLst>
                                          <p:attrName>fillcolor</p:attrName>
                                        </p:attrNameLst>
                                      </p:cBhvr>
                                      <p:to>
                                        <a:schemeClr val="accent2"/>
                                      </p:to>
                                    </p:animClr>
                                    <p:set>
                                      <p:cBhvr>
                                        <p:cTn id="388" dur="2000" fill="hold"/>
                                        <p:tgtEl>
                                          <p:spTgt spid="72"/>
                                        </p:tgtEl>
                                        <p:attrNameLst>
                                          <p:attrName>fill.type</p:attrName>
                                        </p:attrNameLst>
                                      </p:cBhvr>
                                      <p:to>
                                        <p:strVal val="solid"/>
                                      </p:to>
                                    </p:set>
                                    <p:set>
                                      <p:cBhvr>
                                        <p:cTn id="389" dur="2000" fill="hold"/>
                                        <p:tgtEl>
                                          <p:spTgt spid="72"/>
                                        </p:tgtEl>
                                        <p:attrNameLst>
                                          <p:attrName>fill.on</p:attrName>
                                        </p:attrNameLst>
                                      </p:cBhvr>
                                      <p:to>
                                        <p:strVal val="true"/>
                                      </p:to>
                                    </p:set>
                                  </p:childTnLst>
                                </p:cTn>
                              </p:par>
                            </p:childTnLst>
                          </p:cTn>
                        </p:par>
                      </p:childTnLst>
                    </p:cTn>
                  </p:par>
                  <p:par>
                    <p:cTn id="390" fill="hold">
                      <p:stCondLst>
                        <p:cond delay="indefinite"/>
                      </p:stCondLst>
                      <p:childTnLst>
                        <p:par>
                          <p:cTn id="391" fill="hold">
                            <p:stCondLst>
                              <p:cond delay="0"/>
                            </p:stCondLst>
                            <p:childTnLst>
                              <p:par>
                                <p:cTn id="392" presetID="1" presetClass="emph" presetSubtype="2" fill="hold" nodeType="clickEffect">
                                  <p:stCondLst>
                                    <p:cond delay="0"/>
                                  </p:stCondLst>
                                  <p:childTnLst>
                                    <p:animClr clrSpc="rgb" dir="cw">
                                      <p:cBhvr>
                                        <p:cTn id="393" dur="2000" fill="hold"/>
                                        <p:tgtEl>
                                          <p:spTgt spid="54"/>
                                        </p:tgtEl>
                                        <p:attrNameLst>
                                          <p:attrName>fillcolor</p:attrName>
                                        </p:attrNameLst>
                                      </p:cBhvr>
                                      <p:to>
                                        <a:schemeClr val="accent2"/>
                                      </p:to>
                                    </p:animClr>
                                    <p:set>
                                      <p:cBhvr>
                                        <p:cTn id="394" dur="2000" fill="hold"/>
                                        <p:tgtEl>
                                          <p:spTgt spid="54"/>
                                        </p:tgtEl>
                                        <p:attrNameLst>
                                          <p:attrName>fill.type</p:attrName>
                                        </p:attrNameLst>
                                      </p:cBhvr>
                                      <p:to>
                                        <p:strVal val="solid"/>
                                      </p:to>
                                    </p:set>
                                    <p:set>
                                      <p:cBhvr>
                                        <p:cTn id="395" dur="2000" fill="hold"/>
                                        <p:tgtEl>
                                          <p:spTgt spid="54"/>
                                        </p:tgtEl>
                                        <p:attrNameLst>
                                          <p:attrName>fill.on</p:attrName>
                                        </p:attrNameLst>
                                      </p:cBhvr>
                                      <p:to>
                                        <p:strVal val="true"/>
                                      </p:to>
                                    </p:set>
                                  </p:childTnLst>
                                </p:cTn>
                              </p:par>
                            </p:childTnLst>
                          </p:cTn>
                        </p:par>
                      </p:childTnLst>
                    </p:cTn>
                  </p:par>
                  <p:par>
                    <p:cTn id="396" fill="hold">
                      <p:stCondLst>
                        <p:cond delay="indefinite"/>
                      </p:stCondLst>
                      <p:childTnLst>
                        <p:par>
                          <p:cTn id="397" fill="hold">
                            <p:stCondLst>
                              <p:cond delay="0"/>
                            </p:stCondLst>
                            <p:childTnLst>
                              <p:par>
                                <p:cTn id="398" presetID="9" presetClass="entr" presetSubtype="0" fill="hold" nodeType="clickEffect">
                                  <p:stCondLst>
                                    <p:cond delay="0"/>
                                  </p:stCondLst>
                                  <p:childTnLst>
                                    <p:set>
                                      <p:cBhvr>
                                        <p:cTn id="399" dur="1" fill="hold">
                                          <p:stCondLst>
                                            <p:cond delay="0"/>
                                          </p:stCondLst>
                                        </p:cTn>
                                        <p:tgtEl>
                                          <p:spTgt spid="87">
                                            <p:txEl>
                                              <p:pRg st="5" end="5"/>
                                            </p:txEl>
                                          </p:spTgt>
                                        </p:tgtEl>
                                        <p:attrNameLst>
                                          <p:attrName>style.visibility</p:attrName>
                                        </p:attrNameLst>
                                      </p:cBhvr>
                                      <p:to>
                                        <p:strVal val="visible"/>
                                      </p:to>
                                    </p:set>
                                    <p:animEffect transition="in" filter="dissolve">
                                      <p:cBhvr>
                                        <p:cTn id="400" dur="500"/>
                                        <p:tgtEl>
                                          <p:spTgt spid="87">
                                            <p:txEl>
                                              <p:pRg st="5" end="5"/>
                                            </p:txEl>
                                          </p:spTgt>
                                        </p:tgtEl>
                                      </p:cBhvr>
                                    </p:animEffect>
                                  </p:childTnLst>
                                </p:cTn>
                              </p:par>
                            </p:childTnLst>
                          </p:cTn>
                        </p:par>
                      </p:childTnLst>
                    </p:cTn>
                  </p:par>
                  <p:par>
                    <p:cTn id="401" fill="hold">
                      <p:stCondLst>
                        <p:cond delay="indefinite"/>
                      </p:stCondLst>
                      <p:childTnLst>
                        <p:par>
                          <p:cTn id="402" fill="hold">
                            <p:stCondLst>
                              <p:cond delay="0"/>
                            </p:stCondLst>
                            <p:childTnLst>
                              <p:par>
                                <p:cTn id="403" presetID="9" presetClass="entr" presetSubtype="0" fill="hold" nodeType="clickEffect">
                                  <p:stCondLst>
                                    <p:cond delay="0"/>
                                  </p:stCondLst>
                                  <p:childTnLst>
                                    <p:set>
                                      <p:cBhvr>
                                        <p:cTn id="404" dur="1" fill="hold">
                                          <p:stCondLst>
                                            <p:cond delay="0"/>
                                          </p:stCondLst>
                                        </p:cTn>
                                        <p:tgtEl>
                                          <p:spTgt spid="117"/>
                                        </p:tgtEl>
                                        <p:attrNameLst>
                                          <p:attrName>style.visibility</p:attrName>
                                        </p:attrNameLst>
                                      </p:cBhvr>
                                      <p:to>
                                        <p:strVal val="visible"/>
                                      </p:to>
                                    </p:set>
                                    <p:animEffect transition="in" filter="dissolve">
                                      <p:cBhvr>
                                        <p:cTn id="405" dur="500"/>
                                        <p:tgtEl>
                                          <p:spTgt spid="117"/>
                                        </p:tgtEl>
                                      </p:cBhvr>
                                    </p:animEffect>
                                  </p:childTnLst>
                                </p:cTn>
                              </p:par>
                            </p:childTnLst>
                          </p:cTn>
                        </p:par>
                      </p:childTnLst>
                    </p:cTn>
                  </p:par>
                  <p:par>
                    <p:cTn id="406" fill="hold">
                      <p:stCondLst>
                        <p:cond delay="indefinite"/>
                      </p:stCondLst>
                      <p:childTnLst>
                        <p:par>
                          <p:cTn id="407" fill="hold">
                            <p:stCondLst>
                              <p:cond delay="0"/>
                            </p:stCondLst>
                            <p:childTnLst>
                              <p:par>
                                <p:cTn id="408" presetID="9" presetClass="entr" presetSubtype="0" fill="hold" grpId="0" nodeType="clickEffect">
                                  <p:stCondLst>
                                    <p:cond delay="0"/>
                                  </p:stCondLst>
                                  <p:childTnLst>
                                    <p:set>
                                      <p:cBhvr>
                                        <p:cTn id="409" dur="1" fill="hold">
                                          <p:stCondLst>
                                            <p:cond delay="0"/>
                                          </p:stCondLst>
                                        </p:cTn>
                                        <p:tgtEl>
                                          <p:spTgt spid="113"/>
                                        </p:tgtEl>
                                        <p:attrNameLst>
                                          <p:attrName>style.visibility</p:attrName>
                                        </p:attrNameLst>
                                      </p:cBhvr>
                                      <p:to>
                                        <p:strVal val="visible"/>
                                      </p:to>
                                    </p:set>
                                    <p:animEffect transition="in" filter="dissolve">
                                      <p:cBhvr>
                                        <p:cTn id="410" dur="500"/>
                                        <p:tgtEl>
                                          <p:spTgt spid="113"/>
                                        </p:tgtEl>
                                      </p:cBhvr>
                                    </p:animEffect>
                                  </p:childTnLst>
                                </p:cTn>
                              </p:par>
                            </p:childTnLst>
                          </p:cTn>
                        </p:par>
                      </p:childTnLst>
                    </p:cTn>
                  </p:par>
                  <p:par>
                    <p:cTn id="411" fill="hold">
                      <p:stCondLst>
                        <p:cond delay="indefinite"/>
                      </p:stCondLst>
                      <p:childTnLst>
                        <p:par>
                          <p:cTn id="412" fill="hold">
                            <p:stCondLst>
                              <p:cond delay="0"/>
                            </p:stCondLst>
                            <p:childTnLst>
                              <p:par>
                                <p:cTn id="413" presetID="9" presetClass="entr" presetSubtype="0" fill="hold" nodeType="clickEffect">
                                  <p:stCondLst>
                                    <p:cond delay="0"/>
                                  </p:stCondLst>
                                  <p:childTnLst>
                                    <p:set>
                                      <p:cBhvr>
                                        <p:cTn id="414" dur="1" fill="hold">
                                          <p:stCondLst>
                                            <p:cond delay="0"/>
                                          </p:stCondLst>
                                        </p:cTn>
                                        <p:tgtEl>
                                          <p:spTgt spid="87">
                                            <p:txEl>
                                              <p:pRg st="6" end="6"/>
                                            </p:txEl>
                                          </p:spTgt>
                                        </p:tgtEl>
                                        <p:attrNameLst>
                                          <p:attrName>style.visibility</p:attrName>
                                        </p:attrNameLst>
                                      </p:cBhvr>
                                      <p:to>
                                        <p:strVal val="visible"/>
                                      </p:to>
                                    </p:set>
                                    <p:animEffect transition="in" filter="dissolve">
                                      <p:cBhvr>
                                        <p:cTn id="415" dur="500"/>
                                        <p:tgtEl>
                                          <p:spTgt spid="87">
                                            <p:txEl>
                                              <p:pRg st="6" end="6"/>
                                            </p:txEl>
                                          </p:spTgt>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grpId="0" nodeType="clickEffect">
                                  <p:stCondLst>
                                    <p:cond delay="0"/>
                                  </p:stCondLst>
                                  <p:childTnLst>
                                    <p:set>
                                      <p:cBhvr>
                                        <p:cTn id="419" dur="1" fill="hold">
                                          <p:stCondLst>
                                            <p:cond delay="0"/>
                                          </p:stCondLst>
                                        </p:cTn>
                                        <p:tgtEl>
                                          <p:spTgt spid="158"/>
                                        </p:tgtEl>
                                        <p:attrNameLst>
                                          <p:attrName>style.visibility</p:attrName>
                                        </p:attrNameLst>
                                      </p:cBhvr>
                                      <p:to>
                                        <p:strVal val="visible"/>
                                      </p:to>
                                    </p:set>
                                    <p:animEffect transition="in" filter="dissolve">
                                      <p:cBhvr>
                                        <p:cTn id="420" dur="500"/>
                                        <p:tgtEl>
                                          <p:spTgt spid="158"/>
                                        </p:tgtEl>
                                      </p:cBhvr>
                                    </p:animEffect>
                                  </p:childTnLst>
                                </p:cTn>
                              </p:par>
                            </p:childTnLst>
                          </p:cTn>
                        </p:par>
                      </p:childTnLst>
                    </p:cTn>
                  </p:par>
                  <p:par>
                    <p:cTn id="421" fill="hold">
                      <p:stCondLst>
                        <p:cond delay="indefinite"/>
                      </p:stCondLst>
                      <p:childTnLst>
                        <p:par>
                          <p:cTn id="422" fill="hold">
                            <p:stCondLst>
                              <p:cond delay="0"/>
                            </p:stCondLst>
                            <p:childTnLst>
                              <p:par>
                                <p:cTn id="423" presetID="7" presetClass="emph" presetSubtype="2" fill="hold" nodeType="clickEffect">
                                  <p:stCondLst>
                                    <p:cond delay="0"/>
                                  </p:stCondLst>
                                  <p:childTnLst>
                                    <p:animClr clrSpc="rgb" dir="cw">
                                      <p:cBhvr>
                                        <p:cTn id="424" dur="2000" fill="hold"/>
                                        <p:tgtEl>
                                          <p:spTgt spid="69"/>
                                        </p:tgtEl>
                                        <p:attrNameLst>
                                          <p:attrName>stroke.color</p:attrName>
                                        </p:attrNameLst>
                                      </p:cBhvr>
                                      <p:to>
                                        <a:schemeClr val="accent2"/>
                                      </p:to>
                                    </p:animClr>
                                    <p:set>
                                      <p:cBhvr>
                                        <p:cTn id="425" dur="2000" fill="hold"/>
                                        <p:tgtEl>
                                          <p:spTgt spid="69"/>
                                        </p:tgtEl>
                                        <p:attrNameLst>
                                          <p:attrName>stroke.on</p:attrName>
                                        </p:attrNameLst>
                                      </p:cBhvr>
                                      <p:to>
                                        <p:strVal val="true"/>
                                      </p:to>
                                    </p:set>
                                  </p:childTnLst>
                                </p:cTn>
                              </p:par>
                              <p:par>
                                <p:cTn id="426" presetID="1" presetClass="emph" presetSubtype="2" fill="hold" nodeType="withEffect">
                                  <p:stCondLst>
                                    <p:cond delay="0"/>
                                  </p:stCondLst>
                                  <p:childTnLst>
                                    <p:animClr clrSpc="rgb" dir="cw">
                                      <p:cBhvr>
                                        <p:cTn id="427" dur="2000" fill="hold"/>
                                        <p:tgtEl>
                                          <p:spTgt spid="70"/>
                                        </p:tgtEl>
                                        <p:attrNameLst>
                                          <p:attrName>fillcolor</p:attrName>
                                        </p:attrNameLst>
                                      </p:cBhvr>
                                      <p:to>
                                        <a:schemeClr val="accent2"/>
                                      </p:to>
                                    </p:animClr>
                                    <p:set>
                                      <p:cBhvr>
                                        <p:cTn id="428" dur="2000" fill="hold"/>
                                        <p:tgtEl>
                                          <p:spTgt spid="70"/>
                                        </p:tgtEl>
                                        <p:attrNameLst>
                                          <p:attrName>fill.type</p:attrName>
                                        </p:attrNameLst>
                                      </p:cBhvr>
                                      <p:to>
                                        <p:strVal val="solid"/>
                                      </p:to>
                                    </p:set>
                                    <p:set>
                                      <p:cBhvr>
                                        <p:cTn id="429" dur="2000" fill="hold"/>
                                        <p:tgtEl>
                                          <p:spTgt spid="70"/>
                                        </p:tgtEl>
                                        <p:attrNameLst>
                                          <p:attrName>fill.on</p:attrName>
                                        </p:attrNameLst>
                                      </p:cBhvr>
                                      <p:to>
                                        <p:strVal val="true"/>
                                      </p:to>
                                    </p:set>
                                  </p:childTnLst>
                                </p:cTn>
                              </p:par>
                            </p:childTnLst>
                          </p:cTn>
                        </p:par>
                      </p:childTnLst>
                    </p:cTn>
                  </p:par>
                  <p:par>
                    <p:cTn id="430" fill="hold">
                      <p:stCondLst>
                        <p:cond delay="indefinite"/>
                      </p:stCondLst>
                      <p:childTnLst>
                        <p:par>
                          <p:cTn id="431" fill="hold">
                            <p:stCondLst>
                              <p:cond delay="0"/>
                            </p:stCondLst>
                            <p:childTnLst>
                              <p:par>
                                <p:cTn id="432" presetID="1" presetClass="emph" presetSubtype="2" fill="hold" nodeType="clickEffect">
                                  <p:stCondLst>
                                    <p:cond delay="0"/>
                                  </p:stCondLst>
                                  <p:childTnLst>
                                    <p:animClr clrSpc="rgb" dir="cw">
                                      <p:cBhvr>
                                        <p:cTn id="433" dur="2000" fill="hold"/>
                                        <p:tgtEl>
                                          <p:spTgt spid="51"/>
                                        </p:tgtEl>
                                        <p:attrNameLst>
                                          <p:attrName>fillcolor</p:attrName>
                                        </p:attrNameLst>
                                      </p:cBhvr>
                                      <p:to>
                                        <a:schemeClr val="accent2"/>
                                      </p:to>
                                    </p:animClr>
                                    <p:set>
                                      <p:cBhvr>
                                        <p:cTn id="434" dur="2000" fill="hold"/>
                                        <p:tgtEl>
                                          <p:spTgt spid="51"/>
                                        </p:tgtEl>
                                        <p:attrNameLst>
                                          <p:attrName>fill.type</p:attrName>
                                        </p:attrNameLst>
                                      </p:cBhvr>
                                      <p:to>
                                        <p:strVal val="solid"/>
                                      </p:to>
                                    </p:set>
                                    <p:set>
                                      <p:cBhvr>
                                        <p:cTn id="435" dur="2000" fill="hold"/>
                                        <p:tgtEl>
                                          <p:spTgt spid="51"/>
                                        </p:tgtEl>
                                        <p:attrNameLst>
                                          <p:attrName>fill.on</p:attrName>
                                        </p:attrNameLst>
                                      </p:cBhvr>
                                      <p:to>
                                        <p:strVal val="true"/>
                                      </p:to>
                                    </p:set>
                                  </p:childTnLst>
                                </p:cTn>
                              </p:par>
                            </p:childTnLst>
                          </p:cTn>
                        </p:par>
                      </p:childTnLst>
                    </p:cTn>
                  </p:par>
                  <p:par>
                    <p:cTn id="436" fill="hold">
                      <p:stCondLst>
                        <p:cond delay="indefinite"/>
                      </p:stCondLst>
                      <p:childTnLst>
                        <p:par>
                          <p:cTn id="437" fill="hold">
                            <p:stCondLst>
                              <p:cond delay="0"/>
                            </p:stCondLst>
                            <p:childTnLst>
                              <p:par>
                                <p:cTn id="438" presetID="9" presetClass="entr" presetSubtype="0" fill="hold" nodeType="clickEffect">
                                  <p:stCondLst>
                                    <p:cond delay="0"/>
                                  </p:stCondLst>
                                  <p:childTnLst>
                                    <p:set>
                                      <p:cBhvr>
                                        <p:cTn id="439" dur="1" fill="hold">
                                          <p:stCondLst>
                                            <p:cond delay="0"/>
                                          </p:stCondLst>
                                        </p:cTn>
                                        <p:tgtEl>
                                          <p:spTgt spid="87">
                                            <p:txEl>
                                              <p:pRg st="7" end="7"/>
                                            </p:txEl>
                                          </p:spTgt>
                                        </p:tgtEl>
                                        <p:attrNameLst>
                                          <p:attrName>style.visibility</p:attrName>
                                        </p:attrNameLst>
                                      </p:cBhvr>
                                      <p:to>
                                        <p:strVal val="visible"/>
                                      </p:to>
                                    </p:set>
                                    <p:animEffect transition="in" filter="dissolve">
                                      <p:cBhvr>
                                        <p:cTn id="440" dur="500"/>
                                        <p:tgtEl>
                                          <p:spTgt spid="87">
                                            <p:txEl>
                                              <p:pRg st="7" end="7"/>
                                            </p:txEl>
                                          </p:spTgt>
                                        </p:tgtEl>
                                      </p:cBhvr>
                                    </p:animEffect>
                                  </p:childTnLst>
                                </p:cTn>
                              </p:par>
                            </p:childTnLst>
                          </p:cTn>
                        </p:par>
                      </p:childTnLst>
                    </p:cTn>
                  </p:par>
                  <p:par>
                    <p:cTn id="441" fill="hold">
                      <p:stCondLst>
                        <p:cond delay="indefinite"/>
                      </p:stCondLst>
                      <p:childTnLst>
                        <p:par>
                          <p:cTn id="442" fill="hold">
                            <p:stCondLst>
                              <p:cond delay="0"/>
                            </p:stCondLst>
                            <p:childTnLst>
                              <p:par>
                                <p:cTn id="443" presetID="9" presetClass="entr" presetSubtype="0" fill="hold" nodeType="clickEffect">
                                  <p:stCondLst>
                                    <p:cond delay="0"/>
                                  </p:stCondLst>
                                  <p:childTnLst>
                                    <p:set>
                                      <p:cBhvr>
                                        <p:cTn id="444" dur="1" fill="hold">
                                          <p:stCondLst>
                                            <p:cond delay="0"/>
                                          </p:stCondLst>
                                        </p:cTn>
                                        <p:tgtEl>
                                          <p:spTgt spid="120"/>
                                        </p:tgtEl>
                                        <p:attrNameLst>
                                          <p:attrName>style.visibility</p:attrName>
                                        </p:attrNameLst>
                                      </p:cBhvr>
                                      <p:to>
                                        <p:strVal val="visible"/>
                                      </p:to>
                                    </p:set>
                                    <p:animEffect transition="in" filter="dissolve">
                                      <p:cBhvr>
                                        <p:cTn id="445" dur="500"/>
                                        <p:tgtEl>
                                          <p:spTgt spid="120"/>
                                        </p:tgtEl>
                                      </p:cBhvr>
                                    </p:animEffect>
                                  </p:childTnLst>
                                </p:cTn>
                              </p:par>
                            </p:childTnLst>
                          </p:cTn>
                        </p:par>
                      </p:childTnLst>
                    </p:cTn>
                  </p:par>
                  <p:par>
                    <p:cTn id="446" fill="hold">
                      <p:stCondLst>
                        <p:cond delay="indefinite"/>
                      </p:stCondLst>
                      <p:childTnLst>
                        <p:par>
                          <p:cTn id="447" fill="hold">
                            <p:stCondLst>
                              <p:cond delay="0"/>
                            </p:stCondLst>
                            <p:childTnLst>
                              <p:par>
                                <p:cTn id="448" presetID="9" presetClass="entr" presetSubtype="0" fill="hold" grpId="0" nodeType="clickEffect">
                                  <p:stCondLst>
                                    <p:cond delay="0"/>
                                  </p:stCondLst>
                                  <p:childTnLst>
                                    <p:set>
                                      <p:cBhvr>
                                        <p:cTn id="449" dur="1" fill="hold">
                                          <p:stCondLst>
                                            <p:cond delay="0"/>
                                          </p:stCondLst>
                                        </p:cTn>
                                        <p:tgtEl>
                                          <p:spTgt spid="111"/>
                                        </p:tgtEl>
                                        <p:attrNameLst>
                                          <p:attrName>style.visibility</p:attrName>
                                        </p:attrNameLst>
                                      </p:cBhvr>
                                      <p:to>
                                        <p:strVal val="visible"/>
                                      </p:to>
                                    </p:set>
                                    <p:animEffect transition="in" filter="dissolve">
                                      <p:cBhvr>
                                        <p:cTn id="450" dur="500"/>
                                        <p:tgtEl>
                                          <p:spTgt spid="111"/>
                                        </p:tgtEl>
                                      </p:cBhvr>
                                    </p:animEffect>
                                  </p:childTnLst>
                                </p:cTn>
                              </p:par>
                            </p:childTnLst>
                          </p:cTn>
                        </p:par>
                      </p:childTnLst>
                    </p:cTn>
                  </p:par>
                  <p:par>
                    <p:cTn id="451" fill="hold">
                      <p:stCondLst>
                        <p:cond delay="indefinite"/>
                      </p:stCondLst>
                      <p:childTnLst>
                        <p:par>
                          <p:cTn id="452" fill="hold">
                            <p:stCondLst>
                              <p:cond delay="0"/>
                            </p:stCondLst>
                            <p:childTnLst>
                              <p:par>
                                <p:cTn id="453" presetID="9" presetClass="entr" presetSubtype="0" fill="hold" nodeType="clickEffect">
                                  <p:stCondLst>
                                    <p:cond delay="0"/>
                                  </p:stCondLst>
                                  <p:childTnLst>
                                    <p:set>
                                      <p:cBhvr>
                                        <p:cTn id="454" dur="1" fill="hold">
                                          <p:stCondLst>
                                            <p:cond delay="0"/>
                                          </p:stCondLst>
                                        </p:cTn>
                                        <p:tgtEl>
                                          <p:spTgt spid="87">
                                            <p:txEl>
                                              <p:pRg st="8" end="8"/>
                                            </p:txEl>
                                          </p:spTgt>
                                        </p:tgtEl>
                                        <p:attrNameLst>
                                          <p:attrName>style.visibility</p:attrName>
                                        </p:attrNameLst>
                                      </p:cBhvr>
                                      <p:to>
                                        <p:strVal val="visible"/>
                                      </p:to>
                                    </p:set>
                                    <p:animEffect transition="in" filter="dissolve">
                                      <p:cBhvr>
                                        <p:cTn id="455" dur="500"/>
                                        <p:tgtEl>
                                          <p:spTgt spid="87">
                                            <p:txEl>
                                              <p:pRg st="8" end="8"/>
                                            </p:txEl>
                                          </p:spTgt>
                                        </p:tgtEl>
                                      </p:cBhvr>
                                    </p:animEffect>
                                  </p:childTnLst>
                                </p:cTn>
                              </p:par>
                            </p:childTnLst>
                          </p:cTn>
                        </p:par>
                      </p:childTnLst>
                    </p:cTn>
                  </p:par>
                  <p:par>
                    <p:cTn id="456" fill="hold">
                      <p:stCondLst>
                        <p:cond delay="indefinite"/>
                      </p:stCondLst>
                      <p:childTnLst>
                        <p:par>
                          <p:cTn id="457" fill="hold">
                            <p:stCondLst>
                              <p:cond delay="0"/>
                            </p:stCondLst>
                            <p:childTnLst>
                              <p:par>
                                <p:cTn id="458" presetID="9" presetClass="entr" presetSubtype="0" fill="hold" nodeType="clickEffect">
                                  <p:stCondLst>
                                    <p:cond delay="0"/>
                                  </p:stCondLst>
                                  <p:childTnLst>
                                    <p:set>
                                      <p:cBhvr>
                                        <p:cTn id="459" dur="1" fill="hold">
                                          <p:stCondLst>
                                            <p:cond delay="0"/>
                                          </p:stCondLst>
                                        </p:cTn>
                                        <p:tgtEl>
                                          <p:spTgt spid="87">
                                            <p:txEl>
                                              <p:pRg st="9" end="9"/>
                                            </p:txEl>
                                          </p:spTgt>
                                        </p:tgtEl>
                                        <p:attrNameLst>
                                          <p:attrName>style.visibility</p:attrName>
                                        </p:attrNameLst>
                                      </p:cBhvr>
                                      <p:to>
                                        <p:strVal val="visible"/>
                                      </p:to>
                                    </p:set>
                                    <p:animEffect transition="in" filter="dissolve">
                                      <p:cBhvr>
                                        <p:cTn id="460" dur="500"/>
                                        <p:tgtEl>
                                          <p:spTgt spid="87">
                                            <p:txEl>
                                              <p:pRg st="9" end="9"/>
                                            </p:txEl>
                                          </p:spTgt>
                                        </p:tgtEl>
                                      </p:cBhvr>
                                    </p:animEffect>
                                  </p:childTnLst>
                                </p:cTn>
                              </p:par>
                            </p:childTnLst>
                          </p:cTn>
                        </p:par>
                      </p:childTnLst>
                    </p:cTn>
                  </p:par>
                  <p:par>
                    <p:cTn id="461" fill="hold">
                      <p:stCondLst>
                        <p:cond delay="indefinite"/>
                      </p:stCondLst>
                      <p:childTnLst>
                        <p:par>
                          <p:cTn id="462" fill="hold">
                            <p:stCondLst>
                              <p:cond delay="0"/>
                            </p:stCondLst>
                            <p:childTnLst>
                              <p:par>
                                <p:cTn id="463" presetID="9" presetClass="entr" presetSubtype="0" fill="hold" grpId="0" nodeType="clickEffect">
                                  <p:stCondLst>
                                    <p:cond delay="0"/>
                                  </p:stCondLst>
                                  <p:childTnLst>
                                    <p:set>
                                      <p:cBhvr>
                                        <p:cTn id="464" dur="1" fill="hold">
                                          <p:stCondLst>
                                            <p:cond delay="0"/>
                                          </p:stCondLst>
                                        </p:cTn>
                                        <p:tgtEl>
                                          <p:spTgt spid="159"/>
                                        </p:tgtEl>
                                        <p:attrNameLst>
                                          <p:attrName>style.visibility</p:attrName>
                                        </p:attrNameLst>
                                      </p:cBhvr>
                                      <p:to>
                                        <p:strVal val="visible"/>
                                      </p:to>
                                    </p:set>
                                    <p:animEffect transition="in" filter="dissolve">
                                      <p:cBhvr>
                                        <p:cTn id="465" dur="500"/>
                                        <p:tgtEl>
                                          <p:spTgt spid="159"/>
                                        </p:tgtEl>
                                      </p:cBhvr>
                                    </p:animEffect>
                                  </p:childTnLst>
                                </p:cTn>
                              </p:par>
                              <p:par>
                                <p:cTn id="466" presetID="9" presetClass="entr" presetSubtype="0" fill="hold" grpId="0" nodeType="withEffect">
                                  <p:stCondLst>
                                    <p:cond delay="0"/>
                                  </p:stCondLst>
                                  <p:childTnLst>
                                    <p:set>
                                      <p:cBhvr>
                                        <p:cTn id="467" dur="1" fill="hold">
                                          <p:stCondLst>
                                            <p:cond delay="0"/>
                                          </p:stCondLst>
                                        </p:cTn>
                                        <p:tgtEl>
                                          <p:spTgt spid="86"/>
                                        </p:tgtEl>
                                        <p:attrNameLst>
                                          <p:attrName>style.visibility</p:attrName>
                                        </p:attrNameLst>
                                      </p:cBhvr>
                                      <p:to>
                                        <p:strVal val="visible"/>
                                      </p:to>
                                    </p:set>
                                    <p:animEffect transition="in" filter="dissolve">
                                      <p:cBhvr>
                                        <p:cTn id="468" dur="500"/>
                                        <p:tgtEl>
                                          <p:spTgt spid="86"/>
                                        </p:tgtEl>
                                      </p:cBhvr>
                                    </p:animEffect>
                                  </p:childTnLst>
                                </p:cTn>
                              </p:par>
                            </p:childTnLst>
                          </p:cTn>
                        </p:par>
                      </p:childTnLst>
                    </p:cTn>
                  </p:par>
                  <p:par>
                    <p:cTn id="469" fill="hold">
                      <p:stCondLst>
                        <p:cond delay="indefinite"/>
                      </p:stCondLst>
                      <p:childTnLst>
                        <p:par>
                          <p:cTn id="470" fill="hold">
                            <p:stCondLst>
                              <p:cond delay="0"/>
                            </p:stCondLst>
                            <p:childTnLst>
                              <p:par>
                                <p:cTn id="471" presetID="1" presetClass="emph" presetSubtype="2" fill="hold" nodeType="clickEffect">
                                  <p:stCondLst>
                                    <p:cond delay="0"/>
                                  </p:stCondLst>
                                  <p:childTnLst>
                                    <p:animClr clrSpc="rgb" dir="cw">
                                      <p:cBhvr>
                                        <p:cTn id="472" dur="2000" fill="hold"/>
                                        <p:tgtEl>
                                          <p:spTgt spid="86"/>
                                        </p:tgtEl>
                                        <p:attrNameLst>
                                          <p:attrName>fillcolor</p:attrName>
                                        </p:attrNameLst>
                                      </p:cBhvr>
                                      <p:to>
                                        <a:schemeClr val="accent2"/>
                                      </p:to>
                                    </p:animClr>
                                    <p:set>
                                      <p:cBhvr>
                                        <p:cTn id="473" dur="2000" fill="hold"/>
                                        <p:tgtEl>
                                          <p:spTgt spid="86"/>
                                        </p:tgtEl>
                                        <p:attrNameLst>
                                          <p:attrName>fill.type</p:attrName>
                                        </p:attrNameLst>
                                      </p:cBhvr>
                                      <p:to>
                                        <p:strVal val="solid"/>
                                      </p:to>
                                    </p:set>
                                    <p:set>
                                      <p:cBhvr>
                                        <p:cTn id="474" dur="2000" fill="hold"/>
                                        <p:tgtEl>
                                          <p:spTgt spid="86"/>
                                        </p:tgtEl>
                                        <p:attrNameLst>
                                          <p:attrName>fill.on</p:attrName>
                                        </p:attrNameLst>
                                      </p:cBhvr>
                                      <p:to>
                                        <p:strVal val="true"/>
                                      </p:to>
                                    </p:set>
                                  </p:childTnLst>
                                </p:cTn>
                              </p:par>
                            </p:childTnLst>
                          </p:cTn>
                        </p:par>
                      </p:childTnLst>
                    </p:cTn>
                  </p:par>
                  <p:par>
                    <p:cTn id="475" fill="hold">
                      <p:stCondLst>
                        <p:cond delay="indefinite"/>
                      </p:stCondLst>
                      <p:childTnLst>
                        <p:par>
                          <p:cTn id="476" fill="hold">
                            <p:stCondLst>
                              <p:cond delay="0"/>
                            </p:stCondLst>
                            <p:childTnLst>
                              <p:par>
                                <p:cTn id="477" presetID="9" presetClass="entr" presetSubtype="0" fill="hold" nodeType="clickEffect">
                                  <p:stCondLst>
                                    <p:cond delay="0"/>
                                  </p:stCondLst>
                                  <p:childTnLst>
                                    <p:set>
                                      <p:cBhvr>
                                        <p:cTn id="478" dur="1" fill="hold">
                                          <p:stCondLst>
                                            <p:cond delay="0"/>
                                          </p:stCondLst>
                                        </p:cTn>
                                        <p:tgtEl>
                                          <p:spTgt spid="87">
                                            <p:txEl>
                                              <p:pRg st="10" end="10"/>
                                            </p:txEl>
                                          </p:spTgt>
                                        </p:tgtEl>
                                        <p:attrNameLst>
                                          <p:attrName>style.visibility</p:attrName>
                                        </p:attrNameLst>
                                      </p:cBhvr>
                                      <p:to>
                                        <p:strVal val="visible"/>
                                      </p:to>
                                    </p:set>
                                    <p:animEffect transition="in" filter="dissolve">
                                      <p:cBhvr>
                                        <p:cTn id="479" dur="500"/>
                                        <p:tgtEl>
                                          <p:spTgt spid="87">
                                            <p:txEl>
                                              <p:pRg st="10" end="10"/>
                                            </p:txEl>
                                          </p:spTgt>
                                        </p:tgtEl>
                                      </p:cBhvr>
                                    </p:animEffect>
                                  </p:childTnLst>
                                </p:cTn>
                              </p:par>
                            </p:childTnLst>
                          </p:cTn>
                        </p:par>
                      </p:childTnLst>
                    </p:cTn>
                  </p:par>
                  <p:par>
                    <p:cTn id="480" fill="hold">
                      <p:stCondLst>
                        <p:cond delay="indefinite"/>
                      </p:stCondLst>
                      <p:childTnLst>
                        <p:par>
                          <p:cTn id="481" fill="hold">
                            <p:stCondLst>
                              <p:cond delay="0"/>
                            </p:stCondLst>
                            <p:childTnLst>
                              <p:par>
                                <p:cTn id="482" presetID="9" presetClass="entr" presetSubtype="0" fill="hold" grpId="0" nodeType="clickEffect">
                                  <p:stCondLst>
                                    <p:cond delay="0"/>
                                  </p:stCondLst>
                                  <p:childTnLst>
                                    <p:set>
                                      <p:cBhvr>
                                        <p:cTn id="483" dur="1" fill="hold">
                                          <p:stCondLst>
                                            <p:cond delay="0"/>
                                          </p:stCondLst>
                                        </p:cTn>
                                        <p:tgtEl>
                                          <p:spTgt spid="160"/>
                                        </p:tgtEl>
                                        <p:attrNameLst>
                                          <p:attrName>style.visibility</p:attrName>
                                        </p:attrNameLst>
                                      </p:cBhvr>
                                      <p:to>
                                        <p:strVal val="visible"/>
                                      </p:to>
                                    </p:set>
                                    <p:animEffect transition="in" filter="dissolve">
                                      <p:cBhvr>
                                        <p:cTn id="484" dur="500"/>
                                        <p:tgtEl>
                                          <p:spTgt spid="160"/>
                                        </p:tgtEl>
                                      </p:cBhvr>
                                    </p:animEffect>
                                  </p:childTnLst>
                                </p:cTn>
                              </p:par>
                              <p:par>
                                <p:cTn id="485" presetID="9" presetClass="entr" presetSubtype="0" fill="hold" grpId="0" nodeType="withEffect">
                                  <p:stCondLst>
                                    <p:cond delay="0"/>
                                  </p:stCondLst>
                                  <p:childTnLst>
                                    <p:set>
                                      <p:cBhvr>
                                        <p:cTn id="486" dur="1" fill="hold">
                                          <p:stCondLst>
                                            <p:cond delay="0"/>
                                          </p:stCondLst>
                                        </p:cTn>
                                        <p:tgtEl>
                                          <p:spTgt spid="88"/>
                                        </p:tgtEl>
                                        <p:attrNameLst>
                                          <p:attrName>style.visibility</p:attrName>
                                        </p:attrNameLst>
                                      </p:cBhvr>
                                      <p:to>
                                        <p:strVal val="visible"/>
                                      </p:to>
                                    </p:set>
                                    <p:animEffect transition="in" filter="dissolve">
                                      <p:cBhvr>
                                        <p:cTn id="487" dur="500"/>
                                        <p:tgtEl>
                                          <p:spTgt spid="88"/>
                                        </p:tgtEl>
                                      </p:cBhvr>
                                    </p:animEffect>
                                  </p:childTnLst>
                                </p:cTn>
                              </p:par>
                            </p:childTnLst>
                          </p:cTn>
                        </p:par>
                      </p:childTnLst>
                    </p:cTn>
                  </p:par>
                  <p:par>
                    <p:cTn id="488" fill="hold">
                      <p:stCondLst>
                        <p:cond delay="indefinite"/>
                      </p:stCondLst>
                      <p:childTnLst>
                        <p:par>
                          <p:cTn id="489" fill="hold">
                            <p:stCondLst>
                              <p:cond delay="0"/>
                            </p:stCondLst>
                            <p:childTnLst>
                              <p:par>
                                <p:cTn id="490" presetID="9" presetClass="entr" presetSubtype="0" fill="hold" nodeType="clickEffect">
                                  <p:stCondLst>
                                    <p:cond delay="0"/>
                                  </p:stCondLst>
                                  <p:childTnLst>
                                    <p:set>
                                      <p:cBhvr>
                                        <p:cTn id="491" dur="1" fill="hold">
                                          <p:stCondLst>
                                            <p:cond delay="0"/>
                                          </p:stCondLst>
                                        </p:cTn>
                                        <p:tgtEl>
                                          <p:spTgt spid="87">
                                            <p:txEl>
                                              <p:pRg st="11" end="11"/>
                                            </p:txEl>
                                          </p:spTgt>
                                        </p:tgtEl>
                                        <p:attrNameLst>
                                          <p:attrName>style.visibility</p:attrName>
                                        </p:attrNameLst>
                                      </p:cBhvr>
                                      <p:to>
                                        <p:strVal val="visible"/>
                                      </p:to>
                                    </p:set>
                                    <p:animEffect transition="in" filter="dissolve">
                                      <p:cBhvr>
                                        <p:cTn id="492" dur="500"/>
                                        <p:tgtEl>
                                          <p:spTgt spid="87">
                                            <p:txEl>
                                              <p:pRg st="11" end="11"/>
                                            </p:txEl>
                                          </p:spTgt>
                                        </p:tgtEl>
                                      </p:cBhvr>
                                    </p:animEffect>
                                  </p:childTnLst>
                                </p:cTn>
                              </p:par>
                            </p:childTnLst>
                          </p:cTn>
                        </p:par>
                      </p:childTnLst>
                    </p:cTn>
                  </p:par>
                  <p:par>
                    <p:cTn id="493" fill="hold">
                      <p:stCondLst>
                        <p:cond delay="indefinite"/>
                      </p:stCondLst>
                      <p:childTnLst>
                        <p:par>
                          <p:cTn id="494" fill="hold">
                            <p:stCondLst>
                              <p:cond delay="0"/>
                            </p:stCondLst>
                            <p:childTnLst>
                              <p:par>
                                <p:cTn id="495" presetID="9" presetClass="entr" presetSubtype="0" fill="hold" nodeType="clickEffect">
                                  <p:stCondLst>
                                    <p:cond delay="0"/>
                                  </p:stCondLst>
                                  <p:childTnLst>
                                    <p:set>
                                      <p:cBhvr>
                                        <p:cTn id="496" dur="1" fill="hold">
                                          <p:stCondLst>
                                            <p:cond delay="0"/>
                                          </p:stCondLst>
                                        </p:cTn>
                                        <p:tgtEl>
                                          <p:spTgt spid="87">
                                            <p:txEl>
                                              <p:pRg st="12" end="12"/>
                                            </p:txEl>
                                          </p:spTgt>
                                        </p:tgtEl>
                                        <p:attrNameLst>
                                          <p:attrName>style.visibility</p:attrName>
                                        </p:attrNameLst>
                                      </p:cBhvr>
                                      <p:to>
                                        <p:strVal val="visible"/>
                                      </p:to>
                                    </p:set>
                                    <p:animEffect transition="in" filter="dissolve">
                                      <p:cBhvr>
                                        <p:cTn id="497" dur="500"/>
                                        <p:tgtEl>
                                          <p:spTgt spid="87">
                                            <p:txEl>
                                              <p:pRg st="12" end="12"/>
                                            </p:txEl>
                                          </p:spTgt>
                                        </p:tgtEl>
                                      </p:cBhvr>
                                    </p:animEffect>
                                  </p:childTnLst>
                                </p:cTn>
                              </p:par>
                            </p:childTnLst>
                          </p:cTn>
                        </p:par>
                      </p:childTnLst>
                    </p:cTn>
                  </p:par>
                  <p:par>
                    <p:cTn id="498" fill="hold">
                      <p:stCondLst>
                        <p:cond delay="indefinite"/>
                      </p:stCondLst>
                      <p:childTnLst>
                        <p:par>
                          <p:cTn id="499" fill="hold">
                            <p:stCondLst>
                              <p:cond delay="0"/>
                            </p:stCondLst>
                            <p:childTnLst>
                              <p:par>
                                <p:cTn id="500" presetID="1" presetClass="emph" presetSubtype="2" fill="hold" nodeType="clickEffect">
                                  <p:stCondLst>
                                    <p:cond delay="0"/>
                                  </p:stCondLst>
                                  <p:childTnLst>
                                    <p:animClr clrSpc="rgb" dir="cw">
                                      <p:cBhvr>
                                        <p:cTn id="501" dur="2000" fill="hold"/>
                                        <p:tgtEl>
                                          <p:spTgt spid="60"/>
                                        </p:tgtEl>
                                        <p:attrNameLst>
                                          <p:attrName>fillcolor</p:attrName>
                                        </p:attrNameLst>
                                      </p:cBhvr>
                                      <p:to>
                                        <a:schemeClr val="accent2"/>
                                      </p:to>
                                    </p:animClr>
                                    <p:set>
                                      <p:cBhvr>
                                        <p:cTn id="502" dur="2000" fill="hold"/>
                                        <p:tgtEl>
                                          <p:spTgt spid="60"/>
                                        </p:tgtEl>
                                        <p:attrNameLst>
                                          <p:attrName>fill.type</p:attrName>
                                        </p:attrNameLst>
                                      </p:cBhvr>
                                      <p:to>
                                        <p:strVal val="solid"/>
                                      </p:to>
                                    </p:set>
                                    <p:set>
                                      <p:cBhvr>
                                        <p:cTn id="503" dur="2000" fill="hold"/>
                                        <p:tgtEl>
                                          <p:spTgt spid="60"/>
                                        </p:tgtEl>
                                        <p:attrNameLst>
                                          <p:attrName>fill.on</p:attrName>
                                        </p:attrNameLst>
                                      </p:cBhvr>
                                      <p:to>
                                        <p:strVal val="true"/>
                                      </p:to>
                                    </p:set>
                                  </p:childTnLst>
                                </p:cTn>
                              </p:par>
                            </p:childTnLst>
                          </p:cTn>
                        </p:par>
                      </p:childTnLst>
                    </p:cTn>
                  </p:par>
                  <p:par>
                    <p:cTn id="504" fill="hold">
                      <p:stCondLst>
                        <p:cond delay="indefinite"/>
                      </p:stCondLst>
                      <p:childTnLst>
                        <p:par>
                          <p:cTn id="505" fill="hold">
                            <p:stCondLst>
                              <p:cond delay="0"/>
                            </p:stCondLst>
                            <p:childTnLst>
                              <p:par>
                                <p:cTn id="506" presetID="9" presetClass="entr" presetSubtype="0" fill="hold" nodeType="clickEffect">
                                  <p:stCondLst>
                                    <p:cond delay="0"/>
                                  </p:stCondLst>
                                  <p:childTnLst>
                                    <p:set>
                                      <p:cBhvr>
                                        <p:cTn id="507" dur="1" fill="hold">
                                          <p:stCondLst>
                                            <p:cond delay="0"/>
                                          </p:stCondLst>
                                        </p:cTn>
                                        <p:tgtEl>
                                          <p:spTgt spid="87">
                                            <p:txEl>
                                              <p:pRg st="13" end="13"/>
                                            </p:txEl>
                                          </p:spTgt>
                                        </p:tgtEl>
                                        <p:attrNameLst>
                                          <p:attrName>style.visibility</p:attrName>
                                        </p:attrNameLst>
                                      </p:cBhvr>
                                      <p:to>
                                        <p:strVal val="visible"/>
                                      </p:to>
                                    </p:set>
                                    <p:animEffect transition="in" filter="dissolve">
                                      <p:cBhvr>
                                        <p:cTn id="508" dur="500"/>
                                        <p:tgtEl>
                                          <p:spTgt spid="87">
                                            <p:txEl>
                                              <p:pRg st="13" end="13"/>
                                            </p:txEl>
                                          </p:spTgt>
                                        </p:tgtEl>
                                      </p:cBhvr>
                                    </p:animEffect>
                                  </p:childTnLst>
                                </p:cTn>
                              </p:par>
                            </p:childTnLst>
                          </p:cTn>
                        </p:par>
                      </p:childTnLst>
                    </p:cTn>
                  </p:par>
                  <p:par>
                    <p:cTn id="509" fill="hold">
                      <p:stCondLst>
                        <p:cond delay="indefinite"/>
                      </p:stCondLst>
                      <p:childTnLst>
                        <p:par>
                          <p:cTn id="510" fill="hold">
                            <p:stCondLst>
                              <p:cond delay="0"/>
                            </p:stCondLst>
                            <p:childTnLst>
                              <p:par>
                                <p:cTn id="511" presetID="9" presetClass="entr" presetSubtype="0" fill="hold" nodeType="clickEffect">
                                  <p:stCondLst>
                                    <p:cond delay="0"/>
                                  </p:stCondLst>
                                  <p:childTnLst>
                                    <p:set>
                                      <p:cBhvr>
                                        <p:cTn id="512" dur="1" fill="hold">
                                          <p:stCondLst>
                                            <p:cond delay="0"/>
                                          </p:stCondLst>
                                        </p:cTn>
                                        <p:tgtEl>
                                          <p:spTgt spid="118"/>
                                        </p:tgtEl>
                                        <p:attrNameLst>
                                          <p:attrName>style.visibility</p:attrName>
                                        </p:attrNameLst>
                                      </p:cBhvr>
                                      <p:to>
                                        <p:strVal val="visible"/>
                                      </p:to>
                                    </p:set>
                                    <p:animEffect transition="in" filter="dissolve">
                                      <p:cBhvr>
                                        <p:cTn id="513" dur="500"/>
                                        <p:tgtEl>
                                          <p:spTgt spid="118"/>
                                        </p:tgtEl>
                                      </p:cBhvr>
                                    </p:animEffect>
                                  </p:childTnLst>
                                </p:cTn>
                              </p:par>
                            </p:childTnLst>
                          </p:cTn>
                        </p:par>
                      </p:childTnLst>
                    </p:cTn>
                  </p:par>
                  <p:par>
                    <p:cTn id="514" fill="hold">
                      <p:stCondLst>
                        <p:cond delay="indefinite"/>
                      </p:stCondLst>
                      <p:childTnLst>
                        <p:par>
                          <p:cTn id="515" fill="hold">
                            <p:stCondLst>
                              <p:cond delay="0"/>
                            </p:stCondLst>
                            <p:childTnLst>
                              <p:par>
                                <p:cTn id="516" presetID="9" presetClass="entr" presetSubtype="0" fill="hold" grpId="0" nodeType="clickEffect">
                                  <p:stCondLst>
                                    <p:cond delay="0"/>
                                  </p:stCondLst>
                                  <p:childTnLst>
                                    <p:set>
                                      <p:cBhvr>
                                        <p:cTn id="517" dur="1" fill="hold">
                                          <p:stCondLst>
                                            <p:cond delay="0"/>
                                          </p:stCondLst>
                                        </p:cTn>
                                        <p:tgtEl>
                                          <p:spTgt spid="114"/>
                                        </p:tgtEl>
                                        <p:attrNameLst>
                                          <p:attrName>style.visibility</p:attrName>
                                        </p:attrNameLst>
                                      </p:cBhvr>
                                      <p:to>
                                        <p:strVal val="visible"/>
                                      </p:to>
                                    </p:set>
                                    <p:animEffect transition="in" filter="dissolve">
                                      <p:cBhvr>
                                        <p:cTn id="518" dur="500"/>
                                        <p:tgtEl>
                                          <p:spTgt spid="114"/>
                                        </p:tgtEl>
                                      </p:cBhvr>
                                    </p:animEffect>
                                  </p:childTnLst>
                                </p:cTn>
                              </p:par>
                            </p:childTnLst>
                          </p:cTn>
                        </p:par>
                      </p:childTnLst>
                    </p:cTn>
                  </p:par>
                  <p:par>
                    <p:cTn id="519" fill="hold">
                      <p:stCondLst>
                        <p:cond delay="indefinite"/>
                      </p:stCondLst>
                      <p:childTnLst>
                        <p:par>
                          <p:cTn id="520" fill="hold">
                            <p:stCondLst>
                              <p:cond delay="0"/>
                            </p:stCondLst>
                            <p:childTnLst>
                              <p:par>
                                <p:cTn id="521" presetID="9" presetClass="entr" presetSubtype="0" fill="hold" nodeType="clickEffect">
                                  <p:stCondLst>
                                    <p:cond delay="0"/>
                                  </p:stCondLst>
                                  <p:childTnLst>
                                    <p:set>
                                      <p:cBhvr>
                                        <p:cTn id="522" dur="1" fill="hold">
                                          <p:stCondLst>
                                            <p:cond delay="0"/>
                                          </p:stCondLst>
                                        </p:cTn>
                                        <p:tgtEl>
                                          <p:spTgt spid="87">
                                            <p:txEl>
                                              <p:pRg st="14" end="14"/>
                                            </p:txEl>
                                          </p:spTgt>
                                        </p:tgtEl>
                                        <p:attrNameLst>
                                          <p:attrName>style.visibility</p:attrName>
                                        </p:attrNameLst>
                                      </p:cBhvr>
                                      <p:to>
                                        <p:strVal val="visible"/>
                                      </p:to>
                                    </p:set>
                                    <p:animEffect transition="in" filter="dissolve">
                                      <p:cBhvr>
                                        <p:cTn id="523" dur="500"/>
                                        <p:tgtEl>
                                          <p:spTgt spid="87">
                                            <p:txEl>
                                              <p:pRg st="14" end="14"/>
                                            </p:txEl>
                                          </p:spTgt>
                                        </p:tgtEl>
                                      </p:cBhvr>
                                    </p:animEffect>
                                  </p:childTnLst>
                                </p:cTn>
                              </p:par>
                            </p:childTnLst>
                          </p:cTn>
                        </p:par>
                      </p:childTnLst>
                    </p:cTn>
                  </p:par>
                  <p:par>
                    <p:cTn id="524" fill="hold">
                      <p:stCondLst>
                        <p:cond delay="indefinite"/>
                      </p:stCondLst>
                      <p:childTnLst>
                        <p:par>
                          <p:cTn id="525" fill="hold">
                            <p:stCondLst>
                              <p:cond delay="0"/>
                            </p:stCondLst>
                            <p:childTnLst>
                              <p:par>
                                <p:cTn id="526" presetID="9" presetClass="entr" presetSubtype="0" fill="hold" nodeType="clickEffect">
                                  <p:stCondLst>
                                    <p:cond delay="0"/>
                                  </p:stCondLst>
                                  <p:childTnLst>
                                    <p:set>
                                      <p:cBhvr>
                                        <p:cTn id="527" dur="1" fill="hold">
                                          <p:stCondLst>
                                            <p:cond delay="0"/>
                                          </p:stCondLst>
                                        </p:cTn>
                                        <p:tgtEl>
                                          <p:spTgt spid="87">
                                            <p:txEl>
                                              <p:pRg st="15" end="15"/>
                                            </p:txEl>
                                          </p:spTgt>
                                        </p:tgtEl>
                                        <p:attrNameLst>
                                          <p:attrName>style.visibility</p:attrName>
                                        </p:attrNameLst>
                                      </p:cBhvr>
                                      <p:to>
                                        <p:strVal val="visible"/>
                                      </p:to>
                                    </p:set>
                                    <p:animEffect transition="in" filter="dissolve">
                                      <p:cBhvr>
                                        <p:cTn id="528" dur="500"/>
                                        <p:tgtEl>
                                          <p:spTgt spid="87">
                                            <p:txEl>
                                              <p:pRg st="15" end="15"/>
                                            </p:txEl>
                                          </p:spTgt>
                                        </p:tgtEl>
                                      </p:cBhvr>
                                    </p:animEffect>
                                  </p:childTnLst>
                                </p:cTn>
                              </p:par>
                            </p:childTnLst>
                          </p:cTn>
                        </p:par>
                      </p:childTnLst>
                    </p:cTn>
                  </p:par>
                  <p:par>
                    <p:cTn id="529" fill="hold">
                      <p:stCondLst>
                        <p:cond delay="indefinite"/>
                      </p:stCondLst>
                      <p:childTnLst>
                        <p:par>
                          <p:cTn id="530" fill="hold">
                            <p:stCondLst>
                              <p:cond delay="0"/>
                            </p:stCondLst>
                            <p:childTnLst>
                              <p:par>
                                <p:cTn id="531" presetID="9" presetClass="entr" presetSubtype="0" fill="hold" nodeType="clickEffect">
                                  <p:stCondLst>
                                    <p:cond delay="0"/>
                                  </p:stCondLst>
                                  <p:childTnLst>
                                    <p:set>
                                      <p:cBhvr>
                                        <p:cTn id="532" dur="1" fill="hold">
                                          <p:stCondLst>
                                            <p:cond delay="0"/>
                                          </p:stCondLst>
                                        </p:cTn>
                                        <p:tgtEl>
                                          <p:spTgt spid="87">
                                            <p:txEl>
                                              <p:pRg st="16" end="16"/>
                                            </p:txEl>
                                          </p:spTgt>
                                        </p:tgtEl>
                                        <p:attrNameLst>
                                          <p:attrName>style.visibility</p:attrName>
                                        </p:attrNameLst>
                                      </p:cBhvr>
                                      <p:to>
                                        <p:strVal val="visible"/>
                                      </p:to>
                                    </p:set>
                                    <p:animEffect transition="in" filter="dissolve">
                                      <p:cBhvr>
                                        <p:cTn id="533" dur="500"/>
                                        <p:tgtEl>
                                          <p:spTgt spid="87">
                                            <p:txEl>
                                              <p:pRg st="16" end="16"/>
                                            </p:txEl>
                                          </p:spTgt>
                                        </p:tgtEl>
                                      </p:cBhvr>
                                    </p:animEffect>
                                  </p:childTnLst>
                                </p:cTn>
                              </p:par>
                            </p:childTnLst>
                          </p:cTn>
                        </p:par>
                      </p:childTnLst>
                    </p:cTn>
                  </p:par>
                  <p:par>
                    <p:cTn id="534" fill="hold">
                      <p:stCondLst>
                        <p:cond delay="indefinite"/>
                      </p:stCondLst>
                      <p:childTnLst>
                        <p:par>
                          <p:cTn id="535" fill="hold">
                            <p:stCondLst>
                              <p:cond delay="0"/>
                            </p:stCondLst>
                            <p:childTnLst>
                              <p:par>
                                <p:cTn id="536" presetID="7" presetClass="emph" presetSubtype="2" fill="hold" nodeType="clickEffect">
                                  <p:stCondLst>
                                    <p:cond delay="0"/>
                                  </p:stCondLst>
                                  <p:childTnLst>
                                    <p:animClr clrSpc="rgb" dir="cw">
                                      <p:cBhvr>
                                        <p:cTn id="537" dur="2000" fill="hold"/>
                                        <p:tgtEl>
                                          <p:spTgt spid="75"/>
                                        </p:tgtEl>
                                        <p:attrNameLst>
                                          <p:attrName>stroke.color</p:attrName>
                                        </p:attrNameLst>
                                      </p:cBhvr>
                                      <p:to>
                                        <a:schemeClr val="accent2"/>
                                      </p:to>
                                    </p:animClr>
                                    <p:set>
                                      <p:cBhvr>
                                        <p:cTn id="538" dur="2000" fill="hold"/>
                                        <p:tgtEl>
                                          <p:spTgt spid="75"/>
                                        </p:tgtEl>
                                        <p:attrNameLst>
                                          <p:attrName>stroke.on</p:attrName>
                                        </p:attrNameLst>
                                      </p:cBhvr>
                                      <p:to>
                                        <p:strVal val="true"/>
                                      </p:to>
                                    </p:set>
                                  </p:childTnLst>
                                </p:cTn>
                              </p:par>
                              <p:par>
                                <p:cTn id="539" presetID="1" presetClass="emph" presetSubtype="2" fill="hold" nodeType="withEffect">
                                  <p:stCondLst>
                                    <p:cond delay="0"/>
                                  </p:stCondLst>
                                  <p:childTnLst>
                                    <p:animClr clrSpc="rgb" dir="cw">
                                      <p:cBhvr>
                                        <p:cTn id="540" dur="2000" fill="hold"/>
                                        <p:tgtEl>
                                          <p:spTgt spid="76"/>
                                        </p:tgtEl>
                                        <p:attrNameLst>
                                          <p:attrName>fillcolor</p:attrName>
                                        </p:attrNameLst>
                                      </p:cBhvr>
                                      <p:to>
                                        <a:schemeClr val="accent2"/>
                                      </p:to>
                                    </p:animClr>
                                    <p:set>
                                      <p:cBhvr>
                                        <p:cTn id="541" dur="2000" fill="hold"/>
                                        <p:tgtEl>
                                          <p:spTgt spid="76"/>
                                        </p:tgtEl>
                                        <p:attrNameLst>
                                          <p:attrName>fill.type</p:attrName>
                                        </p:attrNameLst>
                                      </p:cBhvr>
                                      <p:to>
                                        <p:strVal val="solid"/>
                                      </p:to>
                                    </p:set>
                                    <p:set>
                                      <p:cBhvr>
                                        <p:cTn id="542" dur="2000" fill="hold"/>
                                        <p:tgtEl>
                                          <p:spTgt spid="76"/>
                                        </p:tgtEl>
                                        <p:attrNameLst>
                                          <p:attrName>fill.on</p:attrName>
                                        </p:attrNameLst>
                                      </p:cBhvr>
                                      <p:to>
                                        <p:strVal val="true"/>
                                      </p:to>
                                    </p:set>
                                  </p:childTnLst>
                                </p:cTn>
                              </p:par>
                            </p:childTnLst>
                          </p:cTn>
                        </p:par>
                      </p:childTnLst>
                    </p:cTn>
                  </p:par>
                  <p:par>
                    <p:cTn id="543" fill="hold">
                      <p:stCondLst>
                        <p:cond delay="indefinite"/>
                      </p:stCondLst>
                      <p:childTnLst>
                        <p:par>
                          <p:cTn id="544" fill="hold">
                            <p:stCondLst>
                              <p:cond delay="0"/>
                            </p:stCondLst>
                            <p:childTnLst>
                              <p:par>
                                <p:cTn id="545" presetID="1" presetClass="emph" presetSubtype="2" fill="hold" nodeType="clickEffect">
                                  <p:stCondLst>
                                    <p:cond delay="0"/>
                                  </p:stCondLst>
                                  <p:childTnLst>
                                    <p:animClr clrSpc="rgb" dir="cw">
                                      <p:cBhvr>
                                        <p:cTn id="546" dur="2000" fill="hold"/>
                                        <p:tgtEl>
                                          <p:spTgt spid="58"/>
                                        </p:tgtEl>
                                        <p:attrNameLst>
                                          <p:attrName>fillcolor</p:attrName>
                                        </p:attrNameLst>
                                      </p:cBhvr>
                                      <p:to>
                                        <a:schemeClr val="accent2"/>
                                      </p:to>
                                    </p:animClr>
                                    <p:set>
                                      <p:cBhvr>
                                        <p:cTn id="547" dur="2000" fill="hold"/>
                                        <p:tgtEl>
                                          <p:spTgt spid="58"/>
                                        </p:tgtEl>
                                        <p:attrNameLst>
                                          <p:attrName>fill.type</p:attrName>
                                        </p:attrNameLst>
                                      </p:cBhvr>
                                      <p:to>
                                        <p:strVal val="solid"/>
                                      </p:to>
                                    </p:set>
                                    <p:set>
                                      <p:cBhvr>
                                        <p:cTn id="548" dur="2000" fill="hold"/>
                                        <p:tgtEl>
                                          <p:spTgt spid="58"/>
                                        </p:tgtEl>
                                        <p:attrNameLst>
                                          <p:attrName>fill.on</p:attrName>
                                        </p:attrNameLst>
                                      </p:cBhvr>
                                      <p:to>
                                        <p:strVal val="true"/>
                                      </p:to>
                                    </p:set>
                                  </p:childTnLst>
                                </p:cTn>
                              </p:par>
                            </p:childTnLst>
                          </p:cTn>
                        </p:par>
                      </p:childTnLst>
                    </p:cTn>
                  </p:par>
                  <p:par>
                    <p:cTn id="549" fill="hold">
                      <p:stCondLst>
                        <p:cond delay="indefinite"/>
                      </p:stCondLst>
                      <p:childTnLst>
                        <p:par>
                          <p:cTn id="550" fill="hold">
                            <p:stCondLst>
                              <p:cond delay="0"/>
                            </p:stCondLst>
                            <p:childTnLst>
                              <p:par>
                                <p:cTn id="551" presetID="9" presetClass="entr" presetSubtype="0" fill="hold" nodeType="clickEffect">
                                  <p:stCondLst>
                                    <p:cond delay="0"/>
                                  </p:stCondLst>
                                  <p:childTnLst>
                                    <p:set>
                                      <p:cBhvr>
                                        <p:cTn id="552" dur="1" fill="hold">
                                          <p:stCondLst>
                                            <p:cond delay="0"/>
                                          </p:stCondLst>
                                        </p:cTn>
                                        <p:tgtEl>
                                          <p:spTgt spid="87">
                                            <p:txEl>
                                              <p:pRg st="17" end="17"/>
                                            </p:txEl>
                                          </p:spTgt>
                                        </p:tgtEl>
                                        <p:attrNameLst>
                                          <p:attrName>style.visibility</p:attrName>
                                        </p:attrNameLst>
                                      </p:cBhvr>
                                      <p:to>
                                        <p:strVal val="visible"/>
                                      </p:to>
                                    </p:set>
                                    <p:animEffect transition="in" filter="dissolve">
                                      <p:cBhvr>
                                        <p:cTn id="553" dur="500"/>
                                        <p:tgtEl>
                                          <p:spTgt spid="87">
                                            <p:txEl>
                                              <p:pRg st="17" end="17"/>
                                            </p:txEl>
                                          </p:spTgt>
                                        </p:tgtEl>
                                      </p:cBhvr>
                                    </p:animEffect>
                                  </p:childTnLst>
                                </p:cTn>
                              </p:par>
                            </p:childTnLst>
                          </p:cTn>
                        </p:par>
                      </p:childTnLst>
                    </p:cTn>
                  </p:par>
                  <p:par>
                    <p:cTn id="554" fill="hold">
                      <p:stCondLst>
                        <p:cond delay="indefinite"/>
                      </p:stCondLst>
                      <p:childTnLst>
                        <p:par>
                          <p:cTn id="555" fill="hold">
                            <p:stCondLst>
                              <p:cond delay="0"/>
                            </p:stCondLst>
                            <p:childTnLst>
                              <p:par>
                                <p:cTn id="556" presetID="9" presetClass="entr" presetSubtype="0" fill="hold" nodeType="clickEffect">
                                  <p:stCondLst>
                                    <p:cond delay="0"/>
                                  </p:stCondLst>
                                  <p:childTnLst>
                                    <p:set>
                                      <p:cBhvr>
                                        <p:cTn id="557" dur="1" fill="hold">
                                          <p:stCondLst>
                                            <p:cond delay="0"/>
                                          </p:stCondLst>
                                        </p:cTn>
                                        <p:tgtEl>
                                          <p:spTgt spid="121"/>
                                        </p:tgtEl>
                                        <p:attrNameLst>
                                          <p:attrName>style.visibility</p:attrName>
                                        </p:attrNameLst>
                                      </p:cBhvr>
                                      <p:to>
                                        <p:strVal val="visible"/>
                                      </p:to>
                                    </p:set>
                                    <p:animEffect transition="in" filter="dissolve">
                                      <p:cBhvr>
                                        <p:cTn id="558" dur="500"/>
                                        <p:tgtEl>
                                          <p:spTgt spid="121"/>
                                        </p:tgtEl>
                                      </p:cBhvr>
                                    </p:animEffect>
                                  </p:childTnLst>
                                </p:cTn>
                              </p:par>
                            </p:childTnLst>
                          </p:cTn>
                        </p:par>
                      </p:childTnLst>
                    </p:cTn>
                  </p:par>
                  <p:par>
                    <p:cTn id="559" fill="hold">
                      <p:stCondLst>
                        <p:cond delay="indefinite"/>
                      </p:stCondLst>
                      <p:childTnLst>
                        <p:par>
                          <p:cTn id="560" fill="hold">
                            <p:stCondLst>
                              <p:cond delay="0"/>
                            </p:stCondLst>
                            <p:childTnLst>
                              <p:par>
                                <p:cTn id="561" presetID="9" presetClass="entr" presetSubtype="0" fill="hold" grpId="0" nodeType="clickEffect">
                                  <p:stCondLst>
                                    <p:cond delay="0"/>
                                  </p:stCondLst>
                                  <p:childTnLst>
                                    <p:set>
                                      <p:cBhvr>
                                        <p:cTn id="562" dur="1" fill="hold">
                                          <p:stCondLst>
                                            <p:cond delay="0"/>
                                          </p:stCondLst>
                                        </p:cTn>
                                        <p:tgtEl>
                                          <p:spTgt spid="102"/>
                                        </p:tgtEl>
                                        <p:attrNameLst>
                                          <p:attrName>style.visibility</p:attrName>
                                        </p:attrNameLst>
                                      </p:cBhvr>
                                      <p:to>
                                        <p:strVal val="visible"/>
                                      </p:to>
                                    </p:set>
                                    <p:animEffect transition="in" filter="dissolve">
                                      <p:cBhvr>
                                        <p:cTn id="563" dur="500"/>
                                        <p:tgtEl>
                                          <p:spTgt spid="102"/>
                                        </p:tgtEl>
                                      </p:cBhvr>
                                    </p:animEffect>
                                  </p:childTnLst>
                                </p:cTn>
                              </p:par>
                            </p:childTnLst>
                          </p:cTn>
                        </p:par>
                      </p:childTnLst>
                    </p:cTn>
                  </p:par>
                  <p:par>
                    <p:cTn id="564" fill="hold">
                      <p:stCondLst>
                        <p:cond delay="indefinite"/>
                      </p:stCondLst>
                      <p:childTnLst>
                        <p:par>
                          <p:cTn id="565" fill="hold">
                            <p:stCondLst>
                              <p:cond delay="0"/>
                            </p:stCondLst>
                            <p:childTnLst>
                              <p:par>
                                <p:cTn id="566" presetID="9" presetClass="entr" presetSubtype="0" fill="hold" nodeType="clickEffect">
                                  <p:stCondLst>
                                    <p:cond delay="0"/>
                                  </p:stCondLst>
                                  <p:childTnLst>
                                    <p:set>
                                      <p:cBhvr>
                                        <p:cTn id="567" dur="1" fill="hold">
                                          <p:stCondLst>
                                            <p:cond delay="0"/>
                                          </p:stCondLst>
                                        </p:cTn>
                                        <p:tgtEl>
                                          <p:spTgt spid="87">
                                            <p:txEl>
                                              <p:pRg st="18" end="18"/>
                                            </p:txEl>
                                          </p:spTgt>
                                        </p:tgtEl>
                                        <p:attrNameLst>
                                          <p:attrName>style.visibility</p:attrName>
                                        </p:attrNameLst>
                                      </p:cBhvr>
                                      <p:to>
                                        <p:strVal val="visible"/>
                                      </p:to>
                                    </p:set>
                                    <p:animEffect transition="in" filter="dissolve">
                                      <p:cBhvr>
                                        <p:cTn id="568" dur="500"/>
                                        <p:tgtEl>
                                          <p:spTgt spid="87">
                                            <p:txEl>
                                              <p:pRg st="18" end="18"/>
                                            </p:txEl>
                                          </p:spTgt>
                                        </p:tgtEl>
                                      </p:cBhvr>
                                    </p:animEffect>
                                  </p:childTnLst>
                                </p:cTn>
                              </p:par>
                            </p:childTnLst>
                          </p:cTn>
                        </p:par>
                      </p:childTnLst>
                    </p:cTn>
                  </p:par>
                  <p:par>
                    <p:cTn id="569" fill="hold">
                      <p:stCondLst>
                        <p:cond delay="indefinite"/>
                      </p:stCondLst>
                      <p:childTnLst>
                        <p:par>
                          <p:cTn id="570" fill="hold">
                            <p:stCondLst>
                              <p:cond delay="0"/>
                            </p:stCondLst>
                            <p:childTnLst>
                              <p:par>
                                <p:cTn id="571" presetID="9" presetClass="entr" presetSubtype="0" fill="hold" nodeType="clickEffect">
                                  <p:stCondLst>
                                    <p:cond delay="0"/>
                                  </p:stCondLst>
                                  <p:childTnLst>
                                    <p:set>
                                      <p:cBhvr>
                                        <p:cTn id="572" dur="1" fill="hold">
                                          <p:stCondLst>
                                            <p:cond delay="0"/>
                                          </p:stCondLst>
                                        </p:cTn>
                                        <p:tgtEl>
                                          <p:spTgt spid="87">
                                            <p:txEl>
                                              <p:pRg st="19" end="19"/>
                                            </p:txEl>
                                          </p:spTgt>
                                        </p:tgtEl>
                                        <p:attrNameLst>
                                          <p:attrName>style.visibility</p:attrName>
                                        </p:attrNameLst>
                                      </p:cBhvr>
                                      <p:to>
                                        <p:strVal val="visible"/>
                                      </p:to>
                                    </p:set>
                                    <p:animEffect transition="in" filter="dissolve">
                                      <p:cBhvr>
                                        <p:cTn id="573" dur="500"/>
                                        <p:tgtEl>
                                          <p:spTgt spid="87">
                                            <p:txEl>
                                              <p:pRg st="19" end="19"/>
                                            </p:txEl>
                                          </p:spTgt>
                                        </p:tgtEl>
                                      </p:cBhvr>
                                    </p:animEffect>
                                  </p:childTnLst>
                                </p:cTn>
                              </p:par>
                            </p:childTnLst>
                          </p:cTn>
                        </p:par>
                      </p:childTnLst>
                    </p:cTn>
                  </p:par>
                  <p:par>
                    <p:cTn id="574" fill="hold">
                      <p:stCondLst>
                        <p:cond delay="indefinite"/>
                      </p:stCondLst>
                      <p:childTnLst>
                        <p:par>
                          <p:cTn id="575" fill="hold">
                            <p:stCondLst>
                              <p:cond delay="0"/>
                            </p:stCondLst>
                            <p:childTnLst>
                              <p:par>
                                <p:cTn id="576" presetID="9" presetClass="entr" presetSubtype="0" fill="hold" nodeType="clickEffect">
                                  <p:stCondLst>
                                    <p:cond delay="0"/>
                                  </p:stCondLst>
                                  <p:childTnLst>
                                    <p:set>
                                      <p:cBhvr>
                                        <p:cTn id="577" dur="1" fill="hold">
                                          <p:stCondLst>
                                            <p:cond delay="0"/>
                                          </p:stCondLst>
                                        </p:cTn>
                                        <p:tgtEl>
                                          <p:spTgt spid="87">
                                            <p:txEl>
                                              <p:pRg st="20" end="20"/>
                                            </p:txEl>
                                          </p:spTgt>
                                        </p:tgtEl>
                                        <p:attrNameLst>
                                          <p:attrName>style.visibility</p:attrName>
                                        </p:attrNameLst>
                                      </p:cBhvr>
                                      <p:to>
                                        <p:strVal val="visible"/>
                                      </p:to>
                                    </p:set>
                                    <p:animEffect transition="in" filter="dissolve">
                                      <p:cBhvr>
                                        <p:cTn id="578" dur="500"/>
                                        <p:tgtEl>
                                          <p:spTgt spid="87">
                                            <p:txEl>
                                              <p:pRg st="20" end="20"/>
                                            </p:txEl>
                                          </p:spTgt>
                                        </p:tgtEl>
                                      </p:cBhvr>
                                    </p:animEffect>
                                  </p:childTnLst>
                                </p:cTn>
                              </p:par>
                            </p:childTnLst>
                          </p:cTn>
                        </p:par>
                      </p:childTnLst>
                    </p:cTn>
                  </p:par>
                  <p:par>
                    <p:cTn id="579" fill="hold">
                      <p:stCondLst>
                        <p:cond delay="indefinite"/>
                      </p:stCondLst>
                      <p:childTnLst>
                        <p:par>
                          <p:cTn id="580" fill="hold">
                            <p:stCondLst>
                              <p:cond delay="0"/>
                            </p:stCondLst>
                            <p:childTnLst>
                              <p:par>
                                <p:cTn id="581" presetID="9" presetClass="entr" presetSubtype="0" fill="hold" grpId="0" nodeType="clickEffect">
                                  <p:stCondLst>
                                    <p:cond delay="0"/>
                                  </p:stCondLst>
                                  <p:childTnLst>
                                    <p:set>
                                      <p:cBhvr>
                                        <p:cTn id="582" dur="1" fill="hold">
                                          <p:stCondLst>
                                            <p:cond delay="0"/>
                                          </p:stCondLst>
                                        </p:cTn>
                                        <p:tgtEl>
                                          <p:spTgt spid="161"/>
                                        </p:tgtEl>
                                        <p:attrNameLst>
                                          <p:attrName>style.visibility</p:attrName>
                                        </p:attrNameLst>
                                      </p:cBhvr>
                                      <p:to>
                                        <p:strVal val="visible"/>
                                      </p:to>
                                    </p:set>
                                    <p:animEffect transition="in" filter="dissolve">
                                      <p:cBhvr>
                                        <p:cTn id="583" dur="500"/>
                                        <p:tgtEl>
                                          <p:spTgt spid="161"/>
                                        </p:tgtEl>
                                      </p:cBhvr>
                                    </p:animEffect>
                                  </p:childTnLst>
                                </p:cTn>
                              </p:par>
                            </p:childTnLst>
                          </p:cTn>
                        </p:par>
                      </p:childTnLst>
                    </p:cTn>
                  </p:par>
                  <p:par>
                    <p:cTn id="584" fill="hold">
                      <p:stCondLst>
                        <p:cond delay="indefinite"/>
                      </p:stCondLst>
                      <p:childTnLst>
                        <p:par>
                          <p:cTn id="585" fill="hold">
                            <p:stCondLst>
                              <p:cond delay="0"/>
                            </p:stCondLst>
                            <p:childTnLst>
                              <p:par>
                                <p:cTn id="586" presetID="9" presetClass="entr" presetSubtype="0" fill="hold" nodeType="clickEffect">
                                  <p:stCondLst>
                                    <p:cond delay="0"/>
                                  </p:stCondLst>
                                  <p:childTnLst>
                                    <p:set>
                                      <p:cBhvr>
                                        <p:cTn id="587" dur="1" fill="hold">
                                          <p:stCondLst>
                                            <p:cond delay="0"/>
                                          </p:stCondLst>
                                        </p:cTn>
                                        <p:tgtEl>
                                          <p:spTgt spid="87">
                                            <p:txEl>
                                              <p:pRg st="21" end="21"/>
                                            </p:txEl>
                                          </p:spTgt>
                                        </p:tgtEl>
                                        <p:attrNameLst>
                                          <p:attrName>style.visibility</p:attrName>
                                        </p:attrNameLst>
                                      </p:cBhvr>
                                      <p:to>
                                        <p:strVal val="visible"/>
                                      </p:to>
                                    </p:set>
                                    <p:animEffect transition="in" filter="dissolve">
                                      <p:cBhvr>
                                        <p:cTn id="588" dur="500"/>
                                        <p:tgtEl>
                                          <p:spTgt spid="87">
                                            <p:txEl>
                                              <p:pRg st="21" end="21"/>
                                            </p:txEl>
                                          </p:spTgt>
                                        </p:tgtEl>
                                      </p:cBhvr>
                                    </p:animEffect>
                                  </p:childTnLst>
                                </p:cTn>
                              </p:par>
                            </p:childTnLst>
                          </p:cTn>
                        </p:par>
                      </p:childTnLst>
                    </p:cTn>
                  </p:par>
                  <p:par>
                    <p:cTn id="589" fill="hold">
                      <p:stCondLst>
                        <p:cond delay="indefinite"/>
                      </p:stCondLst>
                      <p:childTnLst>
                        <p:par>
                          <p:cTn id="590" fill="hold">
                            <p:stCondLst>
                              <p:cond delay="0"/>
                            </p:stCondLst>
                            <p:childTnLst>
                              <p:par>
                                <p:cTn id="591" presetID="9" presetClass="entr" presetSubtype="0" fill="hold" grpId="0" nodeType="clickEffect">
                                  <p:stCondLst>
                                    <p:cond delay="0"/>
                                  </p:stCondLst>
                                  <p:childTnLst>
                                    <p:set>
                                      <p:cBhvr>
                                        <p:cTn id="592" dur="1" fill="hold">
                                          <p:stCondLst>
                                            <p:cond delay="0"/>
                                          </p:stCondLst>
                                        </p:cTn>
                                        <p:tgtEl>
                                          <p:spTgt spid="162"/>
                                        </p:tgtEl>
                                        <p:attrNameLst>
                                          <p:attrName>style.visibility</p:attrName>
                                        </p:attrNameLst>
                                      </p:cBhvr>
                                      <p:to>
                                        <p:strVal val="visible"/>
                                      </p:to>
                                    </p:set>
                                    <p:animEffect transition="in" filter="dissolve">
                                      <p:cBhvr>
                                        <p:cTn id="593" dur="500"/>
                                        <p:tgtEl>
                                          <p:spTgt spid="162"/>
                                        </p:tgtEl>
                                      </p:cBhvr>
                                    </p:animEffect>
                                  </p:childTnLst>
                                </p:cTn>
                              </p:par>
                            </p:childTnLst>
                          </p:cTn>
                        </p:par>
                      </p:childTnLst>
                    </p:cTn>
                  </p:par>
                  <p:par>
                    <p:cTn id="594" fill="hold">
                      <p:stCondLst>
                        <p:cond delay="indefinite"/>
                      </p:stCondLst>
                      <p:childTnLst>
                        <p:par>
                          <p:cTn id="595" fill="hold">
                            <p:stCondLst>
                              <p:cond delay="0"/>
                            </p:stCondLst>
                            <p:childTnLst>
                              <p:par>
                                <p:cTn id="596" presetID="9" presetClass="entr" presetSubtype="0" fill="hold" nodeType="clickEffect">
                                  <p:stCondLst>
                                    <p:cond delay="0"/>
                                  </p:stCondLst>
                                  <p:childTnLst>
                                    <p:set>
                                      <p:cBhvr>
                                        <p:cTn id="597" dur="1" fill="hold">
                                          <p:stCondLst>
                                            <p:cond delay="0"/>
                                          </p:stCondLst>
                                        </p:cTn>
                                        <p:tgtEl>
                                          <p:spTgt spid="87">
                                            <p:txEl>
                                              <p:pRg st="22" end="22"/>
                                            </p:txEl>
                                          </p:spTgt>
                                        </p:tgtEl>
                                        <p:attrNameLst>
                                          <p:attrName>style.visibility</p:attrName>
                                        </p:attrNameLst>
                                      </p:cBhvr>
                                      <p:to>
                                        <p:strVal val="visible"/>
                                      </p:to>
                                    </p:set>
                                    <p:animEffect transition="in" filter="dissolve">
                                      <p:cBhvr>
                                        <p:cTn id="598" dur="500"/>
                                        <p:tgtEl>
                                          <p:spTgt spid="87">
                                            <p:txEl>
                                              <p:pRg st="22" end="22"/>
                                            </p:txEl>
                                          </p:spTgt>
                                        </p:tgtEl>
                                      </p:cBhvr>
                                    </p:animEffect>
                                  </p:childTnLst>
                                </p:cTn>
                              </p:par>
                            </p:childTnLst>
                          </p:cTn>
                        </p:par>
                      </p:childTnLst>
                    </p:cTn>
                  </p:par>
                  <p:par>
                    <p:cTn id="599" fill="hold">
                      <p:stCondLst>
                        <p:cond delay="indefinite"/>
                      </p:stCondLst>
                      <p:childTnLst>
                        <p:par>
                          <p:cTn id="600" fill="hold">
                            <p:stCondLst>
                              <p:cond delay="0"/>
                            </p:stCondLst>
                            <p:childTnLst>
                              <p:par>
                                <p:cTn id="601" presetID="9" presetClass="entr" presetSubtype="0" fill="hold" nodeType="clickEffect">
                                  <p:stCondLst>
                                    <p:cond delay="0"/>
                                  </p:stCondLst>
                                  <p:childTnLst>
                                    <p:set>
                                      <p:cBhvr>
                                        <p:cTn id="602" dur="1" fill="hold">
                                          <p:stCondLst>
                                            <p:cond delay="0"/>
                                          </p:stCondLst>
                                        </p:cTn>
                                        <p:tgtEl>
                                          <p:spTgt spid="87">
                                            <p:txEl>
                                              <p:pRg st="23" end="23"/>
                                            </p:txEl>
                                          </p:spTgt>
                                        </p:tgtEl>
                                        <p:attrNameLst>
                                          <p:attrName>style.visibility</p:attrName>
                                        </p:attrNameLst>
                                      </p:cBhvr>
                                      <p:to>
                                        <p:strVal val="visible"/>
                                      </p:to>
                                    </p:set>
                                    <p:animEffect transition="in" filter="dissolve">
                                      <p:cBhvr>
                                        <p:cTn id="603" dur="500"/>
                                        <p:tgtEl>
                                          <p:spTgt spid="87">
                                            <p:txEl>
                                              <p:pRg st="23" end="23"/>
                                            </p:txEl>
                                          </p:spTgt>
                                        </p:tgtEl>
                                      </p:cBhvr>
                                    </p:animEffect>
                                  </p:childTnLst>
                                </p:cTn>
                              </p:par>
                            </p:childTnLst>
                          </p:cTn>
                        </p:par>
                      </p:childTnLst>
                    </p:cTn>
                  </p:par>
                  <p:par>
                    <p:cTn id="604" fill="hold">
                      <p:stCondLst>
                        <p:cond delay="indefinite"/>
                      </p:stCondLst>
                      <p:childTnLst>
                        <p:par>
                          <p:cTn id="605" fill="hold">
                            <p:stCondLst>
                              <p:cond delay="0"/>
                            </p:stCondLst>
                            <p:childTnLst>
                              <p:par>
                                <p:cTn id="606" presetID="9" presetClass="entr" presetSubtype="0" fill="hold" nodeType="clickEffect">
                                  <p:stCondLst>
                                    <p:cond delay="0"/>
                                  </p:stCondLst>
                                  <p:childTnLst>
                                    <p:set>
                                      <p:cBhvr>
                                        <p:cTn id="607" dur="1" fill="hold">
                                          <p:stCondLst>
                                            <p:cond delay="0"/>
                                          </p:stCondLst>
                                        </p:cTn>
                                        <p:tgtEl>
                                          <p:spTgt spid="87">
                                            <p:txEl>
                                              <p:pRg st="24" end="24"/>
                                            </p:txEl>
                                          </p:spTgt>
                                        </p:tgtEl>
                                        <p:attrNameLst>
                                          <p:attrName>style.visibility</p:attrName>
                                        </p:attrNameLst>
                                      </p:cBhvr>
                                      <p:to>
                                        <p:strVal val="visible"/>
                                      </p:to>
                                    </p:set>
                                    <p:animEffect transition="in" filter="dissolve">
                                      <p:cBhvr>
                                        <p:cTn id="608" dur="500"/>
                                        <p:tgtEl>
                                          <p:spTgt spid="87">
                                            <p:txEl>
                                              <p:pRg st="24" end="24"/>
                                            </p:txEl>
                                          </p:spTgt>
                                        </p:tgtEl>
                                      </p:cBhvr>
                                    </p:animEffect>
                                  </p:childTnLst>
                                </p:cTn>
                              </p:par>
                            </p:childTnLst>
                          </p:cTn>
                        </p:par>
                      </p:childTnLst>
                    </p:cTn>
                  </p:par>
                  <p:par>
                    <p:cTn id="609" fill="hold">
                      <p:stCondLst>
                        <p:cond delay="indefinite"/>
                      </p:stCondLst>
                      <p:childTnLst>
                        <p:par>
                          <p:cTn id="610" fill="hold">
                            <p:stCondLst>
                              <p:cond delay="0"/>
                            </p:stCondLst>
                            <p:childTnLst>
                              <p:par>
                                <p:cTn id="611" presetID="9" presetClass="entr" presetSubtype="0" fill="hold" nodeType="clickEffect">
                                  <p:stCondLst>
                                    <p:cond delay="0"/>
                                  </p:stCondLst>
                                  <p:childTnLst>
                                    <p:set>
                                      <p:cBhvr>
                                        <p:cTn id="612" dur="1" fill="hold">
                                          <p:stCondLst>
                                            <p:cond delay="0"/>
                                          </p:stCondLst>
                                        </p:cTn>
                                        <p:tgtEl>
                                          <p:spTgt spid="87">
                                            <p:txEl>
                                              <p:pRg st="25" end="25"/>
                                            </p:txEl>
                                          </p:spTgt>
                                        </p:tgtEl>
                                        <p:attrNameLst>
                                          <p:attrName>style.visibility</p:attrName>
                                        </p:attrNameLst>
                                      </p:cBhvr>
                                      <p:to>
                                        <p:strVal val="visible"/>
                                      </p:to>
                                    </p:set>
                                    <p:animEffect transition="in" filter="dissolve">
                                      <p:cBhvr>
                                        <p:cTn id="613" dur="500"/>
                                        <p:tgtEl>
                                          <p:spTgt spid="87">
                                            <p:txEl>
                                              <p:pRg st="25" end="25"/>
                                            </p:txEl>
                                          </p:spTgt>
                                        </p:tgtEl>
                                      </p:cBhvr>
                                    </p:animEffect>
                                  </p:childTnLst>
                                </p:cTn>
                              </p:par>
                            </p:childTnLst>
                          </p:cTn>
                        </p:par>
                      </p:childTnLst>
                    </p:cTn>
                  </p:par>
                  <p:par>
                    <p:cTn id="614" fill="hold">
                      <p:stCondLst>
                        <p:cond delay="indefinite"/>
                      </p:stCondLst>
                      <p:childTnLst>
                        <p:par>
                          <p:cTn id="615" fill="hold">
                            <p:stCondLst>
                              <p:cond delay="0"/>
                            </p:stCondLst>
                            <p:childTnLst>
                              <p:par>
                                <p:cTn id="616" presetID="9" presetClass="entr" presetSubtype="0" fill="hold" grpId="0" nodeType="clickEffect">
                                  <p:stCondLst>
                                    <p:cond delay="0"/>
                                  </p:stCondLst>
                                  <p:childTnLst>
                                    <p:set>
                                      <p:cBhvr>
                                        <p:cTn id="617" dur="1" fill="hold">
                                          <p:stCondLst>
                                            <p:cond delay="0"/>
                                          </p:stCondLst>
                                        </p:cTn>
                                        <p:tgtEl>
                                          <p:spTgt spid="85"/>
                                        </p:tgtEl>
                                        <p:attrNameLst>
                                          <p:attrName>style.visibility</p:attrName>
                                        </p:attrNameLst>
                                      </p:cBhvr>
                                      <p:to>
                                        <p:strVal val="visible"/>
                                      </p:to>
                                    </p:set>
                                    <p:animEffect transition="in" filter="dissolve">
                                      <p:cBhvr>
                                        <p:cTn id="618" dur="500"/>
                                        <p:tgtEl>
                                          <p:spTgt spid="85"/>
                                        </p:tgtEl>
                                      </p:cBhvr>
                                    </p:animEffect>
                                  </p:childTnLst>
                                </p:cTn>
                              </p:par>
                            </p:childTnLst>
                          </p:cTn>
                        </p:par>
                      </p:childTnLst>
                    </p:cTn>
                  </p:par>
                  <p:par>
                    <p:cTn id="619" fill="hold">
                      <p:stCondLst>
                        <p:cond delay="indefinite"/>
                      </p:stCondLst>
                      <p:childTnLst>
                        <p:par>
                          <p:cTn id="620" fill="hold">
                            <p:stCondLst>
                              <p:cond delay="0"/>
                            </p:stCondLst>
                            <p:childTnLst>
                              <p:par>
                                <p:cTn id="621" presetID="9" presetClass="entr" presetSubtype="0" fill="hold" nodeType="clickEffect">
                                  <p:stCondLst>
                                    <p:cond delay="0"/>
                                  </p:stCondLst>
                                  <p:childTnLst>
                                    <p:set>
                                      <p:cBhvr>
                                        <p:cTn id="622" dur="1" fill="hold">
                                          <p:stCondLst>
                                            <p:cond delay="0"/>
                                          </p:stCondLst>
                                        </p:cTn>
                                        <p:tgtEl>
                                          <p:spTgt spid="173"/>
                                        </p:tgtEl>
                                        <p:attrNameLst>
                                          <p:attrName>style.visibility</p:attrName>
                                        </p:attrNameLst>
                                      </p:cBhvr>
                                      <p:to>
                                        <p:strVal val="visible"/>
                                      </p:to>
                                    </p:set>
                                    <p:animEffect transition="in" filter="dissolve">
                                      <p:cBhvr>
                                        <p:cTn id="623" dur="500"/>
                                        <p:tgtEl>
                                          <p:spTgt spid="173"/>
                                        </p:tgtEl>
                                      </p:cBhvr>
                                    </p:animEffect>
                                  </p:childTnLst>
                                </p:cTn>
                              </p:par>
                              <p:par>
                                <p:cTn id="624" presetID="9" presetClass="entr" presetSubtype="0" fill="hold" nodeType="withEffect">
                                  <p:stCondLst>
                                    <p:cond delay="0"/>
                                  </p:stCondLst>
                                  <p:childTnLst>
                                    <p:set>
                                      <p:cBhvr>
                                        <p:cTn id="625" dur="1" fill="hold">
                                          <p:stCondLst>
                                            <p:cond delay="0"/>
                                          </p:stCondLst>
                                        </p:cTn>
                                        <p:tgtEl>
                                          <p:spTgt spid="171"/>
                                        </p:tgtEl>
                                        <p:attrNameLst>
                                          <p:attrName>style.visibility</p:attrName>
                                        </p:attrNameLst>
                                      </p:cBhvr>
                                      <p:to>
                                        <p:strVal val="visible"/>
                                      </p:to>
                                    </p:set>
                                    <p:animEffect transition="in" filter="dissolve">
                                      <p:cBhvr>
                                        <p:cTn id="626" dur="500"/>
                                        <p:tgtEl>
                                          <p:spTgt spid="171"/>
                                        </p:tgtEl>
                                      </p:cBhvr>
                                    </p:animEffect>
                                  </p:childTnLst>
                                </p:cTn>
                              </p:par>
                              <p:par>
                                <p:cTn id="627" presetID="9" presetClass="entr" presetSubtype="0" fill="hold" nodeType="withEffect">
                                  <p:stCondLst>
                                    <p:cond delay="0"/>
                                  </p:stCondLst>
                                  <p:childTnLst>
                                    <p:set>
                                      <p:cBhvr>
                                        <p:cTn id="628" dur="1" fill="hold">
                                          <p:stCondLst>
                                            <p:cond delay="0"/>
                                          </p:stCondLst>
                                        </p:cTn>
                                        <p:tgtEl>
                                          <p:spTgt spid="172"/>
                                        </p:tgtEl>
                                        <p:attrNameLst>
                                          <p:attrName>style.visibility</p:attrName>
                                        </p:attrNameLst>
                                      </p:cBhvr>
                                      <p:to>
                                        <p:strVal val="visible"/>
                                      </p:to>
                                    </p:set>
                                    <p:animEffect transition="in" filter="dissolve">
                                      <p:cBhvr>
                                        <p:cTn id="629" dur="500"/>
                                        <p:tgtEl>
                                          <p:spTgt spid="172"/>
                                        </p:tgtEl>
                                      </p:cBhvr>
                                    </p:animEffect>
                                  </p:childTnLst>
                                </p:cTn>
                              </p:par>
                            </p:childTnLst>
                          </p:cTn>
                        </p:par>
                      </p:childTnLst>
                    </p:cTn>
                  </p:par>
                  <p:par>
                    <p:cTn id="630" fill="hold">
                      <p:stCondLst>
                        <p:cond delay="indefinite"/>
                      </p:stCondLst>
                      <p:childTnLst>
                        <p:par>
                          <p:cTn id="631" fill="hold">
                            <p:stCondLst>
                              <p:cond delay="0"/>
                            </p:stCondLst>
                            <p:childTnLst>
                              <p:par>
                                <p:cTn id="632" presetID="9" presetClass="entr" presetSubtype="0" fill="hold" grpId="0" nodeType="clickEffect">
                                  <p:stCondLst>
                                    <p:cond delay="0"/>
                                  </p:stCondLst>
                                  <p:childTnLst>
                                    <p:set>
                                      <p:cBhvr>
                                        <p:cTn id="633" dur="1" fill="hold">
                                          <p:stCondLst>
                                            <p:cond delay="0"/>
                                          </p:stCondLst>
                                        </p:cTn>
                                        <p:tgtEl>
                                          <p:spTgt spid="184"/>
                                        </p:tgtEl>
                                        <p:attrNameLst>
                                          <p:attrName>style.visibility</p:attrName>
                                        </p:attrNameLst>
                                      </p:cBhvr>
                                      <p:to>
                                        <p:strVal val="visible"/>
                                      </p:to>
                                    </p:set>
                                    <p:animEffect transition="in" filter="dissolve">
                                      <p:cBhvr>
                                        <p:cTn id="634" dur="500"/>
                                        <p:tgtEl>
                                          <p:spTgt spid="184"/>
                                        </p:tgtEl>
                                      </p:cBhvr>
                                    </p:animEffect>
                                  </p:childTnLst>
                                </p:cTn>
                              </p:par>
                              <p:par>
                                <p:cTn id="635" presetID="9" presetClass="entr" presetSubtype="0" fill="hold" nodeType="withEffect">
                                  <p:stCondLst>
                                    <p:cond delay="0"/>
                                  </p:stCondLst>
                                  <p:childTnLst>
                                    <p:set>
                                      <p:cBhvr>
                                        <p:cTn id="636" dur="1" fill="hold">
                                          <p:stCondLst>
                                            <p:cond delay="0"/>
                                          </p:stCondLst>
                                        </p:cTn>
                                        <p:tgtEl>
                                          <p:spTgt spid="185"/>
                                        </p:tgtEl>
                                        <p:attrNameLst>
                                          <p:attrName>style.visibility</p:attrName>
                                        </p:attrNameLst>
                                      </p:cBhvr>
                                      <p:to>
                                        <p:strVal val="visible"/>
                                      </p:to>
                                    </p:set>
                                    <p:animEffect transition="in" filter="dissolve">
                                      <p:cBhvr>
                                        <p:cTn id="637" dur="500"/>
                                        <p:tgtEl>
                                          <p:spTgt spid="185"/>
                                        </p:tgtEl>
                                      </p:cBhvr>
                                    </p:animEffect>
                                  </p:childTnLst>
                                </p:cTn>
                              </p:par>
                            </p:childTnLst>
                          </p:cTn>
                        </p:par>
                      </p:childTnLst>
                    </p:cTn>
                  </p:par>
                  <p:par>
                    <p:cTn id="638" fill="hold">
                      <p:stCondLst>
                        <p:cond delay="indefinite"/>
                      </p:stCondLst>
                      <p:childTnLst>
                        <p:par>
                          <p:cTn id="639" fill="hold">
                            <p:stCondLst>
                              <p:cond delay="0"/>
                            </p:stCondLst>
                            <p:childTnLst>
                              <p:par>
                                <p:cTn id="640" presetID="9" presetClass="entr" presetSubtype="0" fill="hold" grpId="0" nodeType="clickEffect">
                                  <p:stCondLst>
                                    <p:cond delay="0"/>
                                  </p:stCondLst>
                                  <p:childTnLst>
                                    <p:set>
                                      <p:cBhvr>
                                        <p:cTn id="641" dur="1" fill="hold">
                                          <p:stCondLst>
                                            <p:cond delay="0"/>
                                          </p:stCondLst>
                                        </p:cTn>
                                        <p:tgtEl>
                                          <p:spTgt spid="163"/>
                                        </p:tgtEl>
                                        <p:attrNameLst>
                                          <p:attrName>style.visibility</p:attrName>
                                        </p:attrNameLst>
                                      </p:cBhvr>
                                      <p:to>
                                        <p:strVal val="visible"/>
                                      </p:to>
                                    </p:set>
                                    <p:animEffect transition="in" filter="dissolve">
                                      <p:cBhvr>
                                        <p:cTn id="642" dur="500"/>
                                        <p:tgtEl>
                                          <p:spTgt spid="163"/>
                                        </p:tgtEl>
                                      </p:cBhvr>
                                    </p:animEffect>
                                  </p:childTnLst>
                                </p:cTn>
                              </p:par>
                              <p:par>
                                <p:cTn id="643" presetID="9" presetClass="entr" presetSubtype="0" fill="hold" grpId="0" nodeType="withEffect">
                                  <p:stCondLst>
                                    <p:cond delay="0"/>
                                  </p:stCondLst>
                                  <p:childTnLst>
                                    <p:set>
                                      <p:cBhvr>
                                        <p:cTn id="644" dur="1" fill="hold">
                                          <p:stCondLst>
                                            <p:cond delay="0"/>
                                          </p:stCondLst>
                                        </p:cTn>
                                        <p:tgtEl>
                                          <p:spTgt spid="164"/>
                                        </p:tgtEl>
                                        <p:attrNameLst>
                                          <p:attrName>style.visibility</p:attrName>
                                        </p:attrNameLst>
                                      </p:cBhvr>
                                      <p:to>
                                        <p:strVal val="visible"/>
                                      </p:to>
                                    </p:set>
                                    <p:animEffect transition="in" filter="dissolve">
                                      <p:cBhvr>
                                        <p:cTn id="645" dur="500"/>
                                        <p:tgtEl>
                                          <p:spTgt spid="164"/>
                                        </p:tgtEl>
                                      </p:cBhvr>
                                    </p:animEffect>
                                  </p:childTnLst>
                                </p:cTn>
                              </p:par>
                              <p:par>
                                <p:cTn id="646" presetID="9" presetClass="entr" presetSubtype="0" fill="hold" grpId="0" nodeType="withEffect">
                                  <p:stCondLst>
                                    <p:cond delay="0"/>
                                  </p:stCondLst>
                                  <p:childTnLst>
                                    <p:set>
                                      <p:cBhvr>
                                        <p:cTn id="647" dur="1" fill="hold">
                                          <p:stCondLst>
                                            <p:cond delay="0"/>
                                          </p:stCondLst>
                                        </p:cTn>
                                        <p:tgtEl>
                                          <p:spTgt spid="165"/>
                                        </p:tgtEl>
                                        <p:attrNameLst>
                                          <p:attrName>style.visibility</p:attrName>
                                        </p:attrNameLst>
                                      </p:cBhvr>
                                      <p:to>
                                        <p:strVal val="visible"/>
                                      </p:to>
                                    </p:set>
                                    <p:animEffect transition="in" filter="dissolve">
                                      <p:cBhvr>
                                        <p:cTn id="648" dur="500"/>
                                        <p:tgtEl>
                                          <p:spTgt spid="165"/>
                                        </p:tgtEl>
                                      </p:cBhvr>
                                    </p:animEffect>
                                  </p:childTnLst>
                                </p:cTn>
                              </p:par>
                              <p:par>
                                <p:cTn id="649" presetID="9" presetClass="entr" presetSubtype="0" fill="hold" grpId="0" nodeType="withEffect">
                                  <p:stCondLst>
                                    <p:cond delay="0"/>
                                  </p:stCondLst>
                                  <p:childTnLst>
                                    <p:set>
                                      <p:cBhvr>
                                        <p:cTn id="650" dur="1" fill="hold">
                                          <p:stCondLst>
                                            <p:cond delay="0"/>
                                          </p:stCondLst>
                                        </p:cTn>
                                        <p:tgtEl>
                                          <p:spTgt spid="166"/>
                                        </p:tgtEl>
                                        <p:attrNameLst>
                                          <p:attrName>style.visibility</p:attrName>
                                        </p:attrNameLst>
                                      </p:cBhvr>
                                      <p:to>
                                        <p:strVal val="visible"/>
                                      </p:to>
                                    </p:set>
                                    <p:animEffect transition="in" filter="dissolve">
                                      <p:cBhvr>
                                        <p:cTn id="651" dur="500"/>
                                        <p:tgtEl>
                                          <p:spTgt spid="166"/>
                                        </p:tgtEl>
                                      </p:cBhvr>
                                    </p:animEffect>
                                  </p:childTnLst>
                                </p:cTn>
                              </p:par>
                              <p:par>
                                <p:cTn id="652" presetID="9" presetClass="entr" presetSubtype="0" fill="hold" grpId="0" nodeType="withEffect">
                                  <p:stCondLst>
                                    <p:cond delay="0"/>
                                  </p:stCondLst>
                                  <p:childTnLst>
                                    <p:set>
                                      <p:cBhvr>
                                        <p:cTn id="653" dur="1" fill="hold">
                                          <p:stCondLst>
                                            <p:cond delay="0"/>
                                          </p:stCondLst>
                                        </p:cTn>
                                        <p:tgtEl>
                                          <p:spTgt spid="167"/>
                                        </p:tgtEl>
                                        <p:attrNameLst>
                                          <p:attrName>style.visibility</p:attrName>
                                        </p:attrNameLst>
                                      </p:cBhvr>
                                      <p:to>
                                        <p:strVal val="visible"/>
                                      </p:to>
                                    </p:set>
                                    <p:animEffect transition="in" filter="dissolve">
                                      <p:cBhvr>
                                        <p:cTn id="654" dur="500"/>
                                        <p:tgtEl>
                                          <p:spTgt spid="167"/>
                                        </p:tgtEl>
                                      </p:cBhvr>
                                    </p:animEffect>
                                  </p:childTnLst>
                                </p:cTn>
                              </p:par>
                              <p:par>
                                <p:cTn id="655" presetID="9" presetClass="entr" presetSubtype="0" fill="hold" grpId="0" nodeType="withEffect">
                                  <p:stCondLst>
                                    <p:cond delay="0"/>
                                  </p:stCondLst>
                                  <p:childTnLst>
                                    <p:set>
                                      <p:cBhvr>
                                        <p:cTn id="656" dur="1" fill="hold">
                                          <p:stCondLst>
                                            <p:cond delay="0"/>
                                          </p:stCondLst>
                                        </p:cTn>
                                        <p:tgtEl>
                                          <p:spTgt spid="168"/>
                                        </p:tgtEl>
                                        <p:attrNameLst>
                                          <p:attrName>style.visibility</p:attrName>
                                        </p:attrNameLst>
                                      </p:cBhvr>
                                      <p:to>
                                        <p:strVal val="visible"/>
                                      </p:to>
                                    </p:set>
                                    <p:animEffect transition="in" filter="dissolve">
                                      <p:cBhvr>
                                        <p:cTn id="657" dur="500"/>
                                        <p:tgtEl>
                                          <p:spTgt spid="168"/>
                                        </p:tgtEl>
                                      </p:cBhvr>
                                    </p:animEffect>
                                  </p:childTnLst>
                                </p:cTn>
                              </p:par>
                              <p:par>
                                <p:cTn id="658" presetID="9" presetClass="entr" presetSubtype="0" fill="hold" grpId="0" nodeType="withEffect">
                                  <p:stCondLst>
                                    <p:cond delay="0"/>
                                  </p:stCondLst>
                                  <p:childTnLst>
                                    <p:set>
                                      <p:cBhvr>
                                        <p:cTn id="659" dur="1" fill="hold">
                                          <p:stCondLst>
                                            <p:cond delay="0"/>
                                          </p:stCondLst>
                                        </p:cTn>
                                        <p:tgtEl>
                                          <p:spTgt spid="169"/>
                                        </p:tgtEl>
                                        <p:attrNameLst>
                                          <p:attrName>style.visibility</p:attrName>
                                        </p:attrNameLst>
                                      </p:cBhvr>
                                      <p:to>
                                        <p:strVal val="visible"/>
                                      </p:to>
                                    </p:set>
                                    <p:animEffect transition="in" filter="dissolve">
                                      <p:cBhvr>
                                        <p:cTn id="660" dur="500"/>
                                        <p:tgtEl>
                                          <p:spTgt spid="169"/>
                                        </p:tgtEl>
                                      </p:cBhvr>
                                    </p:animEffect>
                                  </p:childTnLst>
                                </p:cTn>
                              </p:par>
                            </p:childTnLst>
                          </p:cTn>
                        </p:par>
                      </p:childTnLst>
                    </p:cTn>
                  </p:par>
                  <p:par>
                    <p:cTn id="661" fill="hold">
                      <p:stCondLst>
                        <p:cond delay="indefinite"/>
                      </p:stCondLst>
                      <p:childTnLst>
                        <p:par>
                          <p:cTn id="662" fill="hold">
                            <p:stCondLst>
                              <p:cond delay="0"/>
                            </p:stCondLst>
                            <p:childTnLst>
                              <p:par>
                                <p:cTn id="663" presetID="9" presetClass="entr" presetSubtype="0" fill="hold" grpId="0" nodeType="clickEffect">
                                  <p:stCondLst>
                                    <p:cond delay="0"/>
                                  </p:stCondLst>
                                  <p:childTnLst>
                                    <p:set>
                                      <p:cBhvr>
                                        <p:cTn id="664" dur="1" fill="hold">
                                          <p:stCondLst>
                                            <p:cond delay="0"/>
                                          </p:stCondLst>
                                        </p:cTn>
                                        <p:tgtEl>
                                          <p:spTgt spid="191"/>
                                        </p:tgtEl>
                                        <p:attrNameLst>
                                          <p:attrName>style.visibility</p:attrName>
                                        </p:attrNameLst>
                                      </p:cBhvr>
                                      <p:to>
                                        <p:strVal val="visible"/>
                                      </p:to>
                                    </p:set>
                                    <p:animEffect transition="in" filter="dissolve">
                                      <p:cBhvr>
                                        <p:cTn id="665" dur="500"/>
                                        <p:tgtEl>
                                          <p:spTgt spid="191"/>
                                        </p:tgtEl>
                                      </p:cBhvr>
                                    </p:animEffect>
                                  </p:childTnLst>
                                </p:cTn>
                              </p:par>
                              <p:par>
                                <p:cTn id="666" presetID="9" presetClass="entr" presetSubtype="0" fill="hold" nodeType="withEffect">
                                  <p:stCondLst>
                                    <p:cond delay="0"/>
                                  </p:stCondLst>
                                  <p:childTnLst>
                                    <p:set>
                                      <p:cBhvr>
                                        <p:cTn id="667" dur="1" fill="hold">
                                          <p:stCondLst>
                                            <p:cond delay="0"/>
                                          </p:stCondLst>
                                        </p:cTn>
                                        <p:tgtEl>
                                          <p:spTgt spid="192"/>
                                        </p:tgtEl>
                                        <p:attrNameLst>
                                          <p:attrName>style.visibility</p:attrName>
                                        </p:attrNameLst>
                                      </p:cBhvr>
                                      <p:to>
                                        <p:strVal val="visible"/>
                                      </p:to>
                                    </p:set>
                                    <p:animEffect transition="in" filter="dissolve">
                                      <p:cBhvr>
                                        <p:cTn id="668"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animBg="1"/>
      <p:bldP spid="46" grpId="0" animBg="1"/>
      <p:bldP spid="47" grpId="0"/>
      <p:bldP spid="48" grpId="0" animBg="1"/>
      <p:bldP spid="49" grpId="0" animBg="1"/>
      <p:bldP spid="50" grpId="0"/>
      <p:bldP spid="51" grpId="0" animBg="1"/>
      <p:bldP spid="52" grpId="0" animBg="1"/>
      <p:bldP spid="53" grpId="0"/>
      <p:bldP spid="54" grpId="0" animBg="1"/>
      <p:bldP spid="55" grpId="0" animBg="1"/>
      <p:bldP spid="56" grpId="0"/>
      <p:bldP spid="57" grpId="0" animBg="1"/>
      <p:bldP spid="58" grpId="0" animBg="1"/>
      <p:bldP spid="59" grpId="0"/>
      <p:bldP spid="60" grpId="0" animBg="1"/>
      <p:bldP spid="61" grpId="0" animBg="1"/>
      <p:bldP spid="62" grpId="0"/>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p:bldP spid="87" grpId="0" animBg="1"/>
      <p:bldP spid="96" grpId="0"/>
      <p:bldP spid="97" grpId="0"/>
      <p:bldP spid="98" grpId="0" animBg="1"/>
      <p:bldP spid="99" grpId="0"/>
      <p:bldP spid="102" grpId="0" animBg="1"/>
      <p:bldP spid="109" grpId="0" animBg="1"/>
      <p:bldP spid="110" grpId="0" animBg="1"/>
      <p:bldP spid="111" grpId="0" animBg="1"/>
      <p:bldP spid="112" grpId="0" animBg="1"/>
      <p:bldP spid="113" grpId="0" animBg="1"/>
      <p:bldP spid="114" grpId="0" animBg="1"/>
      <p:bldP spid="151"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84" grpId="0"/>
      <p:bldP spid="191" grpId="0"/>
      <p:bldP spid="197" grpId="0"/>
      <p:bldP spid="86" grpId="0" animBg="1"/>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BB1E-85E9-5477-D799-E0A03224B97B}"/>
              </a:ext>
            </a:extLst>
          </p:cNvPr>
          <p:cNvSpPr>
            <a:spLocks noGrp="1"/>
          </p:cNvSpPr>
          <p:nvPr>
            <p:ph type="title"/>
          </p:nvPr>
        </p:nvSpPr>
        <p:spPr/>
        <p:txBody>
          <a:bodyPr>
            <a:normAutofit/>
          </a:bodyPr>
          <a:lstStyle/>
          <a:p>
            <a:r>
              <a:rPr lang="en-GB" dirty="0"/>
              <a:t>Example 1: Topological Sort</a:t>
            </a:r>
            <a:endParaRPr lang="en-SE" dirty="0"/>
          </a:p>
        </p:txBody>
      </p:sp>
      <p:sp>
        <p:nvSpPr>
          <p:cNvPr id="3" name="Content Placeholder 2">
            <a:extLst>
              <a:ext uri="{FF2B5EF4-FFF2-40B4-BE49-F238E27FC236}">
                <a16:creationId xmlns:a16="http://schemas.microsoft.com/office/drawing/2014/main" id="{2A662A14-0FA6-EF77-4DC9-E9E0B82CD52F}"/>
              </a:ext>
            </a:extLst>
          </p:cNvPr>
          <p:cNvSpPr>
            <a:spLocks noGrp="1"/>
          </p:cNvSpPr>
          <p:nvPr>
            <p:ph idx="1"/>
          </p:nvPr>
        </p:nvSpPr>
        <p:spPr>
          <a:xfrm>
            <a:off x="457200" y="1600200"/>
            <a:ext cx="8402320" cy="4525963"/>
          </a:xfrm>
        </p:spPr>
        <p:txBody>
          <a:bodyPr/>
          <a:lstStyle/>
          <a:p>
            <a:endParaRPr lang="en-SE" dirty="0"/>
          </a:p>
        </p:txBody>
      </p:sp>
      <p:pic>
        <p:nvPicPr>
          <p:cNvPr id="5" name="Picture 4">
            <a:extLst>
              <a:ext uri="{FF2B5EF4-FFF2-40B4-BE49-F238E27FC236}">
                <a16:creationId xmlns:a16="http://schemas.microsoft.com/office/drawing/2014/main" id="{395469DF-1E80-0D31-3F95-54F3EA5EE894}"/>
              </a:ext>
            </a:extLst>
          </p:cNvPr>
          <p:cNvPicPr>
            <a:picLocks noChangeAspect="1"/>
          </p:cNvPicPr>
          <p:nvPr/>
        </p:nvPicPr>
        <p:blipFill>
          <a:blip r:embed="rId2"/>
          <a:srcRect/>
          <a:stretch/>
        </p:blipFill>
        <p:spPr>
          <a:xfrm>
            <a:off x="0" y="1800422"/>
            <a:ext cx="5084535" cy="3909001"/>
          </a:xfrm>
          <a:prstGeom prst="rect">
            <a:avLst/>
          </a:prstGeom>
        </p:spPr>
      </p:pic>
      <p:sp>
        <p:nvSpPr>
          <p:cNvPr id="6" name="Content Placeholder 2">
            <a:extLst>
              <a:ext uri="{FF2B5EF4-FFF2-40B4-BE49-F238E27FC236}">
                <a16:creationId xmlns:a16="http://schemas.microsoft.com/office/drawing/2014/main" id="{953E4FEF-0D03-AD78-663B-421DA344B315}"/>
              </a:ext>
            </a:extLst>
          </p:cNvPr>
          <p:cNvSpPr txBox="1">
            <a:spLocks/>
          </p:cNvSpPr>
          <p:nvPr/>
        </p:nvSpPr>
        <p:spPr>
          <a:xfrm>
            <a:off x="5014511" y="1391478"/>
            <a:ext cx="3926289" cy="498316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Starting from </a:t>
            </a:r>
            <a:r>
              <a:rPr lang="en-US" altLang="zh-CN" dirty="0"/>
              <a:t>node </a:t>
            </a:r>
            <a:r>
              <a:rPr lang="en-GB" dirty="0"/>
              <a:t>A: </a:t>
            </a:r>
          </a:p>
          <a:p>
            <a:r>
              <a:rPr lang="en-GB" dirty="0"/>
              <a:t>Pre-order traversal is “A </a:t>
            </a:r>
            <a:r>
              <a:rPr lang="pt-BR" dirty="0"/>
              <a:t>B F I J K E C G D H</a:t>
            </a:r>
            <a:r>
              <a:rPr lang="en-GB" dirty="0"/>
              <a:t>”. </a:t>
            </a:r>
          </a:p>
          <a:p>
            <a:r>
              <a:rPr lang="en-GB" dirty="0"/>
              <a:t>Post-order traversal is “I </a:t>
            </a:r>
            <a:r>
              <a:rPr lang="pt-BR" dirty="0"/>
              <a:t>K J F E B G C H D A</a:t>
            </a:r>
            <a:r>
              <a:rPr lang="en-GB" dirty="0"/>
              <a:t>”. </a:t>
            </a:r>
          </a:p>
          <a:p>
            <a:r>
              <a:rPr lang="en-GB" dirty="0"/>
              <a:t>A topological sort is reverse order of Post-order traversal: “</a:t>
            </a:r>
            <a:r>
              <a:rPr lang="pt-BR" dirty="0"/>
              <a:t>A D H C G B E F J K I</a:t>
            </a:r>
            <a:r>
              <a:rPr lang="en-GB" dirty="0"/>
              <a:t>”.</a:t>
            </a:r>
          </a:p>
          <a:p>
            <a:r>
              <a:rPr lang="en-GB" dirty="0"/>
              <a:t>Starting from </a:t>
            </a:r>
            <a:r>
              <a:rPr lang="en-US" altLang="zh-CN" dirty="0"/>
              <a:t>a different node will give you a different </a:t>
            </a:r>
            <a:r>
              <a:rPr lang="en-GB" dirty="0"/>
              <a:t>topological sort, but all of them must start with</a:t>
            </a:r>
            <a:r>
              <a:rPr lang="en-US" altLang="zh-CN" dirty="0"/>
              <a:t> </a:t>
            </a:r>
            <a:r>
              <a:rPr lang="en-GB" dirty="0"/>
              <a:t>A, since it must precede all the other nodes based on the DAG. </a:t>
            </a:r>
          </a:p>
          <a:p>
            <a:r>
              <a:rPr lang="en-GB" dirty="0"/>
              <a:t>Any post-order traversal must visit A last, since all of A’s </a:t>
            </a:r>
            <a:r>
              <a:rPr lang="en-GB" dirty="0" err="1"/>
              <a:t>neighbors</a:t>
            </a:r>
            <a:r>
              <a:rPr lang="en-GB" dirty="0"/>
              <a:t> must be visited before visiting A.</a:t>
            </a:r>
          </a:p>
          <a:p>
            <a:endParaRPr lang="en-GB" dirty="0"/>
          </a:p>
          <a:p>
            <a:endParaRPr lang="en-SE" dirty="0"/>
          </a:p>
        </p:txBody>
      </p:sp>
      <p:sp>
        <p:nvSpPr>
          <p:cNvPr id="7" name="TextBox 6">
            <a:extLst>
              <a:ext uri="{FF2B5EF4-FFF2-40B4-BE49-F238E27FC236}">
                <a16:creationId xmlns:a16="http://schemas.microsoft.com/office/drawing/2014/main" id="{C5DC5D0E-B759-CC26-87C6-34032F94F8F8}"/>
              </a:ext>
            </a:extLst>
          </p:cNvPr>
          <p:cNvSpPr txBox="1"/>
          <p:nvPr/>
        </p:nvSpPr>
        <p:spPr>
          <a:xfrm>
            <a:off x="2475571" y="6280423"/>
            <a:ext cx="4448362"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Topological Sort Visualized and Explained</a:t>
            </a:r>
          </a:p>
          <a:p>
            <a:r>
              <a:rPr lang="en-GB" sz="1600" dirty="0">
                <a:hlinkClick r:id="rId3"/>
              </a:rPr>
              <a:t>https://www.youtube.com/watch?v=7J3GadLzydI</a:t>
            </a:r>
            <a:r>
              <a:rPr lang="en-GB" sz="1600" dirty="0"/>
              <a:t> </a:t>
            </a:r>
            <a:endParaRPr lang="en-SE" sz="1600" dirty="0"/>
          </a:p>
        </p:txBody>
      </p:sp>
    </p:spTree>
    <p:extLst>
      <p:ext uri="{BB962C8B-B14F-4D97-AF65-F5344CB8AC3E}">
        <p14:creationId xmlns:p14="http://schemas.microsoft.com/office/powerpoint/2010/main" val="8477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B1AF-AEB9-A478-FC05-FB3429735CD5}"/>
              </a:ext>
            </a:extLst>
          </p:cNvPr>
          <p:cNvSpPr>
            <a:spLocks noGrp="1"/>
          </p:cNvSpPr>
          <p:nvPr>
            <p:ph type="title"/>
          </p:nvPr>
        </p:nvSpPr>
        <p:spPr/>
        <p:txBody>
          <a:bodyPr>
            <a:normAutofit/>
          </a:bodyPr>
          <a:lstStyle/>
          <a:p>
            <a:r>
              <a:rPr lang="en-GB" dirty="0"/>
              <a:t>Example 2: Topological Sort</a:t>
            </a:r>
            <a:endParaRPr lang="en-SE" dirty="0"/>
          </a:p>
        </p:txBody>
      </p:sp>
      <p:sp>
        <p:nvSpPr>
          <p:cNvPr id="3" name="Content Placeholder 2">
            <a:extLst>
              <a:ext uri="{FF2B5EF4-FFF2-40B4-BE49-F238E27FC236}">
                <a16:creationId xmlns:a16="http://schemas.microsoft.com/office/drawing/2014/main" id="{9A9F344A-6D12-C282-5A67-79AC06EE1B03}"/>
              </a:ext>
            </a:extLst>
          </p:cNvPr>
          <p:cNvSpPr>
            <a:spLocks noGrp="1"/>
          </p:cNvSpPr>
          <p:nvPr>
            <p:ph idx="1"/>
          </p:nvPr>
        </p:nvSpPr>
        <p:spPr>
          <a:xfrm>
            <a:off x="4259766" y="1600200"/>
            <a:ext cx="4681034" cy="4810539"/>
          </a:xfrm>
        </p:spPr>
        <p:txBody>
          <a:bodyPr>
            <a:normAutofit fontScale="85000" lnSpcReduction="10000"/>
          </a:bodyPr>
          <a:lstStyle/>
          <a:p>
            <a:r>
              <a:rPr lang="en-GB" dirty="0"/>
              <a:t>Starting from </a:t>
            </a:r>
            <a:r>
              <a:rPr lang="en-US" altLang="zh-CN" dirty="0"/>
              <a:t>node </a:t>
            </a:r>
            <a:r>
              <a:rPr lang="en-GB" dirty="0"/>
              <a:t>5:</a:t>
            </a:r>
          </a:p>
          <a:p>
            <a:pPr lvl="1"/>
            <a:r>
              <a:rPr lang="en-GB" dirty="0"/>
              <a:t>Pre-order traversal is “5 2 3 1 0 4”. </a:t>
            </a:r>
          </a:p>
          <a:p>
            <a:pPr lvl="1"/>
            <a:r>
              <a:rPr lang="en-GB" dirty="0"/>
              <a:t>Post-order traversal is “1 3 2 0 5 4”. </a:t>
            </a:r>
          </a:p>
          <a:p>
            <a:pPr lvl="1"/>
            <a:r>
              <a:rPr lang="en-GB" dirty="0"/>
              <a:t>A topological sort is reverse order of Post-order traversal: “4 5 0 2 3 1”.</a:t>
            </a:r>
          </a:p>
          <a:p>
            <a:r>
              <a:rPr lang="en-GB" dirty="0"/>
              <a:t>Starting from </a:t>
            </a:r>
            <a:r>
              <a:rPr lang="en-US" altLang="zh-CN" dirty="0"/>
              <a:t>node </a:t>
            </a:r>
            <a:r>
              <a:rPr lang="en-GB" dirty="0"/>
              <a:t>4:</a:t>
            </a:r>
          </a:p>
          <a:p>
            <a:pPr lvl="1"/>
            <a:r>
              <a:rPr lang="en-GB" dirty="0"/>
              <a:t>Pre-order traversal is “4 0 1 5 2 3”</a:t>
            </a:r>
            <a:endParaRPr lang="en-US" altLang="zh-CN" dirty="0"/>
          </a:p>
          <a:p>
            <a:pPr lvl="1"/>
            <a:r>
              <a:rPr lang="en-GB" dirty="0"/>
              <a:t>Post-order traversal is “0 1 4 3 2 5”. </a:t>
            </a:r>
          </a:p>
          <a:p>
            <a:pPr lvl="1"/>
            <a:r>
              <a:rPr lang="en-GB" dirty="0"/>
              <a:t>Another topological sort is reverse order of Post-order traversal: “5 2 3 4 1 0”.</a:t>
            </a:r>
          </a:p>
          <a:p>
            <a:r>
              <a:rPr lang="en-GB" dirty="0"/>
              <a:t>Starting from node 0:</a:t>
            </a:r>
          </a:p>
          <a:p>
            <a:pPr lvl="1"/>
            <a:r>
              <a:rPr lang="en-GB" dirty="0"/>
              <a:t>Pre-order traversal is “0 5 2 3 1 4”</a:t>
            </a:r>
            <a:endParaRPr lang="en-US" altLang="zh-CN" dirty="0"/>
          </a:p>
          <a:p>
            <a:pPr lvl="1"/>
            <a:r>
              <a:rPr lang="en-GB" dirty="0"/>
              <a:t>Post-order traversal is “0 1 3 2 5 4”. </a:t>
            </a:r>
          </a:p>
          <a:p>
            <a:pPr lvl="1"/>
            <a:r>
              <a:rPr lang="en-GB" dirty="0"/>
              <a:t>Another topological sort is reverse order of Post-order traversal: “4 5 2 3 0”.</a:t>
            </a:r>
          </a:p>
          <a:p>
            <a:r>
              <a:rPr lang="en-GB" dirty="0"/>
              <a:t>You may try starting any other node.</a:t>
            </a:r>
          </a:p>
        </p:txBody>
      </p:sp>
      <p:pic>
        <p:nvPicPr>
          <p:cNvPr id="4" name="Picture 2" descr="example">
            <a:extLst>
              <a:ext uri="{FF2B5EF4-FFF2-40B4-BE49-F238E27FC236}">
                <a16:creationId xmlns:a16="http://schemas.microsoft.com/office/drawing/2014/main" id="{1E167259-C2CE-DA79-27B3-F2B50D733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3" y="2123345"/>
            <a:ext cx="4243503" cy="347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34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77E-2E4B-7142-806D-C6E97B4775F9}"/>
              </a:ext>
            </a:extLst>
          </p:cNvPr>
          <p:cNvSpPr>
            <a:spLocks noGrp="1"/>
          </p:cNvSpPr>
          <p:nvPr>
            <p:ph type="title"/>
          </p:nvPr>
        </p:nvSpPr>
        <p:spPr/>
        <p:txBody>
          <a:bodyPr/>
          <a:lstStyle/>
          <a:p>
            <a:r>
              <a:rPr lang="en-US" dirty="0"/>
              <a:t>Examples of Graphs</a:t>
            </a:r>
          </a:p>
        </p:txBody>
      </p:sp>
      <p:pic>
        <p:nvPicPr>
          <p:cNvPr id="5" name="Picture 4">
            <a:extLst>
              <a:ext uri="{FF2B5EF4-FFF2-40B4-BE49-F238E27FC236}">
                <a16:creationId xmlns:a16="http://schemas.microsoft.com/office/drawing/2014/main" id="{9FC32581-ECE5-0744-A06E-3589DEEEE705}"/>
              </a:ext>
            </a:extLst>
          </p:cNvPr>
          <p:cNvPicPr>
            <a:picLocks noChangeAspect="1"/>
          </p:cNvPicPr>
          <p:nvPr/>
        </p:nvPicPr>
        <p:blipFill>
          <a:blip r:embed="rId2"/>
          <a:stretch>
            <a:fillRect/>
          </a:stretch>
        </p:blipFill>
        <p:spPr>
          <a:xfrm>
            <a:off x="1139840" y="1317336"/>
            <a:ext cx="2000083" cy="1991292"/>
          </a:xfrm>
          <a:prstGeom prst="rect">
            <a:avLst/>
          </a:prstGeom>
        </p:spPr>
      </p:pic>
      <p:pic>
        <p:nvPicPr>
          <p:cNvPr id="7" name="Picture 6">
            <a:extLst>
              <a:ext uri="{FF2B5EF4-FFF2-40B4-BE49-F238E27FC236}">
                <a16:creationId xmlns:a16="http://schemas.microsoft.com/office/drawing/2014/main" id="{DFAF1F19-06C7-9148-BAD5-A8D189E3CD01}"/>
              </a:ext>
            </a:extLst>
          </p:cNvPr>
          <p:cNvPicPr>
            <a:picLocks noChangeAspect="1"/>
          </p:cNvPicPr>
          <p:nvPr/>
        </p:nvPicPr>
        <p:blipFill>
          <a:blip r:embed="rId3"/>
          <a:stretch>
            <a:fillRect/>
          </a:stretch>
        </p:blipFill>
        <p:spPr>
          <a:xfrm>
            <a:off x="947592" y="4152900"/>
            <a:ext cx="2284108" cy="1791747"/>
          </a:xfrm>
          <a:prstGeom prst="rect">
            <a:avLst/>
          </a:prstGeom>
        </p:spPr>
      </p:pic>
      <p:pic>
        <p:nvPicPr>
          <p:cNvPr id="9" name="Picture 8">
            <a:extLst>
              <a:ext uri="{FF2B5EF4-FFF2-40B4-BE49-F238E27FC236}">
                <a16:creationId xmlns:a16="http://schemas.microsoft.com/office/drawing/2014/main" id="{084A482E-5174-5E4C-95E9-2C02E19D3F7D}"/>
              </a:ext>
            </a:extLst>
          </p:cNvPr>
          <p:cNvPicPr>
            <a:picLocks noChangeAspect="1"/>
          </p:cNvPicPr>
          <p:nvPr/>
        </p:nvPicPr>
        <p:blipFill>
          <a:blip r:embed="rId4"/>
          <a:stretch>
            <a:fillRect/>
          </a:stretch>
        </p:blipFill>
        <p:spPr>
          <a:xfrm>
            <a:off x="5535080" y="1317336"/>
            <a:ext cx="2948514" cy="1449270"/>
          </a:xfrm>
          <a:prstGeom prst="rect">
            <a:avLst/>
          </a:prstGeom>
        </p:spPr>
      </p:pic>
      <p:pic>
        <p:nvPicPr>
          <p:cNvPr id="11" name="Picture 10">
            <a:extLst>
              <a:ext uri="{FF2B5EF4-FFF2-40B4-BE49-F238E27FC236}">
                <a16:creationId xmlns:a16="http://schemas.microsoft.com/office/drawing/2014/main" id="{2B0AF6AC-A9FE-F84C-98AF-D19542D99611}"/>
              </a:ext>
            </a:extLst>
          </p:cNvPr>
          <p:cNvPicPr>
            <a:picLocks noChangeAspect="1"/>
          </p:cNvPicPr>
          <p:nvPr/>
        </p:nvPicPr>
        <p:blipFill>
          <a:blip r:embed="rId5"/>
          <a:stretch>
            <a:fillRect/>
          </a:stretch>
        </p:blipFill>
        <p:spPr>
          <a:xfrm>
            <a:off x="6204292" y="3721345"/>
            <a:ext cx="1844981" cy="2382291"/>
          </a:xfrm>
          <a:prstGeom prst="rect">
            <a:avLst/>
          </a:prstGeom>
        </p:spPr>
      </p:pic>
      <p:sp>
        <p:nvSpPr>
          <p:cNvPr id="12" name="Rectangle 11">
            <a:extLst>
              <a:ext uri="{FF2B5EF4-FFF2-40B4-BE49-F238E27FC236}">
                <a16:creationId xmlns:a16="http://schemas.microsoft.com/office/drawing/2014/main" id="{F0CD69BA-581A-3F4B-ADC1-3194E336BD66}"/>
              </a:ext>
            </a:extLst>
          </p:cNvPr>
          <p:cNvSpPr/>
          <p:nvPr/>
        </p:nvSpPr>
        <p:spPr>
          <a:xfrm>
            <a:off x="456138" y="3427426"/>
            <a:ext cx="3472350" cy="610424"/>
          </a:xfrm>
          <a:prstGeom prst="rect">
            <a:avLst/>
          </a:prstGeom>
          <a:ln>
            <a:noFill/>
          </a:ln>
        </p:spPr>
        <p:txBody>
          <a:bodyPr wrap="square">
            <a:spAutoFit/>
          </a:bodyPr>
          <a:lstStyle/>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Basic objects: </a:t>
            </a:r>
            <a:r>
              <a:rPr lang="en-US" sz="1600" dirty="0">
                <a:latin typeface="Times New Roman" panose="02020603050405020304" pitchFamily="18" charset="0"/>
                <a:cs typeface="Times New Roman" panose="02020603050405020304" pitchFamily="18" charset="0"/>
              </a:rPr>
              <a:t>websites</a:t>
            </a:r>
          </a:p>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Relationships between them: </a:t>
            </a:r>
            <a:r>
              <a:rPr lang="en-US" sz="1600" dirty="0">
                <a:latin typeface="Times New Roman" panose="02020603050405020304" pitchFamily="18" charset="0"/>
                <a:cs typeface="Times New Roman" panose="02020603050405020304" pitchFamily="18" charset="0"/>
              </a:rPr>
              <a:t>hyperlinks</a:t>
            </a:r>
          </a:p>
        </p:txBody>
      </p:sp>
      <p:sp>
        <p:nvSpPr>
          <p:cNvPr id="13" name="Rectangle 12">
            <a:extLst>
              <a:ext uri="{FF2B5EF4-FFF2-40B4-BE49-F238E27FC236}">
                <a16:creationId xmlns:a16="http://schemas.microsoft.com/office/drawing/2014/main" id="{DA93B4B1-8F2E-1F47-93E4-47DC6731205E}"/>
              </a:ext>
            </a:extLst>
          </p:cNvPr>
          <p:cNvSpPr/>
          <p:nvPr/>
        </p:nvSpPr>
        <p:spPr>
          <a:xfrm>
            <a:off x="456138" y="6059698"/>
            <a:ext cx="3229070" cy="610424"/>
          </a:xfrm>
          <a:prstGeom prst="rect">
            <a:avLst/>
          </a:prstGeom>
          <a:ln>
            <a:noFill/>
          </a:ln>
        </p:spPr>
        <p:txBody>
          <a:bodyPr wrap="square">
            <a:spAutoFit/>
          </a:bodyPr>
          <a:lstStyle/>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Basic objects: </a:t>
            </a:r>
            <a:r>
              <a:rPr lang="en-US" sz="1600" dirty="0">
                <a:latin typeface="Times New Roman" panose="02020603050405020304" pitchFamily="18" charset="0"/>
                <a:cs typeface="Times New Roman" panose="02020603050405020304" pitchFamily="18" charset="0"/>
              </a:rPr>
              <a:t>people</a:t>
            </a:r>
          </a:p>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Relationships between them: </a:t>
            </a:r>
            <a:r>
              <a:rPr lang="en-US" sz="1600" dirty="0">
                <a:latin typeface="Times New Roman" panose="02020603050405020304" pitchFamily="18" charset="0"/>
                <a:cs typeface="Times New Roman" panose="02020603050405020304" pitchFamily="18" charset="0"/>
              </a:rPr>
              <a:t>friends</a:t>
            </a:r>
          </a:p>
        </p:txBody>
      </p:sp>
      <p:sp>
        <p:nvSpPr>
          <p:cNvPr id="14" name="Rectangle 13">
            <a:extLst>
              <a:ext uri="{FF2B5EF4-FFF2-40B4-BE49-F238E27FC236}">
                <a16:creationId xmlns:a16="http://schemas.microsoft.com/office/drawing/2014/main" id="{74325CDA-DAA6-BB4C-9367-533327E3DF38}"/>
              </a:ext>
            </a:extLst>
          </p:cNvPr>
          <p:cNvSpPr/>
          <p:nvPr/>
        </p:nvSpPr>
        <p:spPr>
          <a:xfrm>
            <a:off x="5210234" y="2961837"/>
            <a:ext cx="3833098" cy="610424"/>
          </a:xfrm>
          <a:prstGeom prst="rect">
            <a:avLst/>
          </a:prstGeom>
          <a:ln>
            <a:noFill/>
          </a:ln>
        </p:spPr>
        <p:txBody>
          <a:bodyPr wrap="square">
            <a:spAutoFit/>
          </a:bodyPr>
          <a:lstStyle/>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Basic objects: </a:t>
            </a:r>
            <a:r>
              <a:rPr lang="en-US" sz="1600" dirty="0">
                <a:latin typeface="Times New Roman" panose="02020603050405020304" pitchFamily="18" charset="0"/>
                <a:cs typeface="Times New Roman" panose="02020603050405020304" pitchFamily="18" charset="0"/>
              </a:rPr>
              <a:t>cities</a:t>
            </a:r>
          </a:p>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Relationships between them: </a:t>
            </a:r>
            <a:r>
              <a:rPr lang="en-US" sz="1600" dirty="0">
                <a:latin typeface="Times New Roman" panose="02020603050405020304" pitchFamily="18" charset="0"/>
                <a:cs typeface="Times New Roman" panose="02020603050405020304" pitchFamily="18" charset="0"/>
              </a:rPr>
              <a:t>nonstop flights</a:t>
            </a:r>
          </a:p>
        </p:txBody>
      </p:sp>
      <p:sp>
        <p:nvSpPr>
          <p:cNvPr id="15" name="Rectangle 14">
            <a:extLst>
              <a:ext uri="{FF2B5EF4-FFF2-40B4-BE49-F238E27FC236}">
                <a16:creationId xmlns:a16="http://schemas.microsoft.com/office/drawing/2014/main" id="{C61010FB-6261-DA43-820C-530F6CEA4205}"/>
              </a:ext>
            </a:extLst>
          </p:cNvPr>
          <p:cNvSpPr/>
          <p:nvPr/>
        </p:nvSpPr>
        <p:spPr>
          <a:xfrm>
            <a:off x="5210234" y="6043286"/>
            <a:ext cx="3736625" cy="610424"/>
          </a:xfrm>
          <a:prstGeom prst="rect">
            <a:avLst/>
          </a:prstGeom>
          <a:ln>
            <a:noFill/>
          </a:ln>
        </p:spPr>
        <p:txBody>
          <a:bodyPr wrap="square">
            <a:spAutoFit/>
          </a:bodyPr>
          <a:lstStyle/>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Basic objects: </a:t>
            </a:r>
            <a:r>
              <a:rPr lang="en-US" sz="1600" dirty="0">
                <a:latin typeface="Times New Roman" panose="02020603050405020304" pitchFamily="18" charset="0"/>
                <a:cs typeface="Times New Roman" panose="02020603050405020304" pitchFamily="18" charset="0"/>
              </a:rPr>
              <a:t>tasks</a:t>
            </a:r>
          </a:p>
          <a:p>
            <a:pPr>
              <a:spcBef>
                <a:spcPts val="100"/>
              </a:spcBef>
              <a:spcAft>
                <a:spcPts val="100"/>
              </a:spcAft>
            </a:pPr>
            <a:r>
              <a:rPr lang="en-US" sz="1600" dirty="0">
                <a:solidFill>
                  <a:schemeClr val="accent6">
                    <a:lumMod val="75000"/>
                  </a:schemeClr>
                </a:solidFill>
                <a:latin typeface="Times New Roman" panose="02020603050405020304" pitchFamily="18" charset="0"/>
                <a:cs typeface="Times New Roman" panose="02020603050405020304" pitchFamily="18" charset="0"/>
              </a:rPr>
              <a:t>Relationships between them: </a:t>
            </a:r>
            <a:r>
              <a:rPr lang="en-US" sz="1600" dirty="0">
                <a:latin typeface="Times New Roman" panose="02020603050405020304" pitchFamily="18" charset="0"/>
                <a:cs typeface="Times New Roman" panose="02020603050405020304" pitchFamily="18" charset="0"/>
              </a:rPr>
              <a:t>dependencies</a:t>
            </a:r>
          </a:p>
        </p:txBody>
      </p:sp>
      <p:sp>
        <p:nvSpPr>
          <p:cNvPr id="16" name="Rectangle 15">
            <a:extLst>
              <a:ext uri="{FF2B5EF4-FFF2-40B4-BE49-F238E27FC236}">
                <a16:creationId xmlns:a16="http://schemas.microsoft.com/office/drawing/2014/main" id="{BAFEDE7E-E9F9-384A-BCFA-6B745F5AB56B}"/>
              </a:ext>
            </a:extLst>
          </p:cNvPr>
          <p:cNvSpPr/>
          <p:nvPr/>
        </p:nvSpPr>
        <p:spPr>
          <a:xfrm>
            <a:off x="1924805" y="2796056"/>
            <a:ext cx="5372645" cy="2185214"/>
          </a:xfrm>
          <a:prstGeom prst="rect">
            <a:avLst/>
          </a:prstGeom>
          <a:solidFill>
            <a:srgbClr val="FFC000"/>
          </a:solidFill>
        </p:spPr>
        <p:txBody>
          <a:bodyPr wrap="square">
            <a:spAutoFit/>
          </a:bodyPr>
          <a:lstStyle/>
          <a:p>
            <a:pPr>
              <a:spcBef>
                <a:spcPts val="100"/>
              </a:spcBef>
              <a:spcAft>
                <a:spcPts val="100"/>
              </a:spcAft>
            </a:pPr>
            <a:r>
              <a:rPr lang="en-US" dirty="0">
                <a:solidFill>
                  <a:schemeClr val="accent1"/>
                </a:solidFill>
                <a:latin typeface="Arial" panose="020B0604020202020204" pitchFamily="34" charset="0"/>
                <a:cs typeface="Arial" panose="020B0604020202020204" pitchFamily="34" charset="0"/>
              </a:rPr>
              <a:t>Some general questions related to graphs:</a:t>
            </a:r>
          </a:p>
          <a:p>
            <a:pPr marL="285750" indent="-285750">
              <a:spcBef>
                <a:spcPts val="100"/>
              </a:spcBef>
              <a:spcAft>
                <a:spcPts val="100"/>
              </a:spcAft>
              <a:buClr>
                <a:schemeClr val="accent1"/>
              </a:buClr>
              <a:buFont typeface="Wingdings" pitchFamily="2" charset="2"/>
              <a:buChar char="§"/>
            </a:pPr>
            <a:r>
              <a:rPr lang="en-US" dirty="0">
                <a:latin typeface="Arial" panose="020B0604020202020204" pitchFamily="34" charset="0"/>
                <a:cs typeface="Arial" panose="020B0604020202020204" pitchFamily="34" charset="0"/>
              </a:rPr>
              <a:t>How to create a graph?</a:t>
            </a:r>
          </a:p>
          <a:p>
            <a:pPr marL="285750" indent="-285750">
              <a:spcBef>
                <a:spcPts val="100"/>
              </a:spcBef>
              <a:spcAft>
                <a:spcPts val="100"/>
              </a:spcAft>
              <a:buClr>
                <a:schemeClr val="accent1"/>
              </a:buClr>
              <a:buFont typeface="Wingdings" pitchFamily="2" charset="2"/>
              <a:buChar char="§"/>
            </a:pPr>
            <a:r>
              <a:rPr lang="en-US" dirty="0">
                <a:latin typeface="Arial" panose="020B0604020202020204" pitchFamily="34" charset="0"/>
                <a:cs typeface="Arial" panose="020B0604020202020204" pitchFamily="34" charset="0"/>
              </a:rPr>
              <a:t>Are two vertices adjacent? </a:t>
            </a:r>
          </a:p>
          <a:p>
            <a:pPr marL="285750" indent="-285750">
              <a:spcBef>
                <a:spcPts val="100"/>
              </a:spcBef>
              <a:spcAft>
                <a:spcPts val="100"/>
              </a:spcAft>
              <a:buClr>
                <a:schemeClr val="accent1"/>
              </a:buClr>
              <a:buFont typeface="Wingdings" pitchFamily="2" charset="2"/>
              <a:buChar char="§"/>
            </a:pPr>
            <a:r>
              <a:rPr lang="en-US" dirty="0">
                <a:latin typeface="Arial" panose="020B0604020202020204" pitchFamily="34" charset="0"/>
                <a:cs typeface="Arial" panose="020B0604020202020204" pitchFamily="34" charset="0"/>
              </a:rPr>
              <a:t>Is the graph dense? sparse? </a:t>
            </a:r>
          </a:p>
          <a:p>
            <a:pPr marL="285750" indent="-285750">
              <a:spcBef>
                <a:spcPts val="100"/>
              </a:spcBef>
              <a:spcAft>
                <a:spcPts val="100"/>
              </a:spcAft>
              <a:buClr>
                <a:schemeClr val="accent1"/>
              </a:buClr>
              <a:buFont typeface="Wingdings" pitchFamily="2" charset="2"/>
              <a:buChar char="§"/>
            </a:pPr>
            <a:r>
              <a:rPr lang="en-US" dirty="0">
                <a:latin typeface="Arial" panose="020B0604020202020204" pitchFamily="34" charset="0"/>
                <a:cs typeface="Arial" panose="020B0604020202020204" pitchFamily="34" charset="0"/>
              </a:rPr>
              <a:t>How far are two vertices in the graph?</a:t>
            </a:r>
          </a:p>
          <a:p>
            <a:pPr marL="285750" indent="-285750">
              <a:spcBef>
                <a:spcPts val="100"/>
              </a:spcBef>
              <a:spcAft>
                <a:spcPts val="100"/>
              </a:spcAft>
              <a:buClr>
                <a:schemeClr val="accent1"/>
              </a:buClr>
              <a:buFont typeface="Wingdings" pitchFamily="2" charset="2"/>
              <a:buChar char="§"/>
            </a:pPr>
            <a:r>
              <a:rPr lang="en-US" dirty="0">
                <a:latin typeface="Arial" panose="020B0604020202020204" pitchFamily="34" charset="0"/>
                <a:cs typeface="Arial" panose="020B0604020202020204" pitchFamily="34" charset="0"/>
              </a:rPr>
              <a:t>How many components are there in the graph?</a:t>
            </a:r>
          </a:p>
          <a:p>
            <a:pPr marL="285750" indent="-285750">
              <a:spcBef>
                <a:spcPts val="100"/>
              </a:spcBef>
              <a:spcAft>
                <a:spcPts val="100"/>
              </a:spcAft>
              <a:buClr>
                <a:schemeClr val="accent1"/>
              </a:buClr>
              <a:buFont typeface="Wingdings" pitchFamily="2" charset="2"/>
              <a:buChar char="§"/>
            </a:pPr>
            <a:r>
              <a:rPr lang="en-US" dirty="0">
                <a:latin typeface="Arial" panose="020B0604020202020204" pitchFamily="34" charset="0"/>
                <a:cs typeface="Arial" panose="020B0604020202020204" pitchFamily="34" charset="0"/>
              </a:rPr>
              <a:t>Can we find a vertex with particular key value?</a:t>
            </a:r>
          </a:p>
        </p:txBody>
      </p:sp>
    </p:spTree>
    <p:extLst>
      <p:ext uri="{BB962C8B-B14F-4D97-AF65-F5344CB8AC3E}">
        <p14:creationId xmlns:p14="http://schemas.microsoft.com/office/powerpoint/2010/main" val="222091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16FF-B2AA-34DD-1045-A27301A437CC}"/>
              </a:ext>
            </a:extLst>
          </p:cNvPr>
          <p:cNvSpPr>
            <a:spLocks noGrp="1"/>
          </p:cNvSpPr>
          <p:nvPr>
            <p:ph type="title"/>
          </p:nvPr>
        </p:nvSpPr>
        <p:spPr/>
        <p:txBody>
          <a:bodyPr/>
          <a:lstStyle/>
          <a:p>
            <a:r>
              <a:rPr lang="en-GB" dirty="0"/>
              <a:t>Example 3: Topological Sort</a:t>
            </a:r>
            <a:endParaRPr lang="en-SE" dirty="0"/>
          </a:p>
        </p:txBody>
      </p:sp>
      <p:sp>
        <p:nvSpPr>
          <p:cNvPr id="3" name="Content Placeholder 2">
            <a:extLst>
              <a:ext uri="{FF2B5EF4-FFF2-40B4-BE49-F238E27FC236}">
                <a16:creationId xmlns:a16="http://schemas.microsoft.com/office/drawing/2014/main" id="{30B4B82B-9D48-6E23-822A-4D45CB97BC18}"/>
              </a:ext>
            </a:extLst>
          </p:cNvPr>
          <p:cNvSpPr>
            <a:spLocks noGrp="1"/>
          </p:cNvSpPr>
          <p:nvPr>
            <p:ph idx="1"/>
          </p:nvPr>
        </p:nvSpPr>
        <p:spPr>
          <a:xfrm>
            <a:off x="457199" y="1214006"/>
            <a:ext cx="8229600" cy="2057401"/>
          </a:xfrm>
        </p:spPr>
        <p:txBody>
          <a:bodyPr>
            <a:normAutofit/>
          </a:bodyPr>
          <a:lstStyle/>
          <a:p>
            <a:r>
              <a:rPr lang="en-GB" dirty="0"/>
              <a:t>Starting from node A, post-order traversal is  </a:t>
            </a:r>
            <a:r>
              <a:rPr lang="pt-BR" dirty="0"/>
              <a:t>“H, E, B, D, A, G, F, C”; </a:t>
            </a:r>
            <a:r>
              <a:rPr lang="en-GB" dirty="0"/>
              <a:t>Topological Sort is </a:t>
            </a:r>
            <a:r>
              <a:rPr lang="pt-BR" dirty="0"/>
              <a:t>“C, F, G, A, D, B, E, H”</a:t>
            </a:r>
          </a:p>
          <a:p>
            <a:r>
              <a:rPr lang="pt-BR" dirty="0"/>
              <a:t>Quiz: </a:t>
            </a:r>
            <a:r>
              <a:rPr lang="en-GB" dirty="0"/>
              <a:t>Starting from node C, post-order traversal is  </a:t>
            </a:r>
            <a:r>
              <a:rPr lang="pt-BR" dirty="0"/>
              <a:t>“  ”; </a:t>
            </a:r>
            <a:r>
              <a:rPr lang="en-GB" dirty="0"/>
              <a:t>Topological Sort is </a:t>
            </a:r>
            <a:r>
              <a:rPr lang="pt-BR" dirty="0"/>
              <a:t>“   ”</a:t>
            </a:r>
          </a:p>
        </p:txBody>
      </p:sp>
      <p:pic>
        <p:nvPicPr>
          <p:cNvPr id="5" name="Picture 4">
            <a:extLst>
              <a:ext uri="{FF2B5EF4-FFF2-40B4-BE49-F238E27FC236}">
                <a16:creationId xmlns:a16="http://schemas.microsoft.com/office/drawing/2014/main" id="{742A1BD6-4489-F2E3-1B64-EEFCFEDF980D}"/>
              </a:ext>
            </a:extLst>
          </p:cNvPr>
          <p:cNvPicPr>
            <a:picLocks noChangeAspect="1"/>
          </p:cNvPicPr>
          <p:nvPr/>
        </p:nvPicPr>
        <p:blipFill>
          <a:blip r:embed="rId3"/>
          <a:stretch>
            <a:fillRect/>
          </a:stretch>
        </p:blipFill>
        <p:spPr>
          <a:xfrm>
            <a:off x="129941" y="3528600"/>
            <a:ext cx="2905519" cy="2370455"/>
          </a:xfrm>
          <a:prstGeom prst="rect">
            <a:avLst/>
          </a:prstGeom>
        </p:spPr>
      </p:pic>
      <p:pic>
        <p:nvPicPr>
          <p:cNvPr id="7" name="Picture 6">
            <a:extLst>
              <a:ext uri="{FF2B5EF4-FFF2-40B4-BE49-F238E27FC236}">
                <a16:creationId xmlns:a16="http://schemas.microsoft.com/office/drawing/2014/main" id="{0F0DC300-7660-C0BE-8397-6F6CBA02E462}"/>
              </a:ext>
            </a:extLst>
          </p:cNvPr>
          <p:cNvPicPr>
            <a:picLocks noChangeAspect="1"/>
          </p:cNvPicPr>
          <p:nvPr/>
        </p:nvPicPr>
        <p:blipFill>
          <a:blip r:embed="rId4"/>
          <a:stretch>
            <a:fillRect/>
          </a:stretch>
        </p:blipFill>
        <p:spPr>
          <a:xfrm>
            <a:off x="3301317" y="4343438"/>
            <a:ext cx="5614449" cy="1071957"/>
          </a:xfrm>
          <a:prstGeom prst="rect">
            <a:avLst/>
          </a:prstGeom>
        </p:spPr>
      </p:pic>
      <p:sp>
        <p:nvSpPr>
          <p:cNvPr id="9" name="TextBox 8">
            <a:extLst>
              <a:ext uri="{FF2B5EF4-FFF2-40B4-BE49-F238E27FC236}">
                <a16:creationId xmlns:a16="http://schemas.microsoft.com/office/drawing/2014/main" id="{E20B8B04-FA55-221C-4AB0-0E7EF02CFC67}"/>
              </a:ext>
            </a:extLst>
          </p:cNvPr>
          <p:cNvSpPr txBox="1"/>
          <p:nvPr/>
        </p:nvSpPr>
        <p:spPr>
          <a:xfrm>
            <a:off x="2475571" y="6321678"/>
            <a:ext cx="4941204"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[61B SP24] Lecture 26 - MSTs (continued), Directed Acyclic Graphs</a:t>
            </a:r>
          </a:p>
          <a:p>
            <a:r>
              <a:rPr lang="en-GB" sz="1400" dirty="0">
                <a:hlinkClick r:id="rId5"/>
              </a:rPr>
              <a:t>https://www.youtube.com/watch?v=HtXDt0gDvk4</a:t>
            </a:r>
            <a:r>
              <a:rPr lang="en-GB" sz="1400" dirty="0"/>
              <a:t> </a:t>
            </a:r>
          </a:p>
        </p:txBody>
      </p:sp>
      <p:sp>
        <p:nvSpPr>
          <p:cNvPr id="10" name="TextBox 9">
            <a:extLst>
              <a:ext uri="{FF2B5EF4-FFF2-40B4-BE49-F238E27FC236}">
                <a16:creationId xmlns:a16="http://schemas.microsoft.com/office/drawing/2014/main" id="{BFD511D7-1C69-9A45-F12D-13EE069F768A}"/>
              </a:ext>
            </a:extLst>
          </p:cNvPr>
          <p:cNvSpPr txBox="1"/>
          <p:nvPr/>
        </p:nvSpPr>
        <p:spPr>
          <a:xfrm>
            <a:off x="1282149" y="5899055"/>
            <a:ext cx="823815" cy="400110"/>
          </a:xfrm>
          <a:prstGeom prst="rect">
            <a:avLst/>
          </a:prstGeom>
          <a:noFill/>
        </p:spPr>
        <p:txBody>
          <a:bodyPr wrap="none" rtlCol="0">
            <a:spAutoFit/>
          </a:bodyPr>
          <a:lstStyle/>
          <a:p>
            <a:r>
              <a:rPr lang="en-GB" sz="2000" dirty="0"/>
              <a:t>Graph</a:t>
            </a:r>
            <a:endParaRPr lang="en-SE" sz="2000" dirty="0"/>
          </a:p>
        </p:txBody>
      </p:sp>
      <p:sp>
        <p:nvSpPr>
          <p:cNvPr id="11" name="TextBox 10">
            <a:extLst>
              <a:ext uri="{FF2B5EF4-FFF2-40B4-BE49-F238E27FC236}">
                <a16:creationId xmlns:a16="http://schemas.microsoft.com/office/drawing/2014/main" id="{05542A9A-85B8-BDCE-64DE-61F829E85022}"/>
              </a:ext>
            </a:extLst>
          </p:cNvPr>
          <p:cNvSpPr txBox="1"/>
          <p:nvPr/>
        </p:nvSpPr>
        <p:spPr>
          <a:xfrm>
            <a:off x="4066237" y="5673451"/>
            <a:ext cx="4572000" cy="646331"/>
          </a:xfrm>
          <a:prstGeom prst="rect">
            <a:avLst/>
          </a:prstGeom>
          <a:noFill/>
        </p:spPr>
        <p:txBody>
          <a:bodyPr wrap="square" rtlCol="0">
            <a:spAutoFit/>
          </a:bodyPr>
          <a:lstStyle/>
          <a:p>
            <a:r>
              <a:rPr lang="en-GB" dirty="0"/>
              <a:t>Topological Sort. All edges point to the right hence all precedence constraints are satisfied </a:t>
            </a:r>
            <a:endParaRPr lang="en-SE" dirty="0"/>
          </a:p>
        </p:txBody>
      </p:sp>
    </p:spTree>
    <p:extLst>
      <p:ext uri="{BB962C8B-B14F-4D97-AF65-F5344CB8AC3E}">
        <p14:creationId xmlns:p14="http://schemas.microsoft.com/office/powerpoint/2010/main" val="743373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76EC-B58D-9996-B6D2-AD4B8D26E8A3}"/>
              </a:ext>
            </a:extLst>
          </p:cNvPr>
          <p:cNvSpPr>
            <a:spLocks noGrp="1"/>
          </p:cNvSpPr>
          <p:nvPr>
            <p:ph type="title"/>
          </p:nvPr>
        </p:nvSpPr>
        <p:spPr/>
        <p:txBody>
          <a:bodyPr/>
          <a:lstStyle/>
          <a:p>
            <a:r>
              <a:rPr lang="en-GB" dirty="0"/>
              <a:t>Cycles and undirected edges </a:t>
            </a:r>
            <a:endParaRPr lang="en-SE" dirty="0"/>
          </a:p>
        </p:txBody>
      </p:sp>
      <p:sp>
        <p:nvSpPr>
          <p:cNvPr id="3" name="Content Placeholder 2">
            <a:extLst>
              <a:ext uri="{FF2B5EF4-FFF2-40B4-BE49-F238E27FC236}">
                <a16:creationId xmlns:a16="http://schemas.microsoft.com/office/drawing/2014/main" id="{033A77CB-B6D5-D3BE-B867-998BA87492A1}"/>
              </a:ext>
            </a:extLst>
          </p:cNvPr>
          <p:cNvSpPr>
            <a:spLocks noGrp="1"/>
          </p:cNvSpPr>
          <p:nvPr>
            <p:ph idx="1"/>
          </p:nvPr>
        </p:nvSpPr>
        <p:spPr/>
        <p:txBody>
          <a:bodyPr>
            <a:normAutofit lnSpcReduction="10000"/>
          </a:bodyPr>
          <a:lstStyle/>
          <a:p>
            <a:r>
              <a:rPr lang="en-GB" dirty="0"/>
              <a:t>Why is topological sort not possible for graphs containing cycles?</a:t>
            </a:r>
          </a:p>
          <a:p>
            <a:pPr lvl="1"/>
            <a:r>
              <a:rPr lang="en-GB" dirty="0"/>
              <a:t>Imagine a graph with 3 vertices and edges = {1 to 2 , 2 to 3, 3 to 1} forming a cycle. Now if we try to topologically sort this graph starting from any vertex, it will always create a contradiction to our definition. All the vertices in a cycle are indirectly dependent on each other hence topological </a:t>
            </a:r>
            <a:r>
              <a:rPr lang="en-GB" dirty="0" err="1"/>
              <a:t>sortfails</a:t>
            </a:r>
            <a:r>
              <a:rPr lang="en-GB" dirty="0"/>
              <a:t>.</a:t>
            </a:r>
          </a:p>
          <a:p>
            <a:r>
              <a:rPr lang="en-GB" dirty="0"/>
              <a:t>Why is topological sort not possible for graphs with undirected edges?</a:t>
            </a:r>
          </a:p>
          <a:p>
            <a:pPr lvl="1"/>
            <a:r>
              <a:rPr lang="en-GB" dirty="0"/>
              <a:t>Special case of a cycle. Undirected edge between two vertices u and v means, there is an edge from u to v as well as from v to u. Because of this both the nodes u and v depend upon each other and none of them can appear before the other in the topological </a:t>
            </a:r>
            <a:r>
              <a:rPr lang="en-GB" dirty="0" err="1"/>
              <a:t>sortwithout</a:t>
            </a:r>
            <a:r>
              <a:rPr lang="en-GB" dirty="0"/>
              <a:t> creating a contradiction.</a:t>
            </a:r>
          </a:p>
          <a:p>
            <a:endParaRPr lang="en-GB" dirty="0"/>
          </a:p>
          <a:p>
            <a:endParaRPr lang="en-SE" dirty="0"/>
          </a:p>
        </p:txBody>
      </p:sp>
    </p:spTree>
    <p:extLst>
      <p:ext uri="{BB962C8B-B14F-4D97-AF65-F5344CB8AC3E}">
        <p14:creationId xmlns:p14="http://schemas.microsoft.com/office/powerpoint/2010/main" val="2163002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AF759B7-834E-2744-883D-8836806ECDBE}"/>
              </a:ext>
            </a:extLst>
          </p:cNvPr>
          <p:cNvSpPr/>
          <p:nvPr/>
        </p:nvSpPr>
        <p:spPr>
          <a:xfrm>
            <a:off x="256228" y="1318468"/>
            <a:ext cx="5047059" cy="5352008"/>
          </a:xfrm>
          <a:custGeom>
            <a:avLst/>
            <a:gdLst/>
            <a:ahLst/>
            <a:cxnLst/>
            <a:rect l="l" t="t" r="r" b="b"/>
            <a:pathLst>
              <a:path w="7178040" h="7611745">
                <a:moveTo>
                  <a:pt x="0" y="0"/>
                </a:moveTo>
                <a:lnTo>
                  <a:pt x="7177798" y="0"/>
                </a:lnTo>
                <a:lnTo>
                  <a:pt x="7177798" y="7611733"/>
                </a:lnTo>
                <a:lnTo>
                  <a:pt x="0" y="7611733"/>
                </a:lnTo>
                <a:lnTo>
                  <a:pt x="0" y="0"/>
                </a:lnTo>
                <a:close/>
              </a:path>
            </a:pathLst>
          </a:custGeom>
          <a:solidFill>
            <a:srgbClr val="CCDAEE"/>
          </a:solidFill>
        </p:spPr>
        <p:txBody>
          <a:bodyPr wrap="square" lIns="0" tIns="0" rIns="0" bIns="0" rtlCol="0"/>
          <a:lstStyle/>
          <a:p>
            <a:endParaRPr sz="1266"/>
          </a:p>
        </p:txBody>
      </p:sp>
      <p:sp>
        <p:nvSpPr>
          <p:cNvPr id="12" name="object 7">
            <a:extLst>
              <a:ext uri="{FF2B5EF4-FFF2-40B4-BE49-F238E27FC236}">
                <a16:creationId xmlns:a16="http://schemas.microsoft.com/office/drawing/2014/main" id="{FA748FDE-D092-874E-801F-F9D3D9AAC070}"/>
              </a:ext>
            </a:extLst>
          </p:cNvPr>
          <p:cNvSpPr txBox="1"/>
          <p:nvPr/>
        </p:nvSpPr>
        <p:spPr>
          <a:xfrm>
            <a:off x="582417" y="1837801"/>
            <a:ext cx="4543425" cy="290827"/>
          </a:xfrm>
          <a:prstGeom prst="rect">
            <a:avLst/>
          </a:prstGeom>
          <a:solidFill>
            <a:srgbClr val="FFFFFF"/>
          </a:solidFill>
        </p:spPr>
        <p:txBody>
          <a:bodyPr vert="horz" wrap="square" lIns="0" tIns="95101" rIns="0" bIns="0" rtlCol="0">
            <a:spAutoFit/>
          </a:bodyPr>
          <a:lstStyle/>
          <a:p>
            <a:pPr marL="151799">
              <a:spcBef>
                <a:spcPts val="749"/>
              </a:spcBef>
              <a:tabLst>
                <a:tab pos="829092" algn="l"/>
                <a:tab pos="2570765" algn="l"/>
              </a:tabLst>
            </a:pPr>
            <a:endParaRPr sz="1266" dirty="0">
              <a:latin typeface="DejaVu Sans Mono"/>
              <a:cs typeface="DejaVu Sans Mono"/>
            </a:endParaRPr>
          </a:p>
        </p:txBody>
      </p:sp>
      <p:sp>
        <p:nvSpPr>
          <p:cNvPr id="2" name="Title 1">
            <a:extLst>
              <a:ext uri="{FF2B5EF4-FFF2-40B4-BE49-F238E27FC236}">
                <a16:creationId xmlns:a16="http://schemas.microsoft.com/office/drawing/2014/main" id="{A8D4D74F-8550-464C-BC5A-3E72DBA03D36}"/>
              </a:ext>
            </a:extLst>
          </p:cNvPr>
          <p:cNvSpPr>
            <a:spLocks noGrp="1"/>
          </p:cNvSpPr>
          <p:nvPr>
            <p:ph type="title"/>
          </p:nvPr>
        </p:nvSpPr>
        <p:spPr/>
        <p:txBody>
          <a:bodyPr>
            <a:normAutofit/>
          </a:bodyPr>
          <a:lstStyle/>
          <a:p>
            <a:r>
              <a:rPr lang="en-US" altLang="zh-CN" sz="3200" dirty="0"/>
              <a:t>Topological</a:t>
            </a:r>
            <a:r>
              <a:rPr lang="zh-CN" altLang="en-US" sz="3200" dirty="0"/>
              <a:t> </a:t>
            </a:r>
            <a:r>
              <a:rPr lang="en-US" altLang="zh-CN" sz="3200" dirty="0"/>
              <a:t>Sort:</a:t>
            </a:r>
            <a:r>
              <a:rPr lang="zh-CN" altLang="en-US" sz="3200" dirty="0"/>
              <a:t> </a:t>
            </a:r>
            <a:r>
              <a:rPr lang="en-US" altLang="zh-CN" sz="3200" dirty="0"/>
              <a:t>Java</a:t>
            </a:r>
            <a:r>
              <a:rPr lang="zh-CN" altLang="en-US" sz="3200" dirty="0"/>
              <a:t> </a:t>
            </a:r>
            <a:r>
              <a:rPr lang="en-US" altLang="zh-CN" sz="3200" dirty="0"/>
              <a:t>Implementation</a:t>
            </a:r>
            <a:endParaRPr lang="en-US" sz="3200" dirty="0"/>
          </a:p>
        </p:txBody>
      </p:sp>
      <p:sp>
        <p:nvSpPr>
          <p:cNvPr id="7" name="object 6">
            <a:extLst>
              <a:ext uri="{FF2B5EF4-FFF2-40B4-BE49-F238E27FC236}">
                <a16:creationId xmlns:a16="http://schemas.microsoft.com/office/drawing/2014/main" id="{9810D9C4-D6E2-9448-B004-899AB323293E}"/>
              </a:ext>
            </a:extLst>
          </p:cNvPr>
          <p:cNvSpPr txBox="1"/>
          <p:nvPr/>
        </p:nvSpPr>
        <p:spPr>
          <a:xfrm>
            <a:off x="392317" y="6189479"/>
            <a:ext cx="114746" cy="203814"/>
          </a:xfrm>
          <a:prstGeom prst="rect">
            <a:avLst/>
          </a:prstGeom>
        </p:spPr>
        <p:txBody>
          <a:bodyPr vert="horz" wrap="square" lIns="0" tIns="8930" rIns="0" bIns="0" rtlCol="0">
            <a:spAutoFit/>
          </a:bodyPr>
          <a:lstStyle/>
          <a:p>
            <a:pPr marL="8929">
              <a:spcBef>
                <a:spcPts val="70"/>
              </a:spcBef>
            </a:pPr>
            <a:r>
              <a:rPr sz="1266" spc="-4" dirty="0">
                <a:latin typeface="DejaVu Sans Mono"/>
                <a:cs typeface="DejaVu Sans Mono"/>
              </a:rPr>
              <a:t>}</a:t>
            </a:r>
            <a:endParaRPr sz="1266" dirty="0">
              <a:latin typeface="DejaVu Sans Mono"/>
              <a:cs typeface="DejaVu Sans Mono"/>
            </a:endParaRPr>
          </a:p>
        </p:txBody>
      </p:sp>
      <p:sp>
        <p:nvSpPr>
          <p:cNvPr id="9" name="object 8">
            <a:extLst>
              <a:ext uri="{FF2B5EF4-FFF2-40B4-BE49-F238E27FC236}">
                <a16:creationId xmlns:a16="http://schemas.microsoft.com/office/drawing/2014/main" id="{597A3F20-6555-144C-86A0-033EC1812621}"/>
              </a:ext>
            </a:extLst>
          </p:cNvPr>
          <p:cNvSpPr txBox="1"/>
          <p:nvPr/>
        </p:nvSpPr>
        <p:spPr>
          <a:xfrm>
            <a:off x="3301770" y="6123097"/>
            <a:ext cx="2164612" cy="502678"/>
          </a:xfrm>
          <a:prstGeom prst="rect">
            <a:avLst/>
          </a:prstGeom>
        </p:spPr>
        <p:txBody>
          <a:bodyPr vert="horz" wrap="square" lIns="0" tIns="8930" rIns="0" bIns="0" rtlCol="0">
            <a:spAutoFit/>
          </a:bodyPr>
          <a:lstStyle/>
          <a:p>
            <a:pPr marL="8929" marR="3572">
              <a:lnSpc>
                <a:spcPct val="119800"/>
              </a:lnSpc>
              <a:spcBef>
                <a:spcPts val="70"/>
              </a:spcBef>
            </a:pPr>
            <a:r>
              <a:rPr sz="1400" kern="0" dirty="0">
                <a:solidFill>
                  <a:srgbClr val="8D3124"/>
                </a:solidFill>
                <a:latin typeface="Trebuchet MS"/>
                <a:cs typeface="Trebuchet MS"/>
              </a:rPr>
              <a:t>returns</a:t>
            </a:r>
            <a:r>
              <a:rPr sz="1400" spc="42" dirty="0">
                <a:solidFill>
                  <a:srgbClr val="8D3124"/>
                </a:solidFill>
                <a:latin typeface="Trebuchet MS"/>
                <a:cs typeface="Trebuchet MS"/>
              </a:rPr>
              <a:t> </a:t>
            </a:r>
            <a:r>
              <a:rPr sz="1400" kern="0" dirty="0">
                <a:solidFill>
                  <a:srgbClr val="8D3124"/>
                </a:solidFill>
                <a:latin typeface="Trebuchet MS"/>
              </a:rPr>
              <a:t>all vertices in</a:t>
            </a:r>
            <a:r>
              <a:rPr lang="zh-CN" altLang="en-US" sz="1400" kern="0" dirty="0">
                <a:solidFill>
                  <a:srgbClr val="8D3124"/>
                </a:solidFill>
                <a:latin typeface="Trebuchet MS"/>
              </a:rPr>
              <a:t> </a:t>
            </a:r>
            <a:r>
              <a:rPr sz="1400" kern="0" dirty="0">
                <a:solidFill>
                  <a:srgbClr val="8D3124"/>
                </a:solidFill>
                <a:latin typeface="Trebuchet MS"/>
              </a:rPr>
              <a:t>“reverse DFS postorder”</a:t>
            </a:r>
          </a:p>
        </p:txBody>
      </p:sp>
      <p:sp>
        <p:nvSpPr>
          <p:cNvPr id="11" name="object 10">
            <a:extLst>
              <a:ext uri="{FF2B5EF4-FFF2-40B4-BE49-F238E27FC236}">
                <a16:creationId xmlns:a16="http://schemas.microsoft.com/office/drawing/2014/main" id="{3BB06BA0-9EA1-694A-9FDB-22076030B26A}"/>
              </a:ext>
            </a:extLst>
          </p:cNvPr>
          <p:cNvSpPr/>
          <p:nvPr/>
        </p:nvSpPr>
        <p:spPr>
          <a:xfrm>
            <a:off x="5043594" y="5478312"/>
            <a:ext cx="86171" cy="85725"/>
          </a:xfrm>
          <a:custGeom>
            <a:avLst/>
            <a:gdLst/>
            <a:ahLst/>
            <a:cxnLst/>
            <a:rect l="l" t="t" r="r" b="b"/>
            <a:pathLst>
              <a:path w="122554" h="121920">
                <a:moveTo>
                  <a:pt x="121932" y="0"/>
                </a:moveTo>
                <a:lnTo>
                  <a:pt x="0" y="60947"/>
                </a:lnTo>
                <a:lnTo>
                  <a:pt x="121920" y="121919"/>
                </a:lnTo>
                <a:lnTo>
                  <a:pt x="91446" y="60947"/>
                </a:lnTo>
                <a:lnTo>
                  <a:pt x="121932" y="0"/>
                </a:lnTo>
                <a:close/>
              </a:path>
            </a:pathLst>
          </a:custGeom>
          <a:solidFill>
            <a:srgbClr val="8D3124"/>
          </a:solidFill>
        </p:spPr>
        <p:txBody>
          <a:bodyPr wrap="square" lIns="0" tIns="0" rIns="0" bIns="0" rtlCol="0"/>
          <a:lstStyle/>
          <a:p>
            <a:endParaRPr sz="1266"/>
          </a:p>
        </p:txBody>
      </p:sp>
      <p:sp>
        <p:nvSpPr>
          <p:cNvPr id="13" name="object 7">
            <a:extLst>
              <a:ext uri="{FF2B5EF4-FFF2-40B4-BE49-F238E27FC236}">
                <a16:creationId xmlns:a16="http://schemas.microsoft.com/office/drawing/2014/main" id="{6EAFF86C-BC33-B043-8484-DCA8D2D12E15}"/>
              </a:ext>
            </a:extLst>
          </p:cNvPr>
          <p:cNvSpPr txBox="1"/>
          <p:nvPr/>
        </p:nvSpPr>
        <p:spPr>
          <a:xfrm>
            <a:off x="582417" y="2511720"/>
            <a:ext cx="4543425" cy="290827"/>
          </a:xfrm>
          <a:prstGeom prst="rect">
            <a:avLst/>
          </a:prstGeom>
          <a:solidFill>
            <a:srgbClr val="FFFFFF"/>
          </a:solidFill>
        </p:spPr>
        <p:txBody>
          <a:bodyPr vert="horz" wrap="square" lIns="0" tIns="95101" rIns="0" bIns="0" rtlCol="0">
            <a:spAutoFit/>
          </a:bodyPr>
          <a:lstStyle/>
          <a:p>
            <a:pPr marL="151799">
              <a:spcBef>
                <a:spcPts val="749"/>
              </a:spcBef>
              <a:tabLst>
                <a:tab pos="829092" algn="l"/>
                <a:tab pos="2570765" algn="l"/>
              </a:tabLst>
            </a:pPr>
            <a:endParaRPr sz="1266" dirty="0">
              <a:latin typeface="DejaVu Sans Mono"/>
              <a:cs typeface="DejaVu Sans Mono"/>
            </a:endParaRPr>
          </a:p>
        </p:txBody>
      </p:sp>
      <p:sp>
        <p:nvSpPr>
          <p:cNvPr id="14" name="object 7">
            <a:extLst>
              <a:ext uri="{FF2B5EF4-FFF2-40B4-BE49-F238E27FC236}">
                <a16:creationId xmlns:a16="http://schemas.microsoft.com/office/drawing/2014/main" id="{EBC844D7-F21B-6644-A0F9-60280DF63A11}"/>
              </a:ext>
            </a:extLst>
          </p:cNvPr>
          <p:cNvSpPr txBox="1"/>
          <p:nvPr/>
        </p:nvSpPr>
        <p:spPr>
          <a:xfrm>
            <a:off x="582417" y="4732222"/>
            <a:ext cx="4543425" cy="290827"/>
          </a:xfrm>
          <a:prstGeom prst="rect">
            <a:avLst/>
          </a:prstGeom>
          <a:solidFill>
            <a:srgbClr val="FFFFFF"/>
          </a:solidFill>
        </p:spPr>
        <p:txBody>
          <a:bodyPr vert="horz" wrap="square" lIns="0" tIns="95101" rIns="0" bIns="0" rtlCol="0">
            <a:spAutoFit/>
          </a:bodyPr>
          <a:lstStyle/>
          <a:p>
            <a:pPr marL="151799">
              <a:spcBef>
                <a:spcPts val="749"/>
              </a:spcBef>
              <a:tabLst>
                <a:tab pos="829092" algn="l"/>
                <a:tab pos="2570765" algn="l"/>
              </a:tabLst>
            </a:pPr>
            <a:endParaRPr sz="1266" dirty="0">
              <a:latin typeface="DejaVu Sans Mono"/>
              <a:cs typeface="DejaVu Sans Mono"/>
            </a:endParaRPr>
          </a:p>
        </p:txBody>
      </p:sp>
      <p:sp>
        <p:nvSpPr>
          <p:cNvPr id="15" name="object 7">
            <a:extLst>
              <a:ext uri="{FF2B5EF4-FFF2-40B4-BE49-F238E27FC236}">
                <a16:creationId xmlns:a16="http://schemas.microsoft.com/office/drawing/2014/main" id="{9679AB98-D4C0-E641-9C8D-1908D53AB0BB}"/>
              </a:ext>
            </a:extLst>
          </p:cNvPr>
          <p:cNvSpPr txBox="1"/>
          <p:nvPr/>
        </p:nvSpPr>
        <p:spPr>
          <a:xfrm>
            <a:off x="582417" y="5446886"/>
            <a:ext cx="4543425" cy="575392"/>
          </a:xfrm>
          <a:prstGeom prst="rect">
            <a:avLst/>
          </a:prstGeom>
          <a:solidFill>
            <a:srgbClr val="FFFFFF"/>
          </a:solidFill>
        </p:spPr>
        <p:txBody>
          <a:bodyPr vert="horz" wrap="square" lIns="0" tIns="95101" rIns="0" bIns="0" rtlCol="0">
            <a:spAutoFit/>
          </a:bodyPr>
          <a:lstStyle/>
          <a:p>
            <a:pPr marL="151799">
              <a:spcBef>
                <a:spcPts val="749"/>
              </a:spcBef>
              <a:tabLst>
                <a:tab pos="829092" algn="l"/>
                <a:tab pos="2570765" algn="l"/>
              </a:tabLst>
            </a:pPr>
            <a:endParaRPr lang="en-US" sz="1266" dirty="0">
              <a:latin typeface="DejaVu Sans Mono"/>
              <a:cs typeface="DejaVu Sans Mono"/>
            </a:endParaRPr>
          </a:p>
          <a:p>
            <a:pPr marL="151799">
              <a:spcBef>
                <a:spcPts val="749"/>
              </a:spcBef>
              <a:tabLst>
                <a:tab pos="829092" algn="l"/>
                <a:tab pos="2570765" algn="l"/>
              </a:tabLst>
            </a:pPr>
            <a:endParaRPr sz="1266" dirty="0">
              <a:latin typeface="DejaVu Sans Mono"/>
              <a:cs typeface="DejaVu Sans Mono"/>
            </a:endParaRPr>
          </a:p>
        </p:txBody>
      </p:sp>
      <p:sp>
        <p:nvSpPr>
          <p:cNvPr id="5" name="object 4">
            <a:extLst>
              <a:ext uri="{FF2B5EF4-FFF2-40B4-BE49-F238E27FC236}">
                <a16:creationId xmlns:a16="http://schemas.microsoft.com/office/drawing/2014/main" id="{FC36C4B2-AE37-A346-94EA-D62C99C66A19}"/>
              </a:ext>
            </a:extLst>
          </p:cNvPr>
          <p:cNvSpPr txBox="1"/>
          <p:nvPr/>
        </p:nvSpPr>
        <p:spPr>
          <a:xfrm>
            <a:off x="392316" y="1395424"/>
            <a:ext cx="4469309" cy="3782926"/>
          </a:xfrm>
          <a:prstGeom prst="rect">
            <a:avLst/>
          </a:prstGeom>
        </p:spPr>
        <p:txBody>
          <a:bodyPr vert="horz" wrap="square" lIns="0" tIns="21431" rIns="0" bIns="0" rtlCol="0">
            <a:spAutoFit/>
          </a:bodyPr>
          <a:lstStyle/>
          <a:p>
            <a:pPr marL="8929">
              <a:spcBef>
                <a:spcPts val="100"/>
              </a:spcBef>
              <a:spcAft>
                <a:spcPts val="100"/>
              </a:spcAft>
              <a:tabLst>
                <a:tab pos="685776" algn="l"/>
                <a:tab pos="1266631" algn="l"/>
              </a:tabLst>
            </a:pPr>
            <a:r>
              <a:rPr sz="1266" spc="-4" dirty="0">
                <a:latin typeface="DejaVu Sans Mono"/>
                <a:cs typeface="DejaVu Sans Mono"/>
              </a:rPr>
              <a:t>public	class	</a:t>
            </a:r>
            <a:r>
              <a:rPr sz="1266" spc="-4" dirty="0" err="1">
                <a:latin typeface="DejaVu Sans Mono"/>
                <a:cs typeface="DejaVu Sans Mono"/>
              </a:rPr>
              <a:t>DepthFirstOrder</a:t>
            </a:r>
            <a:r>
              <a:rPr lang="zh-CN" altLang="en-US" sz="1266" dirty="0">
                <a:latin typeface="DejaVu Sans Mono"/>
                <a:cs typeface="DejaVu Sans Mono"/>
              </a:rPr>
              <a:t> </a:t>
            </a:r>
            <a:r>
              <a:rPr sz="1266" spc="-4" dirty="0">
                <a:latin typeface="DejaVu Sans Mono"/>
                <a:cs typeface="DejaVu Sans Mono"/>
              </a:rPr>
              <a:t>{</a:t>
            </a:r>
            <a:endParaRPr sz="1266" dirty="0">
              <a:latin typeface="DejaVu Sans Mono"/>
              <a:cs typeface="DejaVu Sans Mono"/>
            </a:endParaRPr>
          </a:p>
          <a:p>
            <a:pPr marL="299134">
              <a:spcBef>
                <a:spcPts val="100"/>
              </a:spcBef>
              <a:spcAft>
                <a:spcPts val="100"/>
              </a:spcAft>
              <a:tabLst>
                <a:tab pos="1072864" algn="l"/>
                <a:tab pos="2040808" algn="l"/>
              </a:tabLst>
            </a:pPr>
            <a:r>
              <a:rPr sz="1266" spc="-4" dirty="0">
                <a:latin typeface="DejaVu Sans Mono"/>
                <a:cs typeface="DejaVu Sans Mono"/>
              </a:rPr>
              <a:t>private	boolean[]	marked;</a:t>
            </a:r>
            <a:endParaRPr lang="en-US" sz="1266" spc="-4" dirty="0">
              <a:latin typeface="DejaVu Sans Mono"/>
              <a:cs typeface="DejaVu Sans Mono"/>
            </a:endParaRPr>
          </a:p>
          <a:p>
            <a:pPr marL="299134">
              <a:spcBef>
                <a:spcPts val="100"/>
              </a:spcBef>
              <a:spcAft>
                <a:spcPts val="100"/>
              </a:spcAft>
              <a:tabLst>
                <a:tab pos="1072864" algn="l"/>
                <a:tab pos="2524333" algn="l"/>
              </a:tabLst>
            </a:pPr>
            <a:r>
              <a:rPr sz="1266" spc="-4" dirty="0">
                <a:latin typeface="DejaVu Sans Mono"/>
                <a:cs typeface="DejaVu Sans Mono"/>
              </a:rPr>
              <a:t>private	Stack&lt;Integer&gt;	reversePostorder;</a:t>
            </a:r>
            <a:endParaRPr sz="1266" dirty="0">
              <a:latin typeface="DejaVu Sans Mono"/>
              <a:cs typeface="DejaVu Sans Mono"/>
            </a:endParaRPr>
          </a:p>
          <a:p>
            <a:pPr>
              <a:spcBef>
                <a:spcPts val="100"/>
              </a:spcBef>
              <a:spcAft>
                <a:spcPts val="100"/>
              </a:spcAft>
            </a:pPr>
            <a:endParaRPr sz="1477" dirty="0">
              <a:latin typeface="Times New Roman"/>
              <a:cs typeface="Times New Roman"/>
            </a:endParaRPr>
          </a:p>
          <a:p>
            <a:pPr marL="299134">
              <a:spcBef>
                <a:spcPts val="100"/>
              </a:spcBef>
              <a:spcAft>
                <a:spcPts val="100"/>
              </a:spcAft>
              <a:tabLst>
                <a:tab pos="976427" algn="l"/>
                <a:tab pos="3298509" algn="l"/>
              </a:tabLst>
            </a:pPr>
            <a:r>
              <a:rPr sz="1266" spc="-4" dirty="0">
                <a:latin typeface="DejaVu Sans Mono"/>
                <a:cs typeface="DejaVu Sans Mono"/>
              </a:rPr>
              <a:t>public	DepthFirstOrder(Digraph	G)</a:t>
            </a:r>
            <a:r>
              <a:rPr lang="zh-CN" altLang="en-US" sz="1266" dirty="0">
                <a:latin typeface="DejaVu Sans Mono"/>
                <a:cs typeface="DejaVu Sans Mono"/>
              </a:rPr>
              <a:t> </a:t>
            </a:r>
            <a:r>
              <a:rPr sz="1266" spc="-4" dirty="0">
                <a:latin typeface="DejaVu Sans Mono"/>
                <a:cs typeface="DejaVu Sans Mono"/>
              </a:rPr>
              <a:t>{</a:t>
            </a:r>
            <a:endParaRPr sz="1266" dirty="0">
              <a:latin typeface="DejaVu Sans Mono"/>
              <a:cs typeface="DejaVu Sans Mono"/>
            </a:endParaRPr>
          </a:p>
          <a:p>
            <a:pPr marL="589338" marR="3572">
              <a:spcBef>
                <a:spcPts val="100"/>
              </a:spcBef>
              <a:spcAft>
                <a:spcPts val="100"/>
              </a:spcAft>
              <a:tabLst>
                <a:tab pos="1266631" algn="l"/>
                <a:tab pos="1459952" algn="l"/>
                <a:tab pos="1847040" algn="l"/>
                <a:tab pos="2234128" algn="l"/>
                <a:tab pos="2427449" algn="l"/>
                <a:tab pos="2814537" algn="l"/>
              </a:tabLst>
            </a:pPr>
            <a:r>
              <a:rPr sz="1266" spc="-4" dirty="0" err="1">
                <a:latin typeface="DejaVu Sans Mono"/>
                <a:cs typeface="DejaVu Sans Mono"/>
              </a:rPr>
              <a:t>reversePostorder</a:t>
            </a:r>
            <a:r>
              <a:rPr lang="en-US" sz="1266" spc="-4" dirty="0">
                <a:latin typeface="DejaVu Sans Mono"/>
                <a:cs typeface="DejaVu Sans Mono"/>
              </a:rPr>
              <a:t>	</a:t>
            </a:r>
            <a:r>
              <a:rPr sz="1266" spc="-4" dirty="0">
                <a:latin typeface="DejaVu Sans Mono"/>
                <a:cs typeface="DejaVu Sans Mono"/>
              </a:rPr>
              <a:t>=	new</a:t>
            </a:r>
            <a:r>
              <a:rPr lang="en-US" sz="1266" spc="-4" dirty="0">
                <a:latin typeface="DejaVu Sans Mono"/>
                <a:cs typeface="DejaVu Sans Mono"/>
              </a:rPr>
              <a:t>	</a:t>
            </a:r>
            <a:r>
              <a:rPr sz="1266" spc="-4" dirty="0">
                <a:latin typeface="DejaVu Sans Mono"/>
                <a:cs typeface="DejaVu Sans Mono"/>
              </a:rPr>
              <a:t>Stack&lt;Integer&gt;();</a:t>
            </a:r>
            <a:endParaRPr lang="en-US" sz="1266" spc="-4" dirty="0">
              <a:latin typeface="DejaVu Sans Mono"/>
              <a:cs typeface="DejaVu Sans Mono"/>
            </a:endParaRPr>
          </a:p>
          <a:p>
            <a:pPr marL="589338" marR="3572">
              <a:spcBef>
                <a:spcPts val="100"/>
              </a:spcBef>
              <a:spcAft>
                <a:spcPts val="100"/>
              </a:spcAft>
              <a:tabLst>
                <a:tab pos="1266631" algn="l"/>
                <a:tab pos="1459952" algn="l"/>
                <a:tab pos="1847040" algn="l"/>
                <a:tab pos="2234128" algn="l"/>
                <a:tab pos="2427449" algn="l"/>
                <a:tab pos="2814537" algn="l"/>
              </a:tabLst>
            </a:pPr>
            <a:r>
              <a:rPr sz="1266" spc="-4" dirty="0">
                <a:latin typeface="DejaVu Sans Mono"/>
                <a:cs typeface="DejaVu Sans Mono"/>
              </a:rPr>
              <a:t>marked	=	new	boolean[G.V()];</a:t>
            </a:r>
            <a:endParaRPr sz="1266" dirty="0">
              <a:latin typeface="DejaVu Sans Mono"/>
              <a:cs typeface="DejaVu Sans Mono"/>
            </a:endParaRPr>
          </a:p>
          <a:p>
            <a:pPr marL="589338">
              <a:spcBef>
                <a:spcPts val="100"/>
              </a:spcBef>
              <a:spcAft>
                <a:spcPts val="100"/>
              </a:spcAft>
              <a:tabLst>
                <a:tab pos="976427" algn="l"/>
                <a:tab pos="1459952" algn="l"/>
                <a:tab pos="1653719" algn="l"/>
                <a:tab pos="1847040" algn="l"/>
                <a:tab pos="2137245" algn="l"/>
                <a:tab pos="2331012" algn="l"/>
                <a:tab pos="2524333" algn="l"/>
                <a:tab pos="3201626" algn="l"/>
              </a:tabLst>
            </a:pPr>
            <a:r>
              <a:rPr sz="1266" spc="-4" dirty="0">
                <a:solidFill>
                  <a:srgbClr val="FF0000"/>
                </a:solidFill>
                <a:latin typeface="DejaVu Sans Mono"/>
                <a:cs typeface="DejaVu Sans Mono"/>
              </a:rPr>
              <a:t>for	(int	v	=	0;	v	&lt;	G.V();	v++)</a:t>
            </a:r>
            <a:endParaRPr sz="1266" dirty="0">
              <a:solidFill>
                <a:srgbClr val="FF0000"/>
              </a:solidFill>
              <a:latin typeface="DejaVu Sans Mono"/>
              <a:cs typeface="DejaVu Sans Mono"/>
            </a:endParaRPr>
          </a:p>
          <a:p>
            <a:pPr marL="879543">
              <a:spcBef>
                <a:spcPts val="100"/>
              </a:spcBef>
              <a:spcAft>
                <a:spcPts val="100"/>
              </a:spcAft>
              <a:tabLst>
                <a:tab pos="1169747" algn="l"/>
                <a:tab pos="2427449" algn="l"/>
                <a:tab pos="3104742" algn="l"/>
              </a:tabLst>
            </a:pPr>
            <a:r>
              <a:rPr sz="1266" spc="-4" dirty="0">
                <a:latin typeface="DejaVu Sans Mono"/>
                <a:cs typeface="DejaVu Sans Mono"/>
              </a:rPr>
              <a:t>if	(!marked[v])	dfs(G,	v);</a:t>
            </a:r>
            <a:endParaRPr lang="en-US" sz="1266" spc="-4" dirty="0">
              <a:latin typeface="DejaVu Sans Mono"/>
              <a:cs typeface="DejaVu Sans Mono"/>
            </a:endParaRPr>
          </a:p>
          <a:p>
            <a:pPr marL="299134">
              <a:spcBef>
                <a:spcPts val="100"/>
              </a:spcBef>
              <a:spcAft>
                <a:spcPts val="100"/>
              </a:spcAft>
            </a:pPr>
            <a:r>
              <a:rPr sz="1266" spc="-4" dirty="0">
                <a:latin typeface="DejaVu Sans Mono"/>
                <a:cs typeface="DejaVu Sans Mono"/>
              </a:rPr>
              <a:t>}</a:t>
            </a:r>
            <a:endParaRPr sz="1266" dirty="0">
              <a:latin typeface="DejaVu Sans Mono"/>
              <a:cs typeface="DejaVu Sans Mono"/>
            </a:endParaRPr>
          </a:p>
          <a:p>
            <a:pPr>
              <a:spcBef>
                <a:spcPts val="100"/>
              </a:spcBef>
              <a:spcAft>
                <a:spcPts val="100"/>
              </a:spcAft>
            </a:pPr>
            <a:endParaRPr sz="1477" dirty="0">
              <a:latin typeface="Times New Roman"/>
              <a:cs typeface="Times New Roman"/>
            </a:endParaRPr>
          </a:p>
          <a:p>
            <a:pPr marL="299134">
              <a:spcBef>
                <a:spcPts val="100"/>
              </a:spcBef>
              <a:spcAft>
                <a:spcPts val="100"/>
              </a:spcAft>
              <a:tabLst>
                <a:tab pos="1072864" algn="l"/>
                <a:tab pos="1556836" algn="l"/>
                <a:tab pos="2718100" algn="l"/>
                <a:tab pos="3008305" algn="l"/>
                <a:tab pos="3395393" algn="l"/>
              </a:tabLst>
            </a:pPr>
            <a:r>
              <a:rPr sz="1266" spc="-4" dirty="0">
                <a:latin typeface="DejaVu Sans Mono"/>
                <a:cs typeface="DejaVu Sans Mono"/>
              </a:rPr>
              <a:t>private	void	dfs(Digraph	G,	int	v)</a:t>
            </a:r>
            <a:r>
              <a:rPr lang="zh-CN" altLang="en-US" sz="1266" dirty="0">
                <a:latin typeface="DejaVu Sans Mono"/>
                <a:cs typeface="DejaVu Sans Mono"/>
              </a:rPr>
              <a:t> </a:t>
            </a:r>
            <a:r>
              <a:rPr sz="1266" spc="-4" dirty="0">
                <a:latin typeface="DejaVu Sans Mono"/>
                <a:cs typeface="DejaVu Sans Mono"/>
              </a:rPr>
              <a:t>{</a:t>
            </a:r>
            <a:endParaRPr sz="1266" dirty="0">
              <a:latin typeface="DejaVu Sans Mono"/>
              <a:cs typeface="DejaVu Sans Mono"/>
            </a:endParaRPr>
          </a:p>
          <a:p>
            <a:pPr marL="589338">
              <a:spcBef>
                <a:spcPts val="100"/>
              </a:spcBef>
              <a:spcAft>
                <a:spcPts val="100"/>
              </a:spcAft>
              <a:tabLst>
                <a:tab pos="1556836" algn="l"/>
                <a:tab pos="1750157" algn="l"/>
              </a:tabLst>
            </a:pPr>
            <a:r>
              <a:rPr sz="1266" spc="-4" dirty="0">
                <a:latin typeface="DejaVu Sans Mono"/>
                <a:cs typeface="DejaVu Sans Mono"/>
              </a:rPr>
              <a:t>marked[v]	=	true;</a:t>
            </a:r>
            <a:endParaRPr sz="1266" dirty="0">
              <a:latin typeface="DejaVu Sans Mono"/>
              <a:cs typeface="DejaVu Sans Mono"/>
            </a:endParaRPr>
          </a:p>
          <a:p>
            <a:pPr marL="589338">
              <a:spcBef>
                <a:spcPts val="100"/>
              </a:spcBef>
              <a:spcAft>
                <a:spcPts val="100"/>
              </a:spcAft>
              <a:tabLst>
                <a:tab pos="976427" algn="l"/>
                <a:tab pos="1459952" algn="l"/>
                <a:tab pos="1653719" algn="l"/>
                <a:tab pos="1847040" algn="l"/>
              </a:tabLst>
            </a:pPr>
            <a:r>
              <a:rPr sz="1266" spc="-4" dirty="0">
                <a:latin typeface="DejaVu Sans Mono"/>
                <a:cs typeface="DejaVu Sans Mono"/>
              </a:rPr>
              <a:t>for	(int	w	:	G.adj(v))</a:t>
            </a:r>
            <a:endParaRPr sz="1266" dirty="0">
              <a:latin typeface="DejaVu Sans Mono"/>
              <a:cs typeface="DejaVu Sans Mono"/>
            </a:endParaRPr>
          </a:p>
          <a:p>
            <a:pPr marL="589338" marR="1067506" indent="290205">
              <a:spcBef>
                <a:spcPts val="100"/>
              </a:spcBef>
              <a:spcAft>
                <a:spcPts val="100"/>
              </a:spcAft>
              <a:tabLst>
                <a:tab pos="1169747" algn="l"/>
                <a:tab pos="2427449" algn="l"/>
                <a:tab pos="3104742" algn="l"/>
              </a:tabLst>
            </a:pPr>
            <a:r>
              <a:rPr sz="1266" spc="-4" dirty="0">
                <a:latin typeface="DejaVu Sans Mono"/>
                <a:cs typeface="DejaVu Sans Mono"/>
              </a:rPr>
              <a:t>if	(!marked[w])	</a:t>
            </a:r>
            <a:r>
              <a:rPr sz="1266" spc="-4" dirty="0" err="1">
                <a:latin typeface="DejaVu Sans Mono"/>
                <a:cs typeface="DejaVu Sans Mono"/>
              </a:rPr>
              <a:t>dfs</a:t>
            </a:r>
            <a:r>
              <a:rPr sz="1266" spc="-4" dirty="0">
                <a:latin typeface="DejaVu Sans Mono"/>
                <a:cs typeface="DejaVu Sans Mono"/>
              </a:rPr>
              <a:t>(G,	w);  </a:t>
            </a:r>
            <a:r>
              <a:rPr sz="1266" spc="-4" dirty="0" err="1">
                <a:solidFill>
                  <a:srgbClr val="FF0000"/>
                </a:solidFill>
                <a:latin typeface="DejaVu Sans Mono"/>
                <a:cs typeface="DejaVu Sans Mono"/>
              </a:rPr>
              <a:t>reversePostorder.push</a:t>
            </a:r>
            <a:r>
              <a:rPr sz="1266" spc="-4" dirty="0">
                <a:solidFill>
                  <a:srgbClr val="FF0000"/>
                </a:solidFill>
                <a:latin typeface="DejaVu Sans Mono"/>
                <a:cs typeface="DejaVu Sans Mono"/>
              </a:rPr>
              <a:t>(v);</a:t>
            </a:r>
            <a:endParaRPr sz="1266" dirty="0">
              <a:solidFill>
                <a:srgbClr val="FF0000"/>
              </a:solidFill>
              <a:latin typeface="DejaVu Sans Mono"/>
              <a:cs typeface="DejaVu Sans Mono"/>
            </a:endParaRPr>
          </a:p>
          <a:p>
            <a:pPr marL="299134">
              <a:spcBef>
                <a:spcPts val="100"/>
              </a:spcBef>
              <a:spcAft>
                <a:spcPts val="100"/>
              </a:spcAft>
            </a:pPr>
            <a:r>
              <a:rPr sz="1266" spc="-4" dirty="0">
                <a:latin typeface="DejaVu Sans Mono"/>
                <a:cs typeface="DejaVu Sans Mono"/>
              </a:rPr>
              <a:t>}</a:t>
            </a:r>
            <a:endParaRPr sz="1266" dirty="0">
              <a:latin typeface="DejaVu Sans Mono"/>
              <a:cs typeface="DejaVu Sans Mono"/>
            </a:endParaRPr>
          </a:p>
        </p:txBody>
      </p:sp>
      <p:sp>
        <p:nvSpPr>
          <p:cNvPr id="6" name="object 5">
            <a:extLst>
              <a:ext uri="{FF2B5EF4-FFF2-40B4-BE49-F238E27FC236}">
                <a16:creationId xmlns:a16="http://schemas.microsoft.com/office/drawing/2014/main" id="{E7CDA41E-1177-554F-8B47-D14AD0062D29}"/>
              </a:ext>
            </a:extLst>
          </p:cNvPr>
          <p:cNvSpPr txBox="1"/>
          <p:nvPr/>
        </p:nvSpPr>
        <p:spPr>
          <a:xfrm>
            <a:off x="625452" y="5474643"/>
            <a:ext cx="4160788" cy="415242"/>
          </a:xfrm>
          <a:prstGeom prst="rect">
            <a:avLst/>
          </a:prstGeom>
        </p:spPr>
        <p:txBody>
          <a:bodyPr vert="horz" wrap="square" lIns="0" tIns="0" rIns="0" bIns="0" rtlCol="0">
            <a:spAutoFit/>
          </a:bodyPr>
          <a:lstStyle/>
          <a:p>
            <a:pPr>
              <a:spcBef>
                <a:spcPts val="100"/>
              </a:spcBef>
              <a:spcAft>
                <a:spcPts val="100"/>
              </a:spcAft>
              <a:tabLst>
                <a:tab pos="676846" algn="l"/>
                <a:tab pos="2418520" algn="l"/>
              </a:tabLst>
            </a:pPr>
            <a:r>
              <a:rPr sz="1266" spc="-4" dirty="0">
                <a:latin typeface="DejaVu Sans Mono"/>
                <a:cs typeface="DejaVu Sans Mono"/>
              </a:rPr>
              <a:t>public	Iterable&lt;Integer&gt;	reversePostorder()</a:t>
            </a:r>
            <a:endParaRPr sz="1266" dirty="0">
              <a:latin typeface="DejaVu Sans Mono"/>
              <a:cs typeface="DejaVu Sans Mono"/>
            </a:endParaRPr>
          </a:p>
          <a:p>
            <a:pPr>
              <a:spcBef>
                <a:spcPts val="100"/>
              </a:spcBef>
              <a:spcAft>
                <a:spcPts val="100"/>
              </a:spcAft>
              <a:tabLst>
                <a:tab pos="290205" algn="l"/>
                <a:tab pos="967497" algn="l"/>
                <a:tab pos="2805608" algn="l"/>
              </a:tabLst>
            </a:pPr>
            <a:r>
              <a:rPr sz="1266" spc="-4" dirty="0">
                <a:latin typeface="DejaVu Sans Mono"/>
                <a:cs typeface="DejaVu Sans Mono"/>
              </a:rPr>
              <a:t>{	return	reversePostorder;	}</a:t>
            </a:r>
            <a:endParaRPr sz="1266" dirty="0">
              <a:latin typeface="DejaVu Sans Mono"/>
              <a:cs typeface="DejaVu Sans Mono"/>
            </a:endParaRPr>
          </a:p>
        </p:txBody>
      </p:sp>
      <p:sp>
        <p:nvSpPr>
          <p:cNvPr id="10" name="object 9">
            <a:extLst>
              <a:ext uri="{FF2B5EF4-FFF2-40B4-BE49-F238E27FC236}">
                <a16:creationId xmlns:a16="http://schemas.microsoft.com/office/drawing/2014/main" id="{A2719B0F-9A16-9E45-8C09-C922C85FAA50}"/>
              </a:ext>
            </a:extLst>
          </p:cNvPr>
          <p:cNvSpPr/>
          <p:nvPr/>
        </p:nvSpPr>
        <p:spPr>
          <a:xfrm rot="1976144">
            <a:off x="2632059" y="6226354"/>
            <a:ext cx="612576" cy="446"/>
          </a:xfrm>
          <a:custGeom>
            <a:avLst/>
            <a:gdLst/>
            <a:ahLst/>
            <a:cxnLst/>
            <a:rect l="l" t="t" r="r" b="b"/>
            <a:pathLst>
              <a:path w="871220" h="634">
                <a:moveTo>
                  <a:pt x="0" y="0"/>
                </a:moveTo>
                <a:lnTo>
                  <a:pt x="12699" y="1"/>
                </a:lnTo>
                <a:lnTo>
                  <a:pt x="871145" y="116"/>
                </a:lnTo>
              </a:path>
            </a:pathLst>
          </a:custGeom>
          <a:ln w="25400">
            <a:solidFill>
              <a:srgbClr val="8D3124"/>
            </a:solidFill>
            <a:headEnd type="triangle" w="med" len="med"/>
            <a:tailEnd type="none" w="med" len="med"/>
          </a:ln>
        </p:spPr>
        <p:txBody>
          <a:bodyPr wrap="square" lIns="0" tIns="0" rIns="0" bIns="0" rtlCol="0"/>
          <a:lstStyle/>
          <a:p>
            <a:endParaRPr sz="1266"/>
          </a:p>
        </p:txBody>
      </p:sp>
      <p:sp>
        <p:nvSpPr>
          <p:cNvPr id="17" name="Rectangle 16">
            <a:extLst>
              <a:ext uri="{FF2B5EF4-FFF2-40B4-BE49-F238E27FC236}">
                <a16:creationId xmlns:a16="http://schemas.microsoft.com/office/drawing/2014/main" id="{F9C71120-D4C9-594E-A4AD-AEDCEC66D0CF}"/>
              </a:ext>
            </a:extLst>
          </p:cNvPr>
          <p:cNvSpPr/>
          <p:nvPr/>
        </p:nvSpPr>
        <p:spPr>
          <a:xfrm>
            <a:off x="5389405" y="1318468"/>
            <a:ext cx="3696724" cy="1754326"/>
          </a:xfrm>
          <a:prstGeom prst="rect">
            <a:avLst/>
          </a:prstGeom>
          <a:solidFill>
            <a:srgbClr val="FFC000"/>
          </a:solidFill>
        </p:spPr>
        <p:txBody>
          <a:bodyPr wrap="square">
            <a:spAutoFit/>
          </a:bodyPr>
          <a:lstStyle/>
          <a:p>
            <a:pPr>
              <a:spcBef>
                <a:spcPts val="200"/>
              </a:spcBef>
              <a:spcAft>
                <a:spcPts val="200"/>
              </a:spcAft>
              <a:buClr>
                <a:schemeClr val="accent1"/>
              </a:buClr>
            </a:pPr>
            <a:r>
              <a:rPr lang="en-US" sz="1400" dirty="0">
                <a:solidFill>
                  <a:schemeClr val="accent1"/>
                </a:solidFill>
                <a:latin typeface="Arial" panose="020B0604020202020204" pitchFamily="34" charset="0"/>
                <a:cs typeface="Arial" panose="020B0604020202020204" pitchFamily="34" charset="0"/>
              </a:rPr>
              <a:t>Proposition. </a:t>
            </a:r>
            <a:r>
              <a:rPr lang="en-US" sz="1400" dirty="0">
                <a:latin typeface="Arial" panose="020B0604020202020204" pitchFamily="34" charset="0"/>
                <a:cs typeface="Arial" panose="020B0604020202020204" pitchFamily="34" charset="0"/>
              </a:rPr>
              <a:t>A digraph has a topological sort </a:t>
            </a:r>
            <a:r>
              <a:rPr lang="en-US" sz="1400" dirty="0" err="1">
                <a:latin typeface="Arial" panose="020B0604020202020204" pitchFamily="34" charset="0"/>
                <a:cs typeface="Arial" panose="020B0604020202020204" pitchFamily="34" charset="0"/>
              </a:rPr>
              <a:t>iff</a:t>
            </a:r>
            <a:r>
              <a:rPr lang="en-US" sz="1400" dirty="0">
                <a:latin typeface="Arial" panose="020B0604020202020204" pitchFamily="34" charset="0"/>
                <a:cs typeface="Arial" panose="020B0604020202020204" pitchFamily="34" charset="0"/>
              </a:rPr>
              <a:t> no directed cycle. </a:t>
            </a:r>
          </a:p>
          <a:p>
            <a:pPr>
              <a:spcBef>
                <a:spcPts val="200"/>
              </a:spcBef>
              <a:spcAft>
                <a:spcPts val="200"/>
              </a:spcAft>
              <a:buClr>
                <a:schemeClr val="accent1"/>
              </a:buClr>
            </a:pPr>
            <a:r>
              <a:rPr lang="en-US" sz="1400" dirty="0">
                <a:solidFill>
                  <a:schemeClr val="accent1"/>
                </a:solidFill>
                <a:latin typeface="Arial" panose="020B0604020202020204" pitchFamily="34" charset="0"/>
                <a:cs typeface="Arial" panose="020B0604020202020204" pitchFamily="34" charset="0"/>
              </a:rPr>
              <a:t>Pf.  </a:t>
            </a:r>
          </a:p>
          <a:p>
            <a:pPr marL="285750" indent="-285750">
              <a:spcBef>
                <a:spcPts val="200"/>
              </a:spcBef>
              <a:spcAft>
                <a:spcPts val="200"/>
              </a:spcAft>
              <a:buClr>
                <a:schemeClr val="accent1"/>
              </a:buClr>
              <a:buFont typeface="Wingdings" pitchFamily="2" charset="2"/>
              <a:buChar char="§"/>
            </a:pPr>
            <a:r>
              <a:rPr lang="en-US" sz="1400" dirty="0">
                <a:latin typeface="Arial" panose="020B0604020202020204" pitchFamily="34" charset="0"/>
                <a:cs typeface="Arial" panose="020B0604020202020204" pitchFamily="34" charset="0"/>
              </a:rPr>
              <a:t>If directed cycle, topological sort impossible. </a:t>
            </a:r>
          </a:p>
          <a:p>
            <a:pPr marL="285750" indent="-285750">
              <a:spcBef>
                <a:spcPts val="200"/>
              </a:spcBef>
              <a:spcAft>
                <a:spcPts val="200"/>
              </a:spcAft>
              <a:buClr>
                <a:schemeClr val="accent1"/>
              </a:buClr>
              <a:buFont typeface="Wingdings" pitchFamily="2" charset="2"/>
              <a:buChar char="§"/>
            </a:pPr>
            <a:r>
              <a:rPr lang="en-US" sz="1400" dirty="0">
                <a:latin typeface="Arial" panose="020B0604020202020204" pitchFamily="34" charset="0"/>
                <a:cs typeface="Arial" panose="020B0604020202020204" pitchFamily="34" charset="0"/>
              </a:rPr>
              <a:t>If no directed cycle, DFS-based algorithm finds a topological sort.</a:t>
            </a:r>
          </a:p>
        </p:txBody>
      </p:sp>
      <p:sp>
        <p:nvSpPr>
          <p:cNvPr id="18" name="object 5">
            <a:extLst>
              <a:ext uri="{FF2B5EF4-FFF2-40B4-BE49-F238E27FC236}">
                <a16:creationId xmlns:a16="http://schemas.microsoft.com/office/drawing/2014/main" id="{ECA11451-59E2-4F49-A612-48FEB05F1B4B}"/>
              </a:ext>
            </a:extLst>
          </p:cNvPr>
          <p:cNvSpPr/>
          <p:nvPr/>
        </p:nvSpPr>
        <p:spPr>
          <a:xfrm>
            <a:off x="7463585" y="3414484"/>
            <a:ext cx="929580" cy="305842"/>
          </a:xfrm>
          <a:custGeom>
            <a:avLst/>
            <a:gdLst/>
            <a:ahLst/>
            <a:cxnLst/>
            <a:rect l="l" t="t" r="r" b="b"/>
            <a:pathLst>
              <a:path w="1322070" h="434975">
                <a:moveTo>
                  <a:pt x="1321880" y="434787"/>
                </a:moveTo>
                <a:lnTo>
                  <a:pt x="1294061" y="382851"/>
                </a:lnTo>
                <a:lnTo>
                  <a:pt x="1257685" y="330450"/>
                </a:lnTo>
                <a:lnTo>
                  <a:pt x="1213352" y="278581"/>
                </a:lnTo>
                <a:lnTo>
                  <a:pt x="1161659" y="228241"/>
                </a:lnTo>
                <a:lnTo>
                  <a:pt x="1103204" y="180425"/>
                </a:lnTo>
                <a:lnTo>
                  <a:pt x="1071628" y="157775"/>
                </a:lnTo>
                <a:lnTo>
                  <a:pt x="1038585" y="136131"/>
                </a:lnTo>
                <a:lnTo>
                  <a:pt x="1004151" y="115616"/>
                </a:lnTo>
                <a:lnTo>
                  <a:pt x="968400" y="96355"/>
                </a:lnTo>
                <a:lnTo>
                  <a:pt x="931406" y="78473"/>
                </a:lnTo>
                <a:lnTo>
                  <a:pt x="893246" y="62094"/>
                </a:lnTo>
                <a:lnTo>
                  <a:pt x="853993" y="47343"/>
                </a:lnTo>
                <a:lnTo>
                  <a:pt x="813722" y="34345"/>
                </a:lnTo>
                <a:lnTo>
                  <a:pt x="772508" y="23223"/>
                </a:lnTo>
                <a:lnTo>
                  <a:pt x="730426" y="14103"/>
                </a:lnTo>
                <a:lnTo>
                  <a:pt x="687550" y="7110"/>
                </a:lnTo>
                <a:lnTo>
                  <a:pt x="643955" y="2367"/>
                </a:lnTo>
                <a:lnTo>
                  <a:pt x="599716" y="0"/>
                </a:lnTo>
                <a:lnTo>
                  <a:pt x="554908" y="132"/>
                </a:lnTo>
                <a:lnTo>
                  <a:pt x="509605" y="2889"/>
                </a:lnTo>
                <a:lnTo>
                  <a:pt x="463882" y="8395"/>
                </a:lnTo>
                <a:lnTo>
                  <a:pt x="417814" y="16775"/>
                </a:lnTo>
                <a:lnTo>
                  <a:pt x="371475" y="28153"/>
                </a:lnTo>
                <a:lnTo>
                  <a:pt x="324941" y="42654"/>
                </a:lnTo>
                <a:lnTo>
                  <a:pt x="278286" y="60402"/>
                </a:lnTo>
                <a:lnTo>
                  <a:pt x="231584" y="81523"/>
                </a:lnTo>
                <a:lnTo>
                  <a:pt x="184911" y="106140"/>
                </a:lnTo>
                <a:lnTo>
                  <a:pt x="138342" y="134378"/>
                </a:lnTo>
                <a:lnTo>
                  <a:pt x="91950" y="166362"/>
                </a:lnTo>
                <a:lnTo>
                  <a:pt x="45811" y="202216"/>
                </a:lnTo>
                <a:lnTo>
                  <a:pt x="0" y="242065"/>
                </a:lnTo>
              </a:path>
            </a:pathLst>
          </a:custGeom>
          <a:ln w="42693">
            <a:solidFill>
              <a:srgbClr val="231F20"/>
            </a:solidFill>
          </a:ln>
        </p:spPr>
        <p:txBody>
          <a:bodyPr wrap="square" lIns="0" tIns="0" rIns="0" bIns="0" rtlCol="0"/>
          <a:lstStyle/>
          <a:p>
            <a:endParaRPr sz="1266"/>
          </a:p>
        </p:txBody>
      </p:sp>
      <p:sp>
        <p:nvSpPr>
          <p:cNvPr id="19" name="object 6">
            <a:extLst>
              <a:ext uri="{FF2B5EF4-FFF2-40B4-BE49-F238E27FC236}">
                <a16:creationId xmlns:a16="http://schemas.microsoft.com/office/drawing/2014/main" id="{CBE641CF-5D7F-A147-A37F-0A59A478A17C}"/>
              </a:ext>
            </a:extLst>
          </p:cNvPr>
          <p:cNvSpPr/>
          <p:nvPr/>
        </p:nvSpPr>
        <p:spPr>
          <a:xfrm>
            <a:off x="7384960" y="3526519"/>
            <a:ext cx="135776" cy="130391"/>
          </a:xfrm>
          <a:prstGeom prst="rect">
            <a:avLst/>
          </a:prstGeom>
          <a:blipFill>
            <a:blip r:embed="rId2" cstate="print"/>
            <a:stretch>
              <a:fillRect/>
            </a:stretch>
          </a:blipFill>
        </p:spPr>
        <p:txBody>
          <a:bodyPr wrap="square" lIns="0" tIns="0" rIns="0" bIns="0" rtlCol="0"/>
          <a:lstStyle/>
          <a:p>
            <a:endParaRPr sz="1266"/>
          </a:p>
        </p:txBody>
      </p:sp>
      <p:sp>
        <p:nvSpPr>
          <p:cNvPr id="20" name="object 7">
            <a:extLst>
              <a:ext uri="{FF2B5EF4-FFF2-40B4-BE49-F238E27FC236}">
                <a16:creationId xmlns:a16="http://schemas.microsoft.com/office/drawing/2014/main" id="{24C8DC47-8357-A546-A12A-581139E8CF3A}"/>
              </a:ext>
            </a:extLst>
          </p:cNvPr>
          <p:cNvSpPr/>
          <p:nvPr/>
        </p:nvSpPr>
        <p:spPr>
          <a:xfrm>
            <a:off x="5912401" y="3524456"/>
            <a:ext cx="0" cy="1386334"/>
          </a:xfrm>
          <a:custGeom>
            <a:avLst/>
            <a:gdLst/>
            <a:ahLst/>
            <a:cxnLst/>
            <a:rect l="l" t="t" r="r" b="b"/>
            <a:pathLst>
              <a:path h="1971675">
                <a:moveTo>
                  <a:pt x="0" y="0"/>
                </a:moveTo>
                <a:lnTo>
                  <a:pt x="0" y="1971529"/>
                </a:lnTo>
              </a:path>
            </a:pathLst>
          </a:custGeom>
          <a:ln w="42338">
            <a:solidFill>
              <a:srgbClr val="231F20"/>
            </a:solidFill>
          </a:ln>
        </p:spPr>
        <p:txBody>
          <a:bodyPr wrap="square" lIns="0" tIns="0" rIns="0" bIns="0" rtlCol="0"/>
          <a:lstStyle/>
          <a:p>
            <a:endParaRPr sz="1266"/>
          </a:p>
        </p:txBody>
      </p:sp>
      <p:sp>
        <p:nvSpPr>
          <p:cNvPr id="21" name="object 8">
            <a:extLst>
              <a:ext uri="{FF2B5EF4-FFF2-40B4-BE49-F238E27FC236}">
                <a16:creationId xmlns:a16="http://schemas.microsoft.com/office/drawing/2014/main" id="{AD22702F-EF38-0C49-902E-80F3698594BD}"/>
              </a:ext>
            </a:extLst>
          </p:cNvPr>
          <p:cNvSpPr/>
          <p:nvPr/>
        </p:nvSpPr>
        <p:spPr>
          <a:xfrm>
            <a:off x="5738533" y="3349071"/>
            <a:ext cx="2783401" cy="2049724"/>
          </a:xfrm>
          <a:prstGeom prst="rect">
            <a:avLst/>
          </a:prstGeom>
          <a:blipFill>
            <a:blip r:embed="rId3" cstate="print"/>
            <a:stretch>
              <a:fillRect/>
            </a:stretch>
          </a:blipFill>
        </p:spPr>
        <p:txBody>
          <a:bodyPr wrap="square" lIns="0" tIns="0" rIns="0" bIns="0" rtlCol="0"/>
          <a:lstStyle/>
          <a:p>
            <a:endParaRPr sz="1266"/>
          </a:p>
        </p:txBody>
      </p:sp>
      <p:sp>
        <p:nvSpPr>
          <p:cNvPr id="23" name="Rectangle 22">
            <a:extLst>
              <a:ext uri="{FF2B5EF4-FFF2-40B4-BE49-F238E27FC236}">
                <a16:creationId xmlns:a16="http://schemas.microsoft.com/office/drawing/2014/main" id="{DB8633E4-D798-8042-ACF3-01A7A2F64383}"/>
              </a:ext>
            </a:extLst>
          </p:cNvPr>
          <p:cNvSpPr/>
          <p:nvPr/>
        </p:nvSpPr>
        <p:spPr>
          <a:xfrm>
            <a:off x="5965897" y="5437743"/>
            <a:ext cx="2247731" cy="276999"/>
          </a:xfrm>
          <a:prstGeom prst="rect">
            <a:avLst/>
          </a:prstGeom>
        </p:spPr>
        <p:txBody>
          <a:bodyPr wrap="none">
            <a:spAutoFit/>
          </a:bodyPr>
          <a:lstStyle/>
          <a:p>
            <a:r>
              <a:rPr lang="en-US" sz="1200" dirty="0">
                <a:solidFill>
                  <a:srgbClr val="1B8E1D"/>
                </a:solidFill>
                <a:latin typeface="Arial" panose="020B0604020202020204" pitchFamily="34" charset="0"/>
                <a:cs typeface="Arial" panose="020B0604020202020204" pitchFamily="34" charset="0"/>
              </a:rPr>
              <a:t>a </a:t>
            </a:r>
            <a:r>
              <a:rPr lang="en-US" sz="1200" kern="0" dirty="0">
                <a:solidFill>
                  <a:srgbClr val="1B8E1D"/>
                </a:solidFill>
                <a:latin typeface="Arial" panose="020B0604020202020204" pitchFamily="34" charset="0"/>
                <a:cs typeface="Arial" panose="020B0604020202020204" pitchFamily="34" charset="0"/>
              </a:rPr>
              <a:t>digraph</a:t>
            </a:r>
            <a:r>
              <a:rPr lang="en-US" sz="1200" dirty="0">
                <a:solidFill>
                  <a:srgbClr val="1B8E1D"/>
                </a:solidFill>
                <a:latin typeface="Arial" panose="020B0604020202020204" pitchFamily="34" charset="0"/>
                <a:cs typeface="Arial" panose="020B0604020202020204" pitchFamily="34" charset="0"/>
              </a:rPr>
              <a:t> with a directed cycle</a:t>
            </a:r>
          </a:p>
        </p:txBody>
      </p:sp>
      <p:sp>
        <p:nvSpPr>
          <p:cNvPr id="24" name="Rectangle 23">
            <a:extLst>
              <a:ext uri="{FF2B5EF4-FFF2-40B4-BE49-F238E27FC236}">
                <a16:creationId xmlns:a16="http://schemas.microsoft.com/office/drawing/2014/main" id="{050DC131-22A1-C845-9E17-E2BF5B0707FC}"/>
              </a:ext>
            </a:extLst>
          </p:cNvPr>
          <p:cNvSpPr/>
          <p:nvPr/>
        </p:nvSpPr>
        <p:spPr>
          <a:xfrm>
            <a:off x="5430505" y="5950771"/>
            <a:ext cx="3658972" cy="574516"/>
          </a:xfrm>
          <a:prstGeom prst="rect">
            <a:avLst/>
          </a:prstGeom>
          <a:solidFill>
            <a:schemeClr val="accent1"/>
          </a:solidFill>
        </p:spPr>
        <p:txBody>
          <a:bodyPr wrap="square">
            <a:spAutoFit/>
          </a:bodyPr>
          <a:lstStyle/>
          <a:p>
            <a:pPr>
              <a:spcBef>
                <a:spcPts val="200"/>
              </a:spcBef>
              <a:spcAft>
                <a:spcPts val="200"/>
              </a:spcAft>
              <a:buClr>
                <a:schemeClr val="accent1"/>
              </a:buClr>
            </a:pPr>
            <a:r>
              <a:rPr lang="en-US" sz="1400" dirty="0">
                <a:solidFill>
                  <a:srgbClr val="FFFF00"/>
                </a:solidFill>
                <a:latin typeface="Arial" panose="020B0604020202020204" pitchFamily="34" charset="0"/>
                <a:cs typeface="Arial" panose="020B0604020202020204" pitchFamily="34" charset="0"/>
              </a:rPr>
              <a:t>Goal. </a:t>
            </a:r>
            <a:r>
              <a:rPr lang="en-US" sz="1400" dirty="0">
                <a:solidFill>
                  <a:schemeClr val="bg1"/>
                </a:solidFill>
                <a:latin typeface="Arial" panose="020B0604020202020204" pitchFamily="34" charset="0"/>
                <a:cs typeface="Arial" panose="020B0604020202020204" pitchFamily="34" charset="0"/>
              </a:rPr>
              <a:t>Given a digraph, find a directed cycle. </a:t>
            </a:r>
          </a:p>
          <a:p>
            <a:pPr>
              <a:spcBef>
                <a:spcPts val="200"/>
              </a:spcBef>
              <a:spcAft>
                <a:spcPts val="200"/>
              </a:spcAft>
              <a:buClr>
                <a:schemeClr val="accent1"/>
              </a:buClr>
            </a:pPr>
            <a:r>
              <a:rPr lang="en-US" sz="1400" dirty="0">
                <a:solidFill>
                  <a:srgbClr val="FFFF00"/>
                </a:solidFill>
                <a:latin typeface="Arial" panose="020B0604020202020204" pitchFamily="34" charset="0"/>
                <a:cs typeface="Arial" panose="020B0604020202020204" pitchFamily="34" charset="0"/>
              </a:rPr>
              <a:t>Solution. </a:t>
            </a:r>
            <a:r>
              <a:rPr lang="en-US" sz="1400" dirty="0">
                <a:solidFill>
                  <a:schemeClr val="bg1"/>
                </a:solidFill>
                <a:latin typeface="Arial" panose="020B0604020202020204" pitchFamily="34" charset="0"/>
                <a:cs typeface="Arial" panose="020B0604020202020204" pitchFamily="34" charset="0"/>
              </a:rPr>
              <a:t>DFS. See next slide.</a:t>
            </a:r>
          </a:p>
        </p:txBody>
      </p:sp>
    </p:spTree>
    <p:extLst>
      <p:ext uri="{BB962C8B-B14F-4D97-AF65-F5344CB8AC3E}">
        <p14:creationId xmlns:p14="http://schemas.microsoft.com/office/powerpoint/2010/main" val="268056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3" grpId="0"/>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CAF5-2FDD-7845-92F5-72C7B0FE5E25}"/>
              </a:ext>
            </a:extLst>
          </p:cNvPr>
          <p:cNvSpPr>
            <a:spLocks noGrp="1"/>
          </p:cNvSpPr>
          <p:nvPr>
            <p:ph type="title"/>
          </p:nvPr>
        </p:nvSpPr>
        <p:spPr>
          <a:xfrm>
            <a:off x="479947" y="215447"/>
            <a:ext cx="8229600" cy="1143000"/>
          </a:xfrm>
        </p:spPr>
        <p:txBody>
          <a:bodyPr>
            <a:normAutofit/>
          </a:bodyPr>
          <a:lstStyle/>
          <a:p>
            <a:r>
              <a:rPr lang="en-US" dirty="0"/>
              <a:t>Directed </a:t>
            </a:r>
            <a:r>
              <a:rPr lang="en-US" altLang="zh-CN" dirty="0"/>
              <a:t>C</a:t>
            </a:r>
            <a:r>
              <a:rPr lang="en-US" dirty="0"/>
              <a:t>ycle </a:t>
            </a:r>
            <a:r>
              <a:rPr lang="en-US" altLang="zh-CN" dirty="0"/>
              <a:t>D</a:t>
            </a:r>
            <a:r>
              <a:rPr lang="en-US" dirty="0"/>
              <a:t>etection</a:t>
            </a:r>
          </a:p>
        </p:txBody>
      </p:sp>
      <p:sp>
        <p:nvSpPr>
          <p:cNvPr id="4" name="Rectangle 3">
            <a:extLst>
              <a:ext uri="{FF2B5EF4-FFF2-40B4-BE49-F238E27FC236}">
                <a16:creationId xmlns:a16="http://schemas.microsoft.com/office/drawing/2014/main" id="{5BFB572D-E7E8-5B4D-9409-E91D042D2F5D}"/>
              </a:ext>
            </a:extLst>
          </p:cNvPr>
          <p:cNvSpPr/>
          <p:nvPr/>
        </p:nvSpPr>
        <p:spPr>
          <a:xfrm>
            <a:off x="361434" y="1272650"/>
            <a:ext cx="5526817" cy="1723549"/>
          </a:xfrm>
          <a:prstGeom prst="rect">
            <a:avLst/>
          </a:prstGeom>
          <a:solidFill>
            <a:srgbClr val="FFC000"/>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Run depth-first search </a:t>
            </a:r>
            <a:r>
              <a:rPr lang="en-US" sz="1600" dirty="0">
                <a:solidFill>
                  <a:schemeClr val="accent1"/>
                </a:solidFill>
                <a:latin typeface="Arial" panose="020B0604020202020204" pitchFamily="34" charset="0"/>
                <a:cs typeface="Arial" panose="020B0604020202020204" pitchFamily="34" charset="0"/>
              </a:rPr>
              <a:t>from every unmarked vertex</a:t>
            </a:r>
            <a:r>
              <a:rPr lang="en-US" sz="1600" dirty="0">
                <a:latin typeface="Arial" panose="020B0604020202020204" pitchFamily="34" charset="0"/>
                <a:cs typeface="Arial" panose="020B0604020202020204" pitchFamily="34" charset="0"/>
              </a:rPr>
              <a:t>. </a:t>
            </a:r>
          </a:p>
          <a:p>
            <a:pPr marL="285750" indent="-285750">
              <a:spcBef>
                <a:spcPts val="200"/>
              </a:spcBef>
              <a:spcAft>
                <a:spcPts val="200"/>
              </a:spcAft>
              <a:buClr>
                <a:schemeClr val="accent1"/>
              </a:buClr>
              <a:buFont typeface="Wingdings" pitchFamily="2" charset="2"/>
              <a:buChar char="§"/>
            </a:pPr>
            <a:r>
              <a:rPr lang="en-US" altLang="zh-CN" sz="1600" dirty="0">
                <a:latin typeface="Arial" panose="020B0604020202020204" pitchFamily="34" charset="0"/>
                <a:cs typeface="Arial" panose="020B0604020202020204" pitchFamily="34" charset="0"/>
              </a:rPr>
              <a:t>K</a:t>
            </a:r>
            <a:r>
              <a:rPr lang="en-US" sz="1600" dirty="0">
                <a:latin typeface="Arial" panose="020B0604020202020204" pitchFamily="34" charset="0"/>
                <a:cs typeface="Arial" panose="020B0604020202020204" pitchFamily="34" charset="0"/>
              </a:rPr>
              <a:t>eep track of vertices currently in recursion stack of function for DFS traversal with </a:t>
            </a:r>
            <a:r>
              <a:rPr lang="en-US" sz="1600" dirty="0" err="1">
                <a:solidFill>
                  <a:schemeClr val="accent1"/>
                </a:solidFill>
                <a:latin typeface="Arial" panose="020B0604020202020204" pitchFamily="34" charset="0"/>
                <a:cs typeface="Arial" panose="020B0604020202020204" pitchFamily="34" charset="0"/>
              </a:rPr>
              <a:t>onStack</a:t>
            </a:r>
            <a:r>
              <a:rPr lang="en-US" sz="1600" dirty="0">
                <a:solidFill>
                  <a:schemeClr val="accent1"/>
                </a:solidFill>
                <a:latin typeface="Arial" panose="020B0604020202020204" pitchFamily="34" charset="0"/>
                <a:cs typeface="Arial" panose="020B0604020202020204" pitchFamily="34" charset="0"/>
              </a:rPr>
              <a:t>[</a:t>
            </a:r>
            <a:r>
              <a:rPr lang="zh-CN" altLang="en-US" sz="1600" dirty="0">
                <a:solidFill>
                  <a:schemeClr val="accent1"/>
                </a:solidFill>
                <a:latin typeface="Arial" panose="020B0604020202020204" pitchFamily="34" charset="0"/>
                <a:cs typeface="Arial" panose="020B0604020202020204" pitchFamily="34" charset="0"/>
              </a:rPr>
              <a:t> </a:t>
            </a:r>
            <a:r>
              <a:rPr lang="en-US" sz="1600"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array. </a:t>
            </a:r>
          </a:p>
          <a:p>
            <a:pPr marL="285750"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If we reach a vertex that is already in the recursion stack, then we found a </a:t>
            </a:r>
            <a:r>
              <a:rPr lang="en-US" sz="1600" dirty="0">
                <a:solidFill>
                  <a:schemeClr val="accent2"/>
                </a:solidFill>
                <a:latin typeface="Arial" panose="020B0604020202020204" pitchFamily="34" charset="0"/>
                <a:cs typeface="Arial" panose="020B0604020202020204" pitchFamily="34" charset="0"/>
              </a:rPr>
              <a:t>cycle</a:t>
            </a:r>
            <a:r>
              <a:rPr lang="en-US" sz="1600" dirty="0">
                <a:latin typeface="Arial" panose="020B0604020202020204" pitchFamily="34" charset="0"/>
                <a:cs typeface="Arial" panose="020B0604020202020204" pitchFamily="34" charset="0"/>
              </a:rPr>
              <a:t> in the tree, and we’re done</a:t>
            </a:r>
          </a:p>
          <a:p>
            <a:pPr marL="285750" indent="-285750">
              <a:spcBef>
                <a:spcPts val="200"/>
              </a:spcBef>
              <a:spcAft>
                <a:spcPts val="2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Retrieve the cycle using </a:t>
            </a:r>
            <a:r>
              <a:rPr lang="en-US" sz="1600" dirty="0" err="1">
                <a:solidFill>
                  <a:schemeClr val="accent1"/>
                </a:solidFill>
                <a:latin typeface="Arial" panose="020B0604020202020204" pitchFamily="34" charset="0"/>
                <a:cs typeface="Arial" panose="020B0604020202020204" pitchFamily="34" charset="0"/>
              </a:rPr>
              <a:t>edgeTo</a:t>
            </a:r>
            <a:r>
              <a:rPr lang="en-US" sz="1600" dirty="0">
                <a:solidFill>
                  <a:schemeClr val="accent1"/>
                </a:solidFill>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array.</a:t>
            </a:r>
          </a:p>
        </p:txBody>
      </p:sp>
      <p:sp>
        <p:nvSpPr>
          <p:cNvPr id="6" name="object 6">
            <a:extLst>
              <a:ext uri="{FF2B5EF4-FFF2-40B4-BE49-F238E27FC236}">
                <a16:creationId xmlns:a16="http://schemas.microsoft.com/office/drawing/2014/main" id="{D9A28414-B0B4-3B43-94D2-2E5A2B635ACB}"/>
              </a:ext>
            </a:extLst>
          </p:cNvPr>
          <p:cNvSpPr/>
          <p:nvPr/>
        </p:nvSpPr>
        <p:spPr>
          <a:xfrm>
            <a:off x="762776" y="3127795"/>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7" name="object 7">
            <a:extLst>
              <a:ext uri="{FF2B5EF4-FFF2-40B4-BE49-F238E27FC236}">
                <a16:creationId xmlns:a16="http://schemas.microsoft.com/office/drawing/2014/main" id="{6B8E38D9-EBC2-1F40-8D4A-3EE7E7A7F526}"/>
              </a:ext>
            </a:extLst>
          </p:cNvPr>
          <p:cNvSpPr/>
          <p:nvPr/>
        </p:nvSpPr>
        <p:spPr>
          <a:xfrm>
            <a:off x="762779" y="3127797"/>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8" name="object 8">
            <a:extLst>
              <a:ext uri="{FF2B5EF4-FFF2-40B4-BE49-F238E27FC236}">
                <a16:creationId xmlns:a16="http://schemas.microsoft.com/office/drawing/2014/main" id="{88AEACD4-EB05-4947-801A-E9FE3A935FFE}"/>
              </a:ext>
            </a:extLst>
          </p:cNvPr>
          <p:cNvSpPr/>
          <p:nvPr/>
        </p:nvSpPr>
        <p:spPr>
          <a:xfrm>
            <a:off x="3745292" y="436902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9" name="object 9">
            <a:extLst>
              <a:ext uri="{FF2B5EF4-FFF2-40B4-BE49-F238E27FC236}">
                <a16:creationId xmlns:a16="http://schemas.microsoft.com/office/drawing/2014/main" id="{80239F6C-D646-944B-BB8E-3665E790E217}"/>
              </a:ext>
            </a:extLst>
          </p:cNvPr>
          <p:cNvSpPr/>
          <p:nvPr/>
        </p:nvSpPr>
        <p:spPr>
          <a:xfrm>
            <a:off x="3745294" y="436902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0" name="object 10">
            <a:extLst>
              <a:ext uri="{FF2B5EF4-FFF2-40B4-BE49-F238E27FC236}">
                <a16:creationId xmlns:a16="http://schemas.microsoft.com/office/drawing/2014/main" id="{560B03FC-DAB5-6843-BFEE-DA9D4B5C0190}"/>
              </a:ext>
            </a:extLst>
          </p:cNvPr>
          <p:cNvSpPr/>
          <p:nvPr/>
        </p:nvSpPr>
        <p:spPr>
          <a:xfrm>
            <a:off x="3227370" y="546737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1" name="object 11">
            <a:extLst>
              <a:ext uri="{FF2B5EF4-FFF2-40B4-BE49-F238E27FC236}">
                <a16:creationId xmlns:a16="http://schemas.microsoft.com/office/drawing/2014/main" id="{02544FEE-FF2B-A448-9F4F-06399161F589}"/>
              </a:ext>
            </a:extLst>
          </p:cNvPr>
          <p:cNvSpPr/>
          <p:nvPr/>
        </p:nvSpPr>
        <p:spPr>
          <a:xfrm>
            <a:off x="3227372" y="546737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2" name="object 12">
            <a:extLst>
              <a:ext uri="{FF2B5EF4-FFF2-40B4-BE49-F238E27FC236}">
                <a16:creationId xmlns:a16="http://schemas.microsoft.com/office/drawing/2014/main" id="{1EFB59F2-FAC5-7142-B35A-D01AF7531282}"/>
              </a:ext>
            </a:extLst>
          </p:cNvPr>
          <p:cNvSpPr/>
          <p:nvPr/>
        </p:nvSpPr>
        <p:spPr>
          <a:xfrm>
            <a:off x="2611222" y="436902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3" name="object 13">
            <a:extLst>
              <a:ext uri="{FF2B5EF4-FFF2-40B4-BE49-F238E27FC236}">
                <a16:creationId xmlns:a16="http://schemas.microsoft.com/office/drawing/2014/main" id="{472DDE99-B505-2542-8D06-834438706D38}"/>
              </a:ext>
            </a:extLst>
          </p:cNvPr>
          <p:cNvSpPr/>
          <p:nvPr/>
        </p:nvSpPr>
        <p:spPr>
          <a:xfrm>
            <a:off x="2611224" y="436902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4" name="object 14">
            <a:extLst>
              <a:ext uri="{FF2B5EF4-FFF2-40B4-BE49-F238E27FC236}">
                <a16:creationId xmlns:a16="http://schemas.microsoft.com/office/drawing/2014/main" id="{AA404FAA-5296-894E-929A-D98A7ACE2079}"/>
              </a:ext>
            </a:extLst>
          </p:cNvPr>
          <p:cNvSpPr/>
          <p:nvPr/>
        </p:nvSpPr>
        <p:spPr>
          <a:xfrm>
            <a:off x="1378925" y="436902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5" name="object 15">
            <a:extLst>
              <a:ext uri="{FF2B5EF4-FFF2-40B4-BE49-F238E27FC236}">
                <a16:creationId xmlns:a16="http://schemas.microsoft.com/office/drawing/2014/main" id="{93AB979E-11E3-C444-9EB1-02E3491D96C7}"/>
              </a:ext>
            </a:extLst>
          </p:cNvPr>
          <p:cNvSpPr/>
          <p:nvPr/>
        </p:nvSpPr>
        <p:spPr>
          <a:xfrm>
            <a:off x="1378927" y="436902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6" name="object 16">
            <a:extLst>
              <a:ext uri="{FF2B5EF4-FFF2-40B4-BE49-F238E27FC236}">
                <a16:creationId xmlns:a16="http://schemas.microsoft.com/office/drawing/2014/main" id="{5CAC6B5E-5BF6-244A-866F-8FD4DBD4B69C}"/>
              </a:ext>
            </a:extLst>
          </p:cNvPr>
          <p:cNvSpPr/>
          <p:nvPr/>
        </p:nvSpPr>
        <p:spPr>
          <a:xfrm>
            <a:off x="762776" y="6387131"/>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7" name="object 17">
            <a:extLst>
              <a:ext uri="{FF2B5EF4-FFF2-40B4-BE49-F238E27FC236}">
                <a16:creationId xmlns:a16="http://schemas.microsoft.com/office/drawing/2014/main" id="{7251222C-B761-7B42-9FE8-75C2DFB0C211}"/>
              </a:ext>
            </a:extLst>
          </p:cNvPr>
          <p:cNvSpPr/>
          <p:nvPr/>
        </p:nvSpPr>
        <p:spPr>
          <a:xfrm>
            <a:off x="762779" y="638713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18" name="object 18">
            <a:extLst>
              <a:ext uri="{FF2B5EF4-FFF2-40B4-BE49-F238E27FC236}">
                <a16:creationId xmlns:a16="http://schemas.microsoft.com/office/drawing/2014/main" id="{239068A5-846B-724B-82B7-28F68963E32B}"/>
              </a:ext>
            </a:extLst>
          </p:cNvPr>
          <p:cNvSpPr/>
          <p:nvPr/>
        </p:nvSpPr>
        <p:spPr>
          <a:xfrm>
            <a:off x="1995073" y="546737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19" name="object 19">
            <a:extLst>
              <a:ext uri="{FF2B5EF4-FFF2-40B4-BE49-F238E27FC236}">
                <a16:creationId xmlns:a16="http://schemas.microsoft.com/office/drawing/2014/main" id="{5B647E79-6FBE-C449-8B23-068D3CF37CC2}"/>
              </a:ext>
            </a:extLst>
          </p:cNvPr>
          <p:cNvSpPr/>
          <p:nvPr/>
        </p:nvSpPr>
        <p:spPr>
          <a:xfrm>
            <a:off x="1995075" y="546737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22" name="object 22">
            <a:extLst>
              <a:ext uri="{FF2B5EF4-FFF2-40B4-BE49-F238E27FC236}">
                <a16:creationId xmlns:a16="http://schemas.microsoft.com/office/drawing/2014/main" id="{988CF089-3AE4-2F42-81E5-E13F0F8E81C6}"/>
              </a:ext>
            </a:extLst>
          </p:cNvPr>
          <p:cNvSpPr/>
          <p:nvPr/>
        </p:nvSpPr>
        <p:spPr>
          <a:xfrm>
            <a:off x="3492683" y="4707706"/>
            <a:ext cx="358080" cy="713035"/>
          </a:xfrm>
          <a:custGeom>
            <a:avLst/>
            <a:gdLst/>
            <a:ahLst/>
            <a:cxnLst/>
            <a:rect l="l" t="t" r="r" b="b"/>
            <a:pathLst>
              <a:path w="509270" h="1014095">
                <a:moveTo>
                  <a:pt x="509246" y="0"/>
                </a:moveTo>
                <a:lnTo>
                  <a:pt x="5714" y="1002206"/>
                </a:lnTo>
                <a:lnTo>
                  <a:pt x="0" y="1013576"/>
                </a:lnTo>
              </a:path>
            </a:pathLst>
          </a:custGeom>
          <a:ln w="25400">
            <a:solidFill>
              <a:srgbClr val="000000"/>
            </a:solidFill>
          </a:ln>
        </p:spPr>
        <p:txBody>
          <a:bodyPr wrap="square" lIns="0" tIns="0" rIns="0" bIns="0" rtlCol="0"/>
          <a:lstStyle/>
          <a:p>
            <a:endParaRPr sz="1266"/>
          </a:p>
        </p:txBody>
      </p:sp>
      <p:sp>
        <p:nvSpPr>
          <p:cNvPr id="23" name="object 23">
            <a:extLst>
              <a:ext uri="{FF2B5EF4-FFF2-40B4-BE49-F238E27FC236}">
                <a16:creationId xmlns:a16="http://schemas.microsoft.com/office/drawing/2014/main" id="{61B9B6AA-46C0-DE42-9179-6D0FC3E3E582}"/>
              </a:ext>
            </a:extLst>
          </p:cNvPr>
          <p:cNvSpPr/>
          <p:nvPr/>
        </p:nvSpPr>
        <p:spPr>
          <a:xfrm>
            <a:off x="3467829" y="5374004"/>
            <a:ext cx="76795" cy="95994"/>
          </a:xfrm>
          <a:custGeom>
            <a:avLst/>
            <a:gdLst/>
            <a:ahLst/>
            <a:cxnLst/>
            <a:rect l="l" t="t" r="r" b="b"/>
            <a:pathLst>
              <a:path w="109220" h="136525">
                <a:moveTo>
                  <a:pt x="253" y="0"/>
                </a:moveTo>
                <a:lnTo>
                  <a:pt x="0" y="136309"/>
                </a:lnTo>
                <a:lnTo>
                  <a:pt x="109207" y="54737"/>
                </a:lnTo>
                <a:lnTo>
                  <a:pt x="41046" y="54610"/>
                </a:lnTo>
                <a:lnTo>
                  <a:pt x="253" y="0"/>
                </a:lnTo>
                <a:close/>
              </a:path>
            </a:pathLst>
          </a:custGeom>
          <a:solidFill>
            <a:srgbClr val="000000"/>
          </a:solidFill>
        </p:spPr>
        <p:txBody>
          <a:bodyPr wrap="square" lIns="0" tIns="0" rIns="0" bIns="0" rtlCol="0"/>
          <a:lstStyle/>
          <a:p>
            <a:endParaRPr sz="1266"/>
          </a:p>
        </p:txBody>
      </p:sp>
      <p:sp>
        <p:nvSpPr>
          <p:cNvPr id="24" name="object 24">
            <a:extLst>
              <a:ext uri="{FF2B5EF4-FFF2-40B4-BE49-F238E27FC236}">
                <a16:creationId xmlns:a16="http://schemas.microsoft.com/office/drawing/2014/main" id="{2EE9D5BB-8E0B-4747-ABD5-E13E2431077E}"/>
              </a:ext>
            </a:extLst>
          </p:cNvPr>
          <p:cNvSpPr/>
          <p:nvPr/>
        </p:nvSpPr>
        <p:spPr>
          <a:xfrm>
            <a:off x="940727" y="3548633"/>
            <a:ext cx="0" cy="2846784"/>
          </a:xfrm>
          <a:custGeom>
            <a:avLst/>
            <a:gdLst/>
            <a:ahLst/>
            <a:cxnLst/>
            <a:rect l="l" t="t" r="r" b="b"/>
            <a:pathLst>
              <a:path h="4048759">
                <a:moveTo>
                  <a:pt x="0" y="0"/>
                </a:moveTo>
                <a:lnTo>
                  <a:pt x="0" y="4048760"/>
                </a:lnTo>
              </a:path>
            </a:pathLst>
          </a:custGeom>
          <a:ln w="25400">
            <a:solidFill>
              <a:srgbClr val="000000"/>
            </a:solidFill>
          </a:ln>
        </p:spPr>
        <p:txBody>
          <a:bodyPr wrap="square" lIns="0" tIns="0" rIns="0" bIns="0" rtlCol="0"/>
          <a:lstStyle/>
          <a:p>
            <a:endParaRPr sz="1266"/>
          </a:p>
        </p:txBody>
      </p:sp>
      <p:sp>
        <p:nvSpPr>
          <p:cNvPr id="25" name="object 25">
            <a:extLst>
              <a:ext uri="{FF2B5EF4-FFF2-40B4-BE49-F238E27FC236}">
                <a16:creationId xmlns:a16="http://schemas.microsoft.com/office/drawing/2014/main" id="{060BE7FA-417C-DD4C-8766-E8C399399556}"/>
              </a:ext>
            </a:extLst>
          </p:cNvPr>
          <p:cNvSpPr/>
          <p:nvPr/>
        </p:nvSpPr>
        <p:spPr>
          <a:xfrm>
            <a:off x="897864" y="3493269"/>
            <a:ext cx="85725" cy="85725"/>
          </a:xfrm>
          <a:prstGeom prst="rect">
            <a:avLst/>
          </a:prstGeom>
          <a:blipFill>
            <a:blip r:embed="rId2" cstate="print"/>
            <a:stretch>
              <a:fillRect/>
            </a:stretch>
          </a:blipFill>
        </p:spPr>
        <p:txBody>
          <a:bodyPr wrap="square" lIns="0" tIns="0" rIns="0" bIns="0" rtlCol="0"/>
          <a:lstStyle/>
          <a:p>
            <a:endParaRPr sz="1266"/>
          </a:p>
        </p:txBody>
      </p:sp>
      <p:sp>
        <p:nvSpPr>
          <p:cNvPr id="26" name="object 26">
            <a:extLst>
              <a:ext uri="{FF2B5EF4-FFF2-40B4-BE49-F238E27FC236}">
                <a16:creationId xmlns:a16="http://schemas.microsoft.com/office/drawing/2014/main" id="{BBAE8FB1-7C04-9246-8C0B-706872B164BF}"/>
              </a:ext>
            </a:extLst>
          </p:cNvPr>
          <p:cNvSpPr/>
          <p:nvPr/>
        </p:nvSpPr>
        <p:spPr>
          <a:xfrm>
            <a:off x="1092532" y="3403972"/>
            <a:ext cx="1490811" cy="997446"/>
          </a:xfrm>
          <a:custGeom>
            <a:avLst/>
            <a:gdLst/>
            <a:ahLst/>
            <a:cxnLst/>
            <a:rect l="l" t="t" r="r" b="b"/>
            <a:pathLst>
              <a:path w="2120265" h="1418589">
                <a:moveTo>
                  <a:pt x="0" y="0"/>
                </a:moveTo>
                <a:lnTo>
                  <a:pt x="2109139" y="1411478"/>
                </a:lnTo>
                <a:lnTo>
                  <a:pt x="2119718" y="1418551"/>
                </a:lnTo>
              </a:path>
            </a:pathLst>
          </a:custGeom>
          <a:ln w="25399">
            <a:solidFill>
              <a:srgbClr val="000000"/>
            </a:solidFill>
          </a:ln>
        </p:spPr>
        <p:txBody>
          <a:bodyPr wrap="square" lIns="0" tIns="0" rIns="0" bIns="0" rtlCol="0"/>
          <a:lstStyle/>
          <a:p>
            <a:endParaRPr sz="1266"/>
          </a:p>
        </p:txBody>
      </p:sp>
      <p:sp>
        <p:nvSpPr>
          <p:cNvPr id="27" name="object 27">
            <a:extLst>
              <a:ext uri="{FF2B5EF4-FFF2-40B4-BE49-F238E27FC236}">
                <a16:creationId xmlns:a16="http://schemas.microsoft.com/office/drawing/2014/main" id="{AF0E953A-ED67-E54F-8C20-F05030D89AD3}"/>
              </a:ext>
            </a:extLst>
          </p:cNvPr>
          <p:cNvSpPr/>
          <p:nvPr/>
        </p:nvSpPr>
        <p:spPr>
          <a:xfrm>
            <a:off x="2533881" y="4348876"/>
            <a:ext cx="95101" cy="83493"/>
          </a:xfrm>
          <a:custGeom>
            <a:avLst/>
            <a:gdLst/>
            <a:ahLst/>
            <a:cxnLst/>
            <a:rect l="l" t="t" r="r" b="b"/>
            <a:pathLst>
              <a:path w="135254" h="118745">
                <a:moveTo>
                  <a:pt x="67817" y="0"/>
                </a:moveTo>
                <a:lnTo>
                  <a:pt x="59245" y="67614"/>
                </a:lnTo>
                <a:lnTo>
                  <a:pt x="0" y="101333"/>
                </a:lnTo>
                <a:lnTo>
                  <a:pt x="135229" y="118478"/>
                </a:lnTo>
                <a:lnTo>
                  <a:pt x="67817" y="0"/>
                </a:lnTo>
                <a:close/>
              </a:path>
            </a:pathLst>
          </a:custGeom>
          <a:solidFill>
            <a:srgbClr val="000000"/>
          </a:solidFill>
        </p:spPr>
        <p:txBody>
          <a:bodyPr wrap="square" lIns="0" tIns="0" rIns="0" bIns="0" rtlCol="0"/>
          <a:lstStyle/>
          <a:p>
            <a:endParaRPr sz="1266"/>
          </a:p>
        </p:txBody>
      </p:sp>
      <p:sp>
        <p:nvSpPr>
          <p:cNvPr id="28" name="object 28">
            <a:extLst>
              <a:ext uri="{FF2B5EF4-FFF2-40B4-BE49-F238E27FC236}">
                <a16:creationId xmlns:a16="http://schemas.microsoft.com/office/drawing/2014/main" id="{B82FC4A2-DA39-A445-BFB8-33E52A9F5FF0}"/>
              </a:ext>
            </a:extLst>
          </p:cNvPr>
          <p:cNvSpPr/>
          <p:nvPr/>
        </p:nvSpPr>
        <p:spPr>
          <a:xfrm>
            <a:off x="994305" y="3466480"/>
            <a:ext cx="475506" cy="849213"/>
          </a:xfrm>
          <a:custGeom>
            <a:avLst/>
            <a:gdLst/>
            <a:ahLst/>
            <a:cxnLst/>
            <a:rect l="l" t="t" r="r" b="b"/>
            <a:pathLst>
              <a:path w="676275" h="1207770">
                <a:moveTo>
                  <a:pt x="0" y="0"/>
                </a:moveTo>
                <a:lnTo>
                  <a:pt x="670053" y="1196163"/>
                </a:lnTo>
                <a:lnTo>
                  <a:pt x="676272" y="1207263"/>
                </a:lnTo>
              </a:path>
            </a:pathLst>
          </a:custGeom>
          <a:ln w="25399">
            <a:solidFill>
              <a:srgbClr val="000000"/>
            </a:solidFill>
          </a:ln>
        </p:spPr>
        <p:txBody>
          <a:bodyPr wrap="square" lIns="0" tIns="0" rIns="0" bIns="0" rtlCol="0"/>
          <a:lstStyle/>
          <a:p>
            <a:endParaRPr sz="1266"/>
          </a:p>
        </p:txBody>
      </p:sp>
      <p:sp>
        <p:nvSpPr>
          <p:cNvPr id="29" name="object 29">
            <a:extLst>
              <a:ext uri="{FF2B5EF4-FFF2-40B4-BE49-F238E27FC236}">
                <a16:creationId xmlns:a16="http://schemas.microsoft.com/office/drawing/2014/main" id="{FC1A5CB8-BA3C-164D-9395-339DA02ADDBD}"/>
              </a:ext>
            </a:extLst>
          </p:cNvPr>
          <p:cNvSpPr/>
          <p:nvPr/>
        </p:nvSpPr>
        <p:spPr>
          <a:xfrm>
            <a:off x="1417572" y="4267901"/>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endParaRPr sz="1266"/>
          </a:p>
        </p:txBody>
      </p:sp>
      <p:sp>
        <p:nvSpPr>
          <p:cNvPr id="30" name="object 30">
            <a:extLst>
              <a:ext uri="{FF2B5EF4-FFF2-40B4-BE49-F238E27FC236}">
                <a16:creationId xmlns:a16="http://schemas.microsoft.com/office/drawing/2014/main" id="{8F30ACE0-EDB5-EE41-B9C0-EC84C38D7AD6}"/>
              </a:ext>
            </a:extLst>
          </p:cNvPr>
          <p:cNvSpPr/>
          <p:nvPr/>
        </p:nvSpPr>
        <p:spPr>
          <a:xfrm>
            <a:off x="2351618" y="5636394"/>
            <a:ext cx="810369" cy="0"/>
          </a:xfrm>
          <a:custGeom>
            <a:avLst/>
            <a:gdLst/>
            <a:ahLst/>
            <a:cxnLst/>
            <a:rect l="l" t="t" r="r" b="b"/>
            <a:pathLst>
              <a:path w="1152525">
                <a:moveTo>
                  <a:pt x="0" y="6"/>
                </a:moveTo>
                <a:lnTo>
                  <a:pt x="1139783" y="0"/>
                </a:lnTo>
                <a:lnTo>
                  <a:pt x="1152483" y="0"/>
                </a:lnTo>
              </a:path>
            </a:pathLst>
          </a:custGeom>
          <a:ln w="25400">
            <a:solidFill>
              <a:srgbClr val="000000"/>
            </a:solidFill>
          </a:ln>
        </p:spPr>
        <p:txBody>
          <a:bodyPr wrap="square" lIns="0" tIns="0" rIns="0" bIns="0" rtlCol="0"/>
          <a:lstStyle/>
          <a:p>
            <a:endParaRPr sz="1266"/>
          </a:p>
        </p:txBody>
      </p:sp>
      <p:sp>
        <p:nvSpPr>
          <p:cNvPr id="31" name="object 31">
            <a:extLst>
              <a:ext uri="{FF2B5EF4-FFF2-40B4-BE49-F238E27FC236}">
                <a16:creationId xmlns:a16="http://schemas.microsoft.com/office/drawing/2014/main" id="{7257B6D1-51F6-D54A-A8DD-272D11307291}"/>
              </a:ext>
            </a:extLst>
          </p:cNvPr>
          <p:cNvSpPr/>
          <p:nvPr/>
        </p:nvSpPr>
        <p:spPr>
          <a:xfrm>
            <a:off x="3131598" y="5593531"/>
            <a:ext cx="85725" cy="85725"/>
          </a:xfrm>
          <a:custGeom>
            <a:avLst/>
            <a:gdLst/>
            <a:ahLst/>
            <a:cxnLst/>
            <a:rect l="l" t="t" r="r" b="b"/>
            <a:pathLst>
              <a:path w="121920" h="121920">
                <a:moveTo>
                  <a:pt x="0" y="0"/>
                </a:moveTo>
                <a:lnTo>
                  <a:pt x="30480" y="60959"/>
                </a:lnTo>
                <a:lnTo>
                  <a:pt x="0" y="121919"/>
                </a:lnTo>
                <a:lnTo>
                  <a:pt x="121920" y="60959"/>
                </a:lnTo>
                <a:lnTo>
                  <a:pt x="0" y="0"/>
                </a:lnTo>
                <a:close/>
              </a:path>
            </a:pathLst>
          </a:custGeom>
          <a:solidFill>
            <a:srgbClr val="000000"/>
          </a:solidFill>
        </p:spPr>
        <p:txBody>
          <a:bodyPr wrap="square" lIns="0" tIns="0" rIns="0" bIns="0" rtlCol="0"/>
          <a:lstStyle/>
          <a:p>
            <a:endParaRPr sz="1266"/>
          </a:p>
        </p:txBody>
      </p:sp>
      <p:sp>
        <p:nvSpPr>
          <p:cNvPr id="32" name="object 32">
            <a:extLst>
              <a:ext uri="{FF2B5EF4-FFF2-40B4-BE49-F238E27FC236}">
                <a16:creationId xmlns:a16="http://schemas.microsoft.com/office/drawing/2014/main" id="{116486F6-3D11-2E41-9439-864802C496F0}"/>
              </a:ext>
            </a:extLst>
          </p:cNvPr>
          <p:cNvSpPr/>
          <p:nvPr/>
        </p:nvSpPr>
        <p:spPr>
          <a:xfrm>
            <a:off x="1119614" y="5752481"/>
            <a:ext cx="901452" cy="648742"/>
          </a:xfrm>
          <a:custGeom>
            <a:avLst/>
            <a:gdLst/>
            <a:ahLst/>
            <a:cxnLst/>
            <a:rect l="l" t="t" r="r" b="b"/>
            <a:pathLst>
              <a:path w="1282064" h="922654">
                <a:moveTo>
                  <a:pt x="0" y="922031"/>
                </a:moveTo>
                <a:lnTo>
                  <a:pt x="10309" y="914614"/>
                </a:lnTo>
                <a:lnTo>
                  <a:pt x="1281559" y="0"/>
                </a:lnTo>
              </a:path>
            </a:pathLst>
          </a:custGeom>
          <a:ln w="25400">
            <a:solidFill>
              <a:srgbClr val="000000"/>
            </a:solidFill>
          </a:ln>
        </p:spPr>
        <p:txBody>
          <a:bodyPr wrap="square" lIns="0" tIns="0" rIns="0" bIns="0" rtlCol="0"/>
          <a:lstStyle/>
          <a:p>
            <a:endParaRPr sz="1266"/>
          </a:p>
        </p:txBody>
      </p:sp>
      <p:sp>
        <p:nvSpPr>
          <p:cNvPr id="33" name="object 33">
            <a:extLst>
              <a:ext uri="{FF2B5EF4-FFF2-40B4-BE49-F238E27FC236}">
                <a16:creationId xmlns:a16="http://schemas.microsoft.com/office/drawing/2014/main" id="{7A5C6FF4-CFAA-244F-BCAC-6BD11FE98894}"/>
              </a:ext>
            </a:extLst>
          </p:cNvPr>
          <p:cNvSpPr/>
          <p:nvPr/>
        </p:nvSpPr>
        <p:spPr>
          <a:xfrm>
            <a:off x="1074672" y="6348260"/>
            <a:ext cx="94655" cy="85279"/>
          </a:xfrm>
          <a:custGeom>
            <a:avLst/>
            <a:gdLst/>
            <a:ahLst/>
            <a:cxnLst/>
            <a:rect l="l" t="t" r="r" b="b"/>
            <a:pathLst>
              <a:path w="134619" h="121284">
                <a:moveTo>
                  <a:pt x="63373" y="0"/>
                </a:moveTo>
                <a:lnTo>
                  <a:pt x="0" y="120688"/>
                </a:lnTo>
                <a:lnTo>
                  <a:pt x="134569" y="98971"/>
                </a:lnTo>
                <a:lnTo>
                  <a:pt x="74231" y="67284"/>
                </a:lnTo>
                <a:lnTo>
                  <a:pt x="63373" y="0"/>
                </a:lnTo>
                <a:close/>
              </a:path>
            </a:pathLst>
          </a:custGeom>
          <a:solidFill>
            <a:srgbClr val="000000"/>
          </a:solidFill>
        </p:spPr>
        <p:txBody>
          <a:bodyPr wrap="square" lIns="0" tIns="0" rIns="0" bIns="0" rtlCol="0"/>
          <a:lstStyle/>
          <a:p>
            <a:endParaRPr sz="1266"/>
          </a:p>
        </p:txBody>
      </p:sp>
      <p:sp>
        <p:nvSpPr>
          <p:cNvPr id="34" name="object 34">
            <a:extLst>
              <a:ext uri="{FF2B5EF4-FFF2-40B4-BE49-F238E27FC236}">
                <a16:creationId xmlns:a16="http://schemas.microsoft.com/office/drawing/2014/main" id="{822EA3E7-5F1D-BF45-BF63-519F1BDE88AE}"/>
              </a:ext>
            </a:extLst>
          </p:cNvPr>
          <p:cNvSpPr/>
          <p:nvPr/>
        </p:nvSpPr>
        <p:spPr>
          <a:xfrm>
            <a:off x="1119321" y="3314675"/>
            <a:ext cx="2583359" cy="1103709"/>
          </a:xfrm>
          <a:custGeom>
            <a:avLst/>
            <a:gdLst/>
            <a:ahLst/>
            <a:cxnLst/>
            <a:rect l="l" t="t" r="r" b="b"/>
            <a:pathLst>
              <a:path w="3674110" h="1569720">
                <a:moveTo>
                  <a:pt x="0" y="0"/>
                </a:moveTo>
                <a:lnTo>
                  <a:pt x="3662387" y="1564271"/>
                </a:lnTo>
                <a:lnTo>
                  <a:pt x="3674084" y="1569275"/>
                </a:lnTo>
              </a:path>
            </a:pathLst>
          </a:custGeom>
          <a:ln w="25400">
            <a:solidFill>
              <a:srgbClr val="000000"/>
            </a:solidFill>
          </a:ln>
        </p:spPr>
        <p:txBody>
          <a:bodyPr wrap="square" lIns="0" tIns="0" rIns="0" bIns="0" rtlCol="0"/>
          <a:lstStyle/>
          <a:p>
            <a:endParaRPr sz="1266"/>
          </a:p>
        </p:txBody>
      </p:sp>
      <p:sp>
        <p:nvSpPr>
          <p:cNvPr id="35" name="object 35">
            <a:extLst>
              <a:ext uri="{FF2B5EF4-FFF2-40B4-BE49-F238E27FC236}">
                <a16:creationId xmlns:a16="http://schemas.microsoft.com/office/drawing/2014/main" id="{FABF1EF8-4D7F-1647-86C9-6D41A77D76BC}"/>
              </a:ext>
            </a:extLst>
          </p:cNvPr>
          <p:cNvSpPr/>
          <p:nvPr/>
        </p:nvSpPr>
        <p:spPr>
          <a:xfrm>
            <a:off x="3657906" y="4366726"/>
            <a:ext cx="95994" cy="79028"/>
          </a:xfrm>
          <a:custGeom>
            <a:avLst/>
            <a:gdLst/>
            <a:ahLst/>
            <a:cxnLst/>
            <a:rect l="l" t="t" r="r" b="b"/>
            <a:pathLst>
              <a:path w="136525" h="112395">
                <a:moveTo>
                  <a:pt x="47891" y="0"/>
                </a:moveTo>
                <a:lnTo>
                  <a:pt x="51981" y="68033"/>
                </a:lnTo>
                <a:lnTo>
                  <a:pt x="0" y="112115"/>
                </a:lnTo>
                <a:lnTo>
                  <a:pt x="136067" y="103949"/>
                </a:lnTo>
                <a:lnTo>
                  <a:pt x="47891" y="0"/>
                </a:lnTo>
                <a:close/>
              </a:path>
            </a:pathLst>
          </a:custGeom>
          <a:solidFill>
            <a:srgbClr val="000000"/>
          </a:solidFill>
        </p:spPr>
        <p:txBody>
          <a:bodyPr wrap="square" lIns="0" tIns="0" rIns="0" bIns="0" rtlCol="0"/>
          <a:lstStyle/>
          <a:p>
            <a:endParaRPr sz="1266"/>
          </a:p>
        </p:txBody>
      </p:sp>
      <p:sp>
        <p:nvSpPr>
          <p:cNvPr id="36" name="object 36">
            <a:extLst>
              <a:ext uri="{FF2B5EF4-FFF2-40B4-BE49-F238E27FC236}">
                <a16:creationId xmlns:a16="http://schemas.microsoft.com/office/drawing/2014/main" id="{E6CB839C-F3C8-3E4E-A1C6-66810FA5A6DA}"/>
              </a:ext>
            </a:extLst>
          </p:cNvPr>
          <p:cNvSpPr/>
          <p:nvPr/>
        </p:nvSpPr>
        <p:spPr>
          <a:xfrm>
            <a:off x="1119321" y="5798438"/>
            <a:ext cx="2085529" cy="769739"/>
          </a:xfrm>
          <a:custGeom>
            <a:avLst/>
            <a:gdLst/>
            <a:ahLst/>
            <a:cxnLst/>
            <a:rect l="l" t="t" r="r" b="b"/>
            <a:pathLst>
              <a:path w="2966085" h="1094740">
                <a:moveTo>
                  <a:pt x="0" y="1094642"/>
                </a:moveTo>
                <a:lnTo>
                  <a:pt x="2953880" y="4405"/>
                </a:lnTo>
                <a:lnTo>
                  <a:pt x="2965818" y="0"/>
                </a:lnTo>
              </a:path>
            </a:pathLst>
          </a:custGeom>
          <a:ln w="25400">
            <a:solidFill>
              <a:srgbClr val="000000"/>
            </a:solidFill>
          </a:ln>
        </p:spPr>
        <p:txBody>
          <a:bodyPr wrap="square" lIns="0" tIns="0" rIns="0" bIns="0" rtlCol="0"/>
          <a:lstStyle/>
          <a:p>
            <a:endParaRPr sz="1266"/>
          </a:p>
        </p:txBody>
      </p:sp>
      <p:sp>
        <p:nvSpPr>
          <p:cNvPr id="37" name="object 37">
            <a:extLst>
              <a:ext uri="{FF2B5EF4-FFF2-40B4-BE49-F238E27FC236}">
                <a16:creationId xmlns:a16="http://schemas.microsoft.com/office/drawing/2014/main" id="{6884211E-678B-C343-99AB-1BF71A2AF74F}"/>
              </a:ext>
            </a:extLst>
          </p:cNvPr>
          <p:cNvSpPr/>
          <p:nvPr/>
        </p:nvSpPr>
        <p:spPr>
          <a:xfrm>
            <a:off x="3161334" y="5768740"/>
            <a:ext cx="95548" cy="80814"/>
          </a:xfrm>
          <a:custGeom>
            <a:avLst/>
            <a:gdLst/>
            <a:ahLst/>
            <a:cxnLst/>
            <a:rect l="l" t="t" r="r" b="b"/>
            <a:pathLst>
              <a:path w="135889" h="114934">
                <a:moveTo>
                  <a:pt x="0" y="0"/>
                </a:moveTo>
                <a:lnTo>
                  <a:pt x="49707" y="46634"/>
                </a:lnTo>
                <a:lnTo>
                  <a:pt x="42214" y="114376"/>
                </a:lnTo>
                <a:lnTo>
                  <a:pt x="135483" y="14973"/>
                </a:lnTo>
                <a:lnTo>
                  <a:pt x="0" y="0"/>
                </a:lnTo>
                <a:close/>
              </a:path>
            </a:pathLst>
          </a:custGeom>
          <a:solidFill>
            <a:srgbClr val="000000"/>
          </a:solidFill>
        </p:spPr>
        <p:txBody>
          <a:bodyPr wrap="square" lIns="0" tIns="0" rIns="0" bIns="0" rtlCol="0"/>
          <a:lstStyle/>
          <a:p>
            <a:endParaRPr sz="1266"/>
          </a:p>
        </p:txBody>
      </p:sp>
      <p:sp>
        <p:nvSpPr>
          <p:cNvPr id="38" name="object 38">
            <a:extLst>
              <a:ext uri="{FF2B5EF4-FFF2-40B4-BE49-F238E27FC236}">
                <a16:creationId xmlns:a16="http://schemas.microsoft.com/office/drawing/2014/main" id="{B6BD1C7B-D54F-D347-B973-1E74D5CF5A34}"/>
              </a:ext>
            </a:extLst>
          </p:cNvPr>
          <p:cNvSpPr/>
          <p:nvPr/>
        </p:nvSpPr>
        <p:spPr>
          <a:xfrm>
            <a:off x="2271251" y="4765032"/>
            <a:ext cx="404961" cy="728662"/>
          </a:xfrm>
          <a:custGeom>
            <a:avLst/>
            <a:gdLst/>
            <a:ahLst/>
            <a:cxnLst/>
            <a:rect l="l" t="t" r="r" b="b"/>
            <a:pathLst>
              <a:path w="575945" h="1036320">
                <a:moveTo>
                  <a:pt x="0" y="1036069"/>
                </a:moveTo>
                <a:lnTo>
                  <a:pt x="569503" y="11121"/>
                </a:lnTo>
                <a:lnTo>
                  <a:pt x="575683" y="0"/>
                </a:lnTo>
              </a:path>
            </a:pathLst>
          </a:custGeom>
          <a:ln w="25400">
            <a:solidFill>
              <a:srgbClr val="000000"/>
            </a:solidFill>
          </a:ln>
        </p:spPr>
        <p:txBody>
          <a:bodyPr wrap="square" lIns="0" tIns="0" rIns="0" bIns="0" rtlCol="0"/>
          <a:lstStyle/>
          <a:p>
            <a:endParaRPr sz="1266"/>
          </a:p>
        </p:txBody>
      </p:sp>
      <p:sp>
        <p:nvSpPr>
          <p:cNvPr id="39" name="object 39">
            <a:extLst>
              <a:ext uri="{FF2B5EF4-FFF2-40B4-BE49-F238E27FC236}">
                <a16:creationId xmlns:a16="http://schemas.microsoft.com/office/drawing/2014/main" id="{FC3CBB80-9536-074F-91D5-E4E519F033FA}"/>
              </a:ext>
            </a:extLst>
          </p:cNvPr>
          <p:cNvSpPr/>
          <p:nvPr/>
        </p:nvSpPr>
        <p:spPr>
          <a:xfrm>
            <a:off x="2623812" y="4716636"/>
            <a:ext cx="79474" cy="95994"/>
          </a:xfrm>
          <a:custGeom>
            <a:avLst/>
            <a:gdLst/>
            <a:ahLst/>
            <a:cxnLst/>
            <a:rect l="l" t="t" r="r" b="b"/>
            <a:pathLst>
              <a:path w="113029" h="136525">
                <a:moveTo>
                  <a:pt x="112509" y="0"/>
                </a:moveTo>
                <a:lnTo>
                  <a:pt x="0" y="76962"/>
                </a:lnTo>
                <a:lnTo>
                  <a:pt x="68097" y="79933"/>
                </a:lnTo>
                <a:lnTo>
                  <a:pt x="106578" y="136182"/>
                </a:lnTo>
                <a:lnTo>
                  <a:pt x="112509" y="0"/>
                </a:lnTo>
                <a:close/>
              </a:path>
            </a:pathLst>
          </a:custGeom>
          <a:solidFill>
            <a:srgbClr val="000000"/>
          </a:solidFill>
        </p:spPr>
        <p:txBody>
          <a:bodyPr wrap="square" lIns="0" tIns="0" rIns="0" bIns="0" rtlCol="0"/>
          <a:lstStyle/>
          <a:p>
            <a:endParaRPr sz="1266"/>
          </a:p>
        </p:txBody>
      </p:sp>
      <p:sp>
        <p:nvSpPr>
          <p:cNvPr id="40" name="object 40">
            <a:extLst>
              <a:ext uri="{FF2B5EF4-FFF2-40B4-BE49-F238E27FC236}">
                <a16:creationId xmlns:a16="http://schemas.microsoft.com/office/drawing/2014/main" id="{2673C21D-D1E8-854F-A55F-FBF507F6DC1A}"/>
              </a:ext>
            </a:extLst>
          </p:cNvPr>
          <p:cNvSpPr/>
          <p:nvPr/>
        </p:nvSpPr>
        <p:spPr>
          <a:xfrm>
            <a:off x="1790833" y="4573762"/>
            <a:ext cx="818852" cy="446"/>
          </a:xfrm>
          <a:custGeom>
            <a:avLst/>
            <a:gdLst/>
            <a:ahLst/>
            <a:cxnLst/>
            <a:rect l="l" t="t" r="r" b="b"/>
            <a:pathLst>
              <a:path w="1164589" h="635">
                <a:moveTo>
                  <a:pt x="0" y="13"/>
                </a:moveTo>
                <a:lnTo>
                  <a:pt x="12700" y="12"/>
                </a:lnTo>
                <a:lnTo>
                  <a:pt x="1164545" y="0"/>
                </a:lnTo>
              </a:path>
            </a:pathLst>
          </a:custGeom>
          <a:ln w="25400">
            <a:solidFill>
              <a:srgbClr val="000000"/>
            </a:solidFill>
          </a:ln>
        </p:spPr>
        <p:txBody>
          <a:bodyPr wrap="square" lIns="0" tIns="0" rIns="0" bIns="0" rtlCol="0"/>
          <a:lstStyle/>
          <a:p>
            <a:endParaRPr sz="1266"/>
          </a:p>
        </p:txBody>
      </p:sp>
      <p:sp>
        <p:nvSpPr>
          <p:cNvPr id="41" name="object 41">
            <a:extLst>
              <a:ext uri="{FF2B5EF4-FFF2-40B4-BE49-F238E27FC236}">
                <a16:creationId xmlns:a16="http://schemas.microsoft.com/office/drawing/2014/main" id="{92EA93CD-D1D6-8B4C-8112-A24E8BE60997}"/>
              </a:ext>
            </a:extLst>
          </p:cNvPr>
          <p:cNvSpPr/>
          <p:nvPr/>
        </p:nvSpPr>
        <p:spPr>
          <a:xfrm>
            <a:off x="1735469" y="4530907"/>
            <a:ext cx="85725" cy="85725"/>
          </a:xfrm>
          <a:custGeom>
            <a:avLst/>
            <a:gdLst/>
            <a:ahLst/>
            <a:cxnLst/>
            <a:rect l="l" t="t" r="r" b="b"/>
            <a:pathLst>
              <a:path w="121920" h="121920">
                <a:moveTo>
                  <a:pt x="121920" y="0"/>
                </a:moveTo>
                <a:lnTo>
                  <a:pt x="0" y="60959"/>
                </a:lnTo>
                <a:lnTo>
                  <a:pt x="121920" y="121919"/>
                </a:lnTo>
                <a:lnTo>
                  <a:pt x="91439" y="60959"/>
                </a:lnTo>
                <a:lnTo>
                  <a:pt x="121920" y="0"/>
                </a:lnTo>
                <a:close/>
              </a:path>
            </a:pathLst>
          </a:custGeom>
          <a:solidFill>
            <a:srgbClr val="000000"/>
          </a:solidFill>
        </p:spPr>
        <p:txBody>
          <a:bodyPr wrap="square" lIns="0" tIns="0" rIns="0" bIns="0" rtlCol="0"/>
          <a:lstStyle/>
          <a:p>
            <a:endParaRPr sz="1266"/>
          </a:p>
        </p:txBody>
      </p:sp>
      <p:sp>
        <p:nvSpPr>
          <p:cNvPr id="42" name="object 42">
            <a:extLst>
              <a:ext uri="{FF2B5EF4-FFF2-40B4-BE49-F238E27FC236}">
                <a16:creationId xmlns:a16="http://schemas.microsoft.com/office/drawing/2014/main" id="{F25CAF90-8D4C-2447-A5AC-5CE4B098673C}"/>
              </a:ext>
            </a:extLst>
          </p:cNvPr>
          <p:cNvSpPr/>
          <p:nvPr/>
        </p:nvSpPr>
        <p:spPr>
          <a:xfrm>
            <a:off x="762776" y="3127795"/>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lumMod val="95000"/>
            </a:schemeClr>
          </a:solidFill>
        </p:spPr>
        <p:txBody>
          <a:bodyPr wrap="square" lIns="0" tIns="0" rIns="0" bIns="0" rtlCol="0"/>
          <a:lstStyle/>
          <a:p>
            <a:endParaRPr sz="1266"/>
          </a:p>
        </p:txBody>
      </p:sp>
      <p:sp>
        <p:nvSpPr>
          <p:cNvPr id="43" name="object 43">
            <a:extLst>
              <a:ext uri="{FF2B5EF4-FFF2-40B4-BE49-F238E27FC236}">
                <a16:creationId xmlns:a16="http://schemas.microsoft.com/office/drawing/2014/main" id="{17DE630F-30B5-9C44-97D5-4F961BA8C7C9}"/>
              </a:ext>
            </a:extLst>
          </p:cNvPr>
          <p:cNvSpPr/>
          <p:nvPr/>
        </p:nvSpPr>
        <p:spPr>
          <a:xfrm>
            <a:off x="762779" y="3127797"/>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44" name="object 44">
            <a:extLst>
              <a:ext uri="{FF2B5EF4-FFF2-40B4-BE49-F238E27FC236}">
                <a16:creationId xmlns:a16="http://schemas.microsoft.com/office/drawing/2014/main" id="{F00C07E7-9C81-174E-8F36-12A9213DD074}"/>
              </a:ext>
            </a:extLst>
          </p:cNvPr>
          <p:cNvSpPr txBox="1"/>
          <p:nvPr/>
        </p:nvSpPr>
        <p:spPr>
          <a:xfrm>
            <a:off x="894997" y="3189119"/>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0</a:t>
            </a:r>
            <a:endParaRPr sz="1266" dirty="0">
              <a:latin typeface="Trebuchet MS"/>
              <a:cs typeface="Trebuchet MS"/>
            </a:endParaRPr>
          </a:p>
        </p:txBody>
      </p:sp>
      <p:sp>
        <p:nvSpPr>
          <p:cNvPr id="45" name="object 45">
            <a:extLst>
              <a:ext uri="{FF2B5EF4-FFF2-40B4-BE49-F238E27FC236}">
                <a16:creationId xmlns:a16="http://schemas.microsoft.com/office/drawing/2014/main" id="{8C37D75C-9487-E44A-8B16-412FB51ABF18}"/>
              </a:ext>
            </a:extLst>
          </p:cNvPr>
          <p:cNvSpPr/>
          <p:nvPr/>
        </p:nvSpPr>
        <p:spPr>
          <a:xfrm>
            <a:off x="3745292" y="436902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lumMod val="95000"/>
            </a:schemeClr>
          </a:solidFill>
        </p:spPr>
        <p:txBody>
          <a:bodyPr wrap="square" lIns="0" tIns="0" rIns="0" bIns="0" rtlCol="0"/>
          <a:lstStyle/>
          <a:p>
            <a:endParaRPr sz="1266"/>
          </a:p>
        </p:txBody>
      </p:sp>
      <p:sp>
        <p:nvSpPr>
          <p:cNvPr id="46" name="object 46">
            <a:extLst>
              <a:ext uri="{FF2B5EF4-FFF2-40B4-BE49-F238E27FC236}">
                <a16:creationId xmlns:a16="http://schemas.microsoft.com/office/drawing/2014/main" id="{C61D2FE3-C791-EA4B-BC74-7AC889B21478}"/>
              </a:ext>
            </a:extLst>
          </p:cNvPr>
          <p:cNvSpPr/>
          <p:nvPr/>
        </p:nvSpPr>
        <p:spPr>
          <a:xfrm>
            <a:off x="3745294" y="436902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47" name="object 47">
            <a:extLst>
              <a:ext uri="{FF2B5EF4-FFF2-40B4-BE49-F238E27FC236}">
                <a16:creationId xmlns:a16="http://schemas.microsoft.com/office/drawing/2014/main" id="{F719B81D-6F60-D84D-A3BA-51C03F3A0970}"/>
              </a:ext>
            </a:extLst>
          </p:cNvPr>
          <p:cNvSpPr txBox="1"/>
          <p:nvPr/>
        </p:nvSpPr>
        <p:spPr>
          <a:xfrm>
            <a:off x="3877513" y="4430345"/>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1</a:t>
            </a:r>
            <a:endParaRPr sz="1266" dirty="0">
              <a:latin typeface="Trebuchet MS"/>
              <a:cs typeface="Trebuchet MS"/>
            </a:endParaRPr>
          </a:p>
        </p:txBody>
      </p:sp>
      <p:sp>
        <p:nvSpPr>
          <p:cNvPr id="48" name="object 48">
            <a:extLst>
              <a:ext uri="{FF2B5EF4-FFF2-40B4-BE49-F238E27FC236}">
                <a16:creationId xmlns:a16="http://schemas.microsoft.com/office/drawing/2014/main" id="{133097C6-259A-774C-A5C1-6AC56DEBDA4D}"/>
              </a:ext>
            </a:extLst>
          </p:cNvPr>
          <p:cNvSpPr/>
          <p:nvPr/>
        </p:nvSpPr>
        <p:spPr>
          <a:xfrm>
            <a:off x="3227370" y="546737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lumMod val="95000"/>
            </a:schemeClr>
          </a:solidFill>
        </p:spPr>
        <p:txBody>
          <a:bodyPr wrap="square" lIns="0" tIns="0" rIns="0" bIns="0" rtlCol="0"/>
          <a:lstStyle/>
          <a:p>
            <a:endParaRPr sz="1266"/>
          </a:p>
        </p:txBody>
      </p:sp>
      <p:sp>
        <p:nvSpPr>
          <p:cNvPr id="49" name="object 49">
            <a:extLst>
              <a:ext uri="{FF2B5EF4-FFF2-40B4-BE49-F238E27FC236}">
                <a16:creationId xmlns:a16="http://schemas.microsoft.com/office/drawing/2014/main" id="{D110F6A7-A8A3-F941-8D7D-0CDF57E474C0}"/>
              </a:ext>
            </a:extLst>
          </p:cNvPr>
          <p:cNvSpPr/>
          <p:nvPr/>
        </p:nvSpPr>
        <p:spPr>
          <a:xfrm>
            <a:off x="3227372" y="546737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50" name="object 50">
            <a:extLst>
              <a:ext uri="{FF2B5EF4-FFF2-40B4-BE49-F238E27FC236}">
                <a16:creationId xmlns:a16="http://schemas.microsoft.com/office/drawing/2014/main" id="{01F5EE24-C974-FB4E-BC39-75738477FB59}"/>
              </a:ext>
            </a:extLst>
          </p:cNvPr>
          <p:cNvSpPr txBox="1"/>
          <p:nvPr/>
        </p:nvSpPr>
        <p:spPr>
          <a:xfrm>
            <a:off x="3359591" y="5528697"/>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4</a:t>
            </a:r>
            <a:endParaRPr sz="1266" dirty="0">
              <a:latin typeface="Trebuchet MS"/>
              <a:cs typeface="Trebuchet MS"/>
            </a:endParaRPr>
          </a:p>
        </p:txBody>
      </p:sp>
      <p:sp>
        <p:nvSpPr>
          <p:cNvPr id="51" name="object 51">
            <a:extLst>
              <a:ext uri="{FF2B5EF4-FFF2-40B4-BE49-F238E27FC236}">
                <a16:creationId xmlns:a16="http://schemas.microsoft.com/office/drawing/2014/main" id="{ED977361-C605-A242-BF07-BAE159A5EE87}"/>
              </a:ext>
            </a:extLst>
          </p:cNvPr>
          <p:cNvSpPr/>
          <p:nvPr/>
        </p:nvSpPr>
        <p:spPr>
          <a:xfrm>
            <a:off x="2611222" y="436902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solidFill>
        </p:spPr>
        <p:txBody>
          <a:bodyPr wrap="square" lIns="0" tIns="0" rIns="0" bIns="0" rtlCol="0"/>
          <a:lstStyle/>
          <a:p>
            <a:endParaRPr sz="1266"/>
          </a:p>
        </p:txBody>
      </p:sp>
      <p:sp>
        <p:nvSpPr>
          <p:cNvPr id="52" name="object 52">
            <a:extLst>
              <a:ext uri="{FF2B5EF4-FFF2-40B4-BE49-F238E27FC236}">
                <a16:creationId xmlns:a16="http://schemas.microsoft.com/office/drawing/2014/main" id="{14257B50-D8C8-3E4D-BD0B-DFFA27D476D3}"/>
              </a:ext>
            </a:extLst>
          </p:cNvPr>
          <p:cNvSpPr/>
          <p:nvPr/>
        </p:nvSpPr>
        <p:spPr>
          <a:xfrm>
            <a:off x="2611224" y="436902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endParaRPr sz="1266"/>
          </a:p>
        </p:txBody>
      </p:sp>
      <p:sp>
        <p:nvSpPr>
          <p:cNvPr id="53" name="object 53">
            <a:extLst>
              <a:ext uri="{FF2B5EF4-FFF2-40B4-BE49-F238E27FC236}">
                <a16:creationId xmlns:a16="http://schemas.microsoft.com/office/drawing/2014/main" id="{17B3AF63-24BF-B041-9C23-16E1B046C478}"/>
              </a:ext>
            </a:extLst>
          </p:cNvPr>
          <p:cNvSpPr txBox="1"/>
          <p:nvPr/>
        </p:nvSpPr>
        <p:spPr>
          <a:xfrm>
            <a:off x="2743442" y="4430345"/>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5</a:t>
            </a:r>
            <a:endParaRPr sz="1266">
              <a:latin typeface="Trebuchet MS"/>
              <a:cs typeface="Trebuchet MS"/>
            </a:endParaRPr>
          </a:p>
        </p:txBody>
      </p:sp>
      <p:sp>
        <p:nvSpPr>
          <p:cNvPr id="54" name="object 54">
            <a:extLst>
              <a:ext uri="{FF2B5EF4-FFF2-40B4-BE49-F238E27FC236}">
                <a16:creationId xmlns:a16="http://schemas.microsoft.com/office/drawing/2014/main" id="{D3445381-440E-6F4C-8998-7A3F4FEA41F9}"/>
              </a:ext>
            </a:extLst>
          </p:cNvPr>
          <p:cNvSpPr/>
          <p:nvPr/>
        </p:nvSpPr>
        <p:spPr>
          <a:xfrm>
            <a:off x="1378925" y="4369021"/>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lumMod val="95000"/>
            </a:schemeClr>
          </a:solidFill>
        </p:spPr>
        <p:txBody>
          <a:bodyPr wrap="square" lIns="0" tIns="0" rIns="0" bIns="0" rtlCol="0"/>
          <a:lstStyle/>
          <a:p>
            <a:endParaRPr sz="1266"/>
          </a:p>
        </p:txBody>
      </p:sp>
      <p:sp>
        <p:nvSpPr>
          <p:cNvPr id="55" name="object 55">
            <a:extLst>
              <a:ext uri="{FF2B5EF4-FFF2-40B4-BE49-F238E27FC236}">
                <a16:creationId xmlns:a16="http://schemas.microsoft.com/office/drawing/2014/main" id="{5F9BE662-F594-694C-B3C5-339CA58C1D57}"/>
              </a:ext>
            </a:extLst>
          </p:cNvPr>
          <p:cNvSpPr/>
          <p:nvPr/>
        </p:nvSpPr>
        <p:spPr>
          <a:xfrm>
            <a:off x="1378927" y="4369023"/>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56" name="object 56">
            <a:extLst>
              <a:ext uri="{FF2B5EF4-FFF2-40B4-BE49-F238E27FC236}">
                <a16:creationId xmlns:a16="http://schemas.microsoft.com/office/drawing/2014/main" id="{5D4EC7A5-2DB1-C64F-8AE2-942B6E2D0FAC}"/>
              </a:ext>
            </a:extLst>
          </p:cNvPr>
          <p:cNvSpPr txBox="1"/>
          <p:nvPr/>
        </p:nvSpPr>
        <p:spPr>
          <a:xfrm>
            <a:off x="1511146" y="4430345"/>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2</a:t>
            </a:r>
            <a:endParaRPr sz="1266">
              <a:latin typeface="Trebuchet MS"/>
              <a:cs typeface="Trebuchet MS"/>
            </a:endParaRPr>
          </a:p>
        </p:txBody>
      </p:sp>
      <p:sp>
        <p:nvSpPr>
          <p:cNvPr id="57" name="object 57">
            <a:extLst>
              <a:ext uri="{FF2B5EF4-FFF2-40B4-BE49-F238E27FC236}">
                <a16:creationId xmlns:a16="http://schemas.microsoft.com/office/drawing/2014/main" id="{67EB05A2-541F-DC4D-ABE0-C372C39548BC}"/>
              </a:ext>
            </a:extLst>
          </p:cNvPr>
          <p:cNvSpPr/>
          <p:nvPr/>
        </p:nvSpPr>
        <p:spPr>
          <a:xfrm>
            <a:off x="779554" y="6395520"/>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endParaRPr sz="1266"/>
          </a:p>
        </p:txBody>
      </p:sp>
      <p:sp>
        <p:nvSpPr>
          <p:cNvPr id="58" name="object 58">
            <a:extLst>
              <a:ext uri="{FF2B5EF4-FFF2-40B4-BE49-F238E27FC236}">
                <a16:creationId xmlns:a16="http://schemas.microsoft.com/office/drawing/2014/main" id="{D767B009-0333-3448-8C85-A12C6FF529E5}"/>
              </a:ext>
            </a:extLst>
          </p:cNvPr>
          <p:cNvSpPr/>
          <p:nvPr/>
        </p:nvSpPr>
        <p:spPr>
          <a:xfrm>
            <a:off x="762779" y="638713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59" name="object 59">
            <a:extLst>
              <a:ext uri="{FF2B5EF4-FFF2-40B4-BE49-F238E27FC236}">
                <a16:creationId xmlns:a16="http://schemas.microsoft.com/office/drawing/2014/main" id="{C63F6E8F-7142-354C-8F7E-EB56CEB06899}"/>
              </a:ext>
            </a:extLst>
          </p:cNvPr>
          <p:cNvSpPr txBox="1"/>
          <p:nvPr/>
        </p:nvSpPr>
        <p:spPr>
          <a:xfrm>
            <a:off x="878219" y="6440066"/>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6</a:t>
            </a:r>
            <a:endParaRPr sz="1266">
              <a:latin typeface="Trebuchet MS"/>
              <a:cs typeface="Trebuchet MS"/>
            </a:endParaRPr>
          </a:p>
        </p:txBody>
      </p:sp>
      <p:sp>
        <p:nvSpPr>
          <p:cNvPr id="60" name="object 60">
            <a:extLst>
              <a:ext uri="{FF2B5EF4-FFF2-40B4-BE49-F238E27FC236}">
                <a16:creationId xmlns:a16="http://schemas.microsoft.com/office/drawing/2014/main" id="{4798D300-9C77-E742-ACD4-74A24EA78901}"/>
              </a:ext>
            </a:extLst>
          </p:cNvPr>
          <p:cNvSpPr/>
          <p:nvPr/>
        </p:nvSpPr>
        <p:spPr>
          <a:xfrm>
            <a:off x="1995073" y="5467373"/>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chemeClr val="bg1">
              <a:lumMod val="95000"/>
            </a:schemeClr>
          </a:solidFill>
        </p:spPr>
        <p:txBody>
          <a:bodyPr wrap="square" lIns="0" tIns="0" rIns="0" bIns="0" rtlCol="0"/>
          <a:lstStyle/>
          <a:p>
            <a:endParaRPr sz="1266"/>
          </a:p>
        </p:txBody>
      </p:sp>
      <p:sp>
        <p:nvSpPr>
          <p:cNvPr id="61" name="object 61">
            <a:extLst>
              <a:ext uri="{FF2B5EF4-FFF2-40B4-BE49-F238E27FC236}">
                <a16:creationId xmlns:a16="http://schemas.microsoft.com/office/drawing/2014/main" id="{2B35CFCE-542F-F34D-8E94-DDFF5860976D}"/>
              </a:ext>
            </a:extLst>
          </p:cNvPr>
          <p:cNvSpPr/>
          <p:nvPr/>
        </p:nvSpPr>
        <p:spPr>
          <a:xfrm>
            <a:off x="1995075" y="5467375"/>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chemeClr val="bg1"/>
          </a:solidFill>
          <a:ln w="12700">
            <a:solidFill>
              <a:srgbClr val="000000"/>
            </a:solidFill>
          </a:ln>
        </p:spPr>
        <p:txBody>
          <a:bodyPr wrap="square" lIns="0" tIns="0" rIns="0" bIns="0" rtlCol="0"/>
          <a:lstStyle/>
          <a:p>
            <a:endParaRPr sz="1266"/>
          </a:p>
        </p:txBody>
      </p:sp>
      <p:sp>
        <p:nvSpPr>
          <p:cNvPr id="62" name="object 62">
            <a:extLst>
              <a:ext uri="{FF2B5EF4-FFF2-40B4-BE49-F238E27FC236}">
                <a16:creationId xmlns:a16="http://schemas.microsoft.com/office/drawing/2014/main" id="{3DEA1780-F429-024C-973D-EB9E6088B877}"/>
              </a:ext>
            </a:extLst>
          </p:cNvPr>
          <p:cNvSpPr txBox="1"/>
          <p:nvPr/>
        </p:nvSpPr>
        <p:spPr>
          <a:xfrm>
            <a:off x="2127294" y="5528697"/>
            <a:ext cx="119658" cy="203814"/>
          </a:xfrm>
          <a:prstGeom prst="rect">
            <a:avLst/>
          </a:prstGeom>
        </p:spPr>
        <p:txBody>
          <a:bodyPr vert="horz" wrap="square" lIns="0" tIns="8930" rIns="0" bIns="0" rtlCol="0">
            <a:spAutoFit/>
          </a:bodyPr>
          <a:lstStyle/>
          <a:p>
            <a:pPr marL="8929">
              <a:spcBef>
                <a:spcPts val="70"/>
              </a:spcBef>
            </a:pPr>
            <a:r>
              <a:rPr sz="1266" spc="137" dirty="0">
                <a:latin typeface="Trebuchet MS"/>
                <a:cs typeface="Trebuchet MS"/>
              </a:rPr>
              <a:t>3</a:t>
            </a:r>
            <a:endParaRPr sz="1266">
              <a:latin typeface="Trebuchet MS"/>
              <a:cs typeface="Trebuchet MS"/>
            </a:endParaRPr>
          </a:p>
        </p:txBody>
      </p:sp>
      <p:sp>
        <p:nvSpPr>
          <p:cNvPr id="65" name="object 65">
            <a:extLst>
              <a:ext uri="{FF2B5EF4-FFF2-40B4-BE49-F238E27FC236}">
                <a16:creationId xmlns:a16="http://schemas.microsoft.com/office/drawing/2014/main" id="{F5F16014-E8FE-2848-89CC-90B1E4AD11E7}"/>
              </a:ext>
            </a:extLst>
          </p:cNvPr>
          <p:cNvSpPr/>
          <p:nvPr/>
        </p:nvSpPr>
        <p:spPr>
          <a:xfrm>
            <a:off x="3492683" y="4707706"/>
            <a:ext cx="358080" cy="713035"/>
          </a:xfrm>
          <a:custGeom>
            <a:avLst/>
            <a:gdLst/>
            <a:ahLst/>
            <a:cxnLst/>
            <a:rect l="l" t="t" r="r" b="b"/>
            <a:pathLst>
              <a:path w="509270" h="1014095">
                <a:moveTo>
                  <a:pt x="509246" y="0"/>
                </a:moveTo>
                <a:lnTo>
                  <a:pt x="5714" y="1002206"/>
                </a:lnTo>
                <a:lnTo>
                  <a:pt x="0" y="1013576"/>
                </a:lnTo>
              </a:path>
            </a:pathLst>
          </a:custGeom>
          <a:ln w="25400">
            <a:solidFill>
              <a:srgbClr val="000000"/>
            </a:solidFill>
          </a:ln>
        </p:spPr>
        <p:txBody>
          <a:bodyPr wrap="square" lIns="0" tIns="0" rIns="0" bIns="0" rtlCol="0"/>
          <a:lstStyle/>
          <a:p>
            <a:endParaRPr sz="1266"/>
          </a:p>
        </p:txBody>
      </p:sp>
      <p:sp>
        <p:nvSpPr>
          <p:cNvPr id="66" name="object 66">
            <a:extLst>
              <a:ext uri="{FF2B5EF4-FFF2-40B4-BE49-F238E27FC236}">
                <a16:creationId xmlns:a16="http://schemas.microsoft.com/office/drawing/2014/main" id="{20FBC2E9-06C2-1A42-8145-94D3EBF356CE}"/>
              </a:ext>
            </a:extLst>
          </p:cNvPr>
          <p:cNvSpPr/>
          <p:nvPr/>
        </p:nvSpPr>
        <p:spPr>
          <a:xfrm>
            <a:off x="3467829" y="5374004"/>
            <a:ext cx="76795" cy="95994"/>
          </a:xfrm>
          <a:custGeom>
            <a:avLst/>
            <a:gdLst/>
            <a:ahLst/>
            <a:cxnLst/>
            <a:rect l="l" t="t" r="r" b="b"/>
            <a:pathLst>
              <a:path w="109220" h="136525">
                <a:moveTo>
                  <a:pt x="253" y="0"/>
                </a:moveTo>
                <a:lnTo>
                  <a:pt x="0" y="136309"/>
                </a:lnTo>
                <a:lnTo>
                  <a:pt x="109207" y="54737"/>
                </a:lnTo>
                <a:lnTo>
                  <a:pt x="41046" y="54610"/>
                </a:lnTo>
                <a:lnTo>
                  <a:pt x="253" y="0"/>
                </a:lnTo>
                <a:close/>
              </a:path>
            </a:pathLst>
          </a:custGeom>
          <a:solidFill>
            <a:srgbClr val="000000"/>
          </a:solidFill>
        </p:spPr>
        <p:txBody>
          <a:bodyPr wrap="square" lIns="0" tIns="0" rIns="0" bIns="0" rtlCol="0"/>
          <a:lstStyle/>
          <a:p>
            <a:endParaRPr sz="1266"/>
          </a:p>
        </p:txBody>
      </p:sp>
      <p:sp>
        <p:nvSpPr>
          <p:cNvPr id="67" name="object 67">
            <a:extLst>
              <a:ext uri="{FF2B5EF4-FFF2-40B4-BE49-F238E27FC236}">
                <a16:creationId xmlns:a16="http://schemas.microsoft.com/office/drawing/2014/main" id="{F60AD3F8-ED47-C04E-A930-81766EDF2958}"/>
              </a:ext>
            </a:extLst>
          </p:cNvPr>
          <p:cNvSpPr/>
          <p:nvPr/>
        </p:nvSpPr>
        <p:spPr>
          <a:xfrm>
            <a:off x="940727" y="3548633"/>
            <a:ext cx="0" cy="2846784"/>
          </a:xfrm>
          <a:custGeom>
            <a:avLst/>
            <a:gdLst/>
            <a:ahLst/>
            <a:cxnLst/>
            <a:rect l="l" t="t" r="r" b="b"/>
            <a:pathLst>
              <a:path h="4048759">
                <a:moveTo>
                  <a:pt x="0" y="0"/>
                </a:moveTo>
                <a:lnTo>
                  <a:pt x="0" y="4048760"/>
                </a:lnTo>
              </a:path>
            </a:pathLst>
          </a:custGeom>
          <a:ln w="25400">
            <a:solidFill>
              <a:srgbClr val="000000"/>
            </a:solidFill>
          </a:ln>
        </p:spPr>
        <p:txBody>
          <a:bodyPr wrap="square" lIns="0" tIns="0" rIns="0" bIns="0" rtlCol="0"/>
          <a:lstStyle/>
          <a:p>
            <a:endParaRPr sz="1266"/>
          </a:p>
        </p:txBody>
      </p:sp>
      <p:sp>
        <p:nvSpPr>
          <p:cNvPr id="68" name="object 68">
            <a:extLst>
              <a:ext uri="{FF2B5EF4-FFF2-40B4-BE49-F238E27FC236}">
                <a16:creationId xmlns:a16="http://schemas.microsoft.com/office/drawing/2014/main" id="{B1DEA28A-EBC7-BF4D-A700-1EC155D922CF}"/>
              </a:ext>
            </a:extLst>
          </p:cNvPr>
          <p:cNvSpPr/>
          <p:nvPr/>
        </p:nvSpPr>
        <p:spPr>
          <a:xfrm>
            <a:off x="897864" y="3493269"/>
            <a:ext cx="85725" cy="85725"/>
          </a:xfrm>
          <a:prstGeom prst="rect">
            <a:avLst/>
          </a:prstGeom>
          <a:blipFill>
            <a:blip r:embed="rId2" cstate="print"/>
            <a:stretch>
              <a:fillRect/>
            </a:stretch>
          </a:blipFill>
        </p:spPr>
        <p:txBody>
          <a:bodyPr wrap="square" lIns="0" tIns="0" rIns="0" bIns="0" rtlCol="0"/>
          <a:lstStyle/>
          <a:p>
            <a:endParaRPr sz="1266"/>
          </a:p>
        </p:txBody>
      </p:sp>
      <p:sp>
        <p:nvSpPr>
          <p:cNvPr id="69" name="object 69">
            <a:extLst>
              <a:ext uri="{FF2B5EF4-FFF2-40B4-BE49-F238E27FC236}">
                <a16:creationId xmlns:a16="http://schemas.microsoft.com/office/drawing/2014/main" id="{D98CA7E4-4D89-9945-9149-20E6005658F5}"/>
              </a:ext>
            </a:extLst>
          </p:cNvPr>
          <p:cNvSpPr/>
          <p:nvPr/>
        </p:nvSpPr>
        <p:spPr>
          <a:xfrm>
            <a:off x="1092532" y="3403972"/>
            <a:ext cx="1490811" cy="997446"/>
          </a:xfrm>
          <a:custGeom>
            <a:avLst/>
            <a:gdLst/>
            <a:ahLst/>
            <a:cxnLst/>
            <a:rect l="l" t="t" r="r" b="b"/>
            <a:pathLst>
              <a:path w="2120265" h="1418589">
                <a:moveTo>
                  <a:pt x="0" y="0"/>
                </a:moveTo>
                <a:lnTo>
                  <a:pt x="2109139" y="1411478"/>
                </a:lnTo>
                <a:lnTo>
                  <a:pt x="2119718" y="1418551"/>
                </a:lnTo>
              </a:path>
            </a:pathLst>
          </a:custGeom>
          <a:ln w="25399">
            <a:solidFill>
              <a:srgbClr val="000000"/>
            </a:solidFill>
          </a:ln>
        </p:spPr>
        <p:txBody>
          <a:bodyPr wrap="square" lIns="0" tIns="0" rIns="0" bIns="0" rtlCol="0"/>
          <a:lstStyle/>
          <a:p>
            <a:endParaRPr sz="1266"/>
          </a:p>
        </p:txBody>
      </p:sp>
      <p:sp>
        <p:nvSpPr>
          <p:cNvPr id="70" name="object 70">
            <a:extLst>
              <a:ext uri="{FF2B5EF4-FFF2-40B4-BE49-F238E27FC236}">
                <a16:creationId xmlns:a16="http://schemas.microsoft.com/office/drawing/2014/main" id="{A634EC16-DE55-8545-893C-D2F3409B68CB}"/>
              </a:ext>
            </a:extLst>
          </p:cNvPr>
          <p:cNvSpPr/>
          <p:nvPr/>
        </p:nvSpPr>
        <p:spPr>
          <a:xfrm>
            <a:off x="2533881" y="4348876"/>
            <a:ext cx="95101" cy="83493"/>
          </a:xfrm>
          <a:custGeom>
            <a:avLst/>
            <a:gdLst/>
            <a:ahLst/>
            <a:cxnLst/>
            <a:rect l="l" t="t" r="r" b="b"/>
            <a:pathLst>
              <a:path w="135254" h="118745">
                <a:moveTo>
                  <a:pt x="67817" y="0"/>
                </a:moveTo>
                <a:lnTo>
                  <a:pt x="59245" y="67614"/>
                </a:lnTo>
                <a:lnTo>
                  <a:pt x="0" y="101333"/>
                </a:lnTo>
                <a:lnTo>
                  <a:pt x="135229" y="118478"/>
                </a:lnTo>
                <a:lnTo>
                  <a:pt x="67817" y="0"/>
                </a:lnTo>
                <a:close/>
              </a:path>
            </a:pathLst>
          </a:custGeom>
          <a:solidFill>
            <a:srgbClr val="000000"/>
          </a:solidFill>
        </p:spPr>
        <p:txBody>
          <a:bodyPr wrap="square" lIns="0" tIns="0" rIns="0" bIns="0" rtlCol="0"/>
          <a:lstStyle/>
          <a:p>
            <a:endParaRPr sz="1266"/>
          </a:p>
        </p:txBody>
      </p:sp>
      <p:sp>
        <p:nvSpPr>
          <p:cNvPr id="71" name="object 71">
            <a:extLst>
              <a:ext uri="{FF2B5EF4-FFF2-40B4-BE49-F238E27FC236}">
                <a16:creationId xmlns:a16="http://schemas.microsoft.com/office/drawing/2014/main" id="{FA7AF9B4-C4F6-2C48-AC38-B76850B96452}"/>
              </a:ext>
            </a:extLst>
          </p:cNvPr>
          <p:cNvSpPr/>
          <p:nvPr/>
        </p:nvSpPr>
        <p:spPr>
          <a:xfrm>
            <a:off x="994305" y="3466480"/>
            <a:ext cx="475506" cy="849213"/>
          </a:xfrm>
          <a:custGeom>
            <a:avLst/>
            <a:gdLst/>
            <a:ahLst/>
            <a:cxnLst/>
            <a:rect l="l" t="t" r="r" b="b"/>
            <a:pathLst>
              <a:path w="676275" h="1207770">
                <a:moveTo>
                  <a:pt x="0" y="0"/>
                </a:moveTo>
                <a:lnTo>
                  <a:pt x="670053" y="1196163"/>
                </a:lnTo>
                <a:lnTo>
                  <a:pt x="676272" y="1207263"/>
                </a:lnTo>
              </a:path>
            </a:pathLst>
          </a:custGeom>
          <a:ln w="25399">
            <a:solidFill>
              <a:srgbClr val="000000"/>
            </a:solidFill>
          </a:ln>
        </p:spPr>
        <p:txBody>
          <a:bodyPr wrap="square" lIns="0" tIns="0" rIns="0" bIns="0" rtlCol="0"/>
          <a:lstStyle/>
          <a:p>
            <a:endParaRPr sz="1266"/>
          </a:p>
        </p:txBody>
      </p:sp>
      <p:sp>
        <p:nvSpPr>
          <p:cNvPr id="72" name="object 72">
            <a:extLst>
              <a:ext uri="{FF2B5EF4-FFF2-40B4-BE49-F238E27FC236}">
                <a16:creationId xmlns:a16="http://schemas.microsoft.com/office/drawing/2014/main" id="{8156E01B-D378-B943-A941-D99F3C732B36}"/>
              </a:ext>
            </a:extLst>
          </p:cNvPr>
          <p:cNvSpPr/>
          <p:nvPr/>
        </p:nvSpPr>
        <p:spPr>
          <a:xfrm>
            <a:off x="1417572" y="4267901"/>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endParaRPr sz="1266"/>
          </a:p>
        </p:txBody>
      </p:sp>
      <p:sp>
        <p:nvSpPr>
          <p:cNvPr id="73" name="object 73">
            <a:extLst>
              <a:ext uri="{FF2B5EF4-FFF2-40B4-BE49-F238E27FC236}">
                <a16:creationId xmlns:a16="http://schemas.microsoft.com/office/drawing/2014/main" id="{E8FBCB9F-A9D6-AF45-B8A8-2BEC2406F629}"/>
              </a:ext>
            </a:extLst>
          </p:cNvPr>
          <p:cNvSpPr/>
          <p:nvPr/>
        </p:nvSpPr>
        <p:spPr>
          <a:xfrm>
            <a:off x="2351618" y="5636394"/>
            <a:ext cx="810369" cy="0"/>
          </a:xfrm>
          <a:custGeom>
            <a:avLst/>
            <a:gdLst/>
            <a:ahLst/>
            <a:cxnLst/>
            <a:rect l="l" t="t" r="r" b="b"/>
            <a:pathLst>
              <a:path w="1152525">
                <a:moveTo>
                  <a:pt x="0" y="6"/>
                </a:moveTo>
                <a:lnTo>
                  <a:pt x="1139783" y="0"/>
                </a:lnTo>
                <a:lnTo>
                  <a:pt x="1152483" y="0"/>
                </a:lnTo>
              </a:path>
            </a:pathLst>
          </a:custGeom>
          <a:ln w="25400">
            <a:solidFill>
              <a:srgbClr val="000000"/>
            </a:solidFill>
          </a:ln>
        </p:spPr>
        <p:txBody>
          <a:bodyPr wrap="square" lIns="0" tIns="0" rIns="0" bIns="0" rtlCol="0"/>
          <a:lstStyle/>
          <a:p>
            <a:endParaRPr sz="1266"/>
          </a:p>
        </p:txBody>
      </p:sp>
      <p:sp>
        <p:nvSpPr>
          <p:cNvPr id="74" name="object 74">
            <a:extLst>
              <a:ext uri="{FF2B5EF4-FFF2-40B4-BE49-F238E27FC236}">
                <a16:creationId xmlns:a16="http://schemas.microsoft.com/office/drawing/2014/main" id="{9DB91B7B-EB61-F540-8B26-29BC8B73F86B}"/>
              </a:ext>
            </a:extLst>
          </p:cNvPr>
          <p:cNvSpPr/>
          <p:nvPr/>
        </p:nvSpPr>
        <p:spPr>
          <a:xfrm>
            <a:off x="3131598" y="5593531"/>
            <a:ext cx="85725" cy="85725"/>
          </a:xfrm>
          <a:custGeom>
            <a:avLst/>
            <a:gdLst/>
            <a:ahLst/>
            <a:cxnLst/>
            <a:rect l="l" t="t" r="r" b="b"/>
            <a:pathLst>
              <a:path w="121920" h="121920">
                <a:moveTo>
                  <a:pt x="0" y="0"/>
                </a:moveTo>
                <a:lnTo>
                  <a:pt x="30480" y="60959"/>
                </a:lnTo>
                <a:lnTo>
                  <a:pt x="0" y="121919"/>
                </a:lnTo>
                <a:lnTo>
                  <a:pt x="121920" y="60959"/>
                </a:lnTo>
                <a:lnTo>
                  <a:pt x="0" y="0"/>
                </a:lnTo>
                <a:close/>
              </a:path>
            </a:pathLst>
          </a:custGeom>
          <a:solidFill>
            <a:srgbClr val="000000"/>
          </a:solidFill>
        </p:spPr>
        <p:txBody>
          <a:bodyPr wrap="square" lIns="0" tIns="0" rIns="0" bIns="0" rtlCol="0"/>
          <a:lstStyle/>
          <a:p>
            <a:endParaRPr sz="1266"/>
          </a:p>
        </p:txBody>
      </p:sp>
      <p:sp>
        <p:nvSpPr>
          <p:cNvPr id="75" name="object 75">
            <a:extLst>
              <a:ext uri="{FF2B5EF4-FFF2-40B4-BE49-F238E27FC236}">
                <a16:creationId xmlns:a16="http://schemas.microsoft.com/office/drawing/2014/main" id="{9F0A662E-531F-394F-95E4-BF2B0C014753}"/>
              </a:ext>
            </a:extLst>
          </p:cNvPr>
          <p:cNvSpPr/>
          <p:nvPr/>
        </p:nvSpPr>
        <p:spPr>
          <a:xfrm>
            <a:off x="1119614" y="5752481"/>
            <a:ext cx="901452" cy="648742"/>
          </a:xfrm>
          <a:custGeom>
            <a:avLst/>
            <a:gdLst/>
            <a:ahLst/>
            <a:cxnLst/>
            <a:rect l="l" t="t" r="r" b="b"/>
            <a:pathLst>
              <a:path w="1282064" h="922654">
                <a:moveTo>
                  <a:pt x="0" y="922031"/>
                </a:moveTo>
                <a:lnTo>
                  <a:pt x="10309" y="914614"/>
                </a:lnTo>
                <a:lnTo>
                  <a:pt x="1281559" y="0"/>
                </a:lnTo>
              </a:path>
            </a:pathLst>
          </a:custGeom>
          <a:ln w="25400">
            <a:solidFill>
              <a:srgbClr val="000000"/>
            </a:solidFill>
          </a:ln>
        </p:spPr>
        <p:txBody>
          <a:bodyPr wrap="square" lIns="0" tIns="0" rIns="0" bIns="0" rtlCol="0"/>
          <a:lstStyle/>
          <a:p>
            <a:endParaRPr sz="1266"/>
          </a:p>
        </p:txBody>
      </p:sp>
      <p:sp>
        <p:nvSpPr>
          <p:cNvPr id="76" name="object 76">
            <a:extLst>
              <a:ext uri="{FF2B5EF4-FFF2-40B4-BE49-F238E27FC236}">
                <a16:creationId xmlns:a16="http://schemas.microsoft.com/office/drawing/2014/main" id="{72DF081A-D563-B94E-9B38-6E59C8FFFD24}"/>
              </a:ext>
            </a:extLst>
          </p:cNvPr>
          <p:cNvSpPr/>
          <p:nvPr/>
        </p:nvSpPr>
        <p:spPr>
          <a:xfrm>
            <a:off x="1074672" y="6348260"/>
            <a:ext cx="94655" cy="85279"/>
          </a:xfrm>
          <a:custGeom>
            <a:avLst/>
            <a:gdLst/>
            <a:ahLst/>
            <a:cxnLst/>
            <a:rect l="l" t="t" r="r" b="b"/>
            <a:pathLst>
              <a:path w="134619" h="121284">
                <a:moveTo>
                  <a:pt x="63373" y="0"/>
                </a:moveTo>
                <a:lnTo>
                  <a:pt x="0" y="120688"/>
                </a:lnTo>
                <a:lnTo>
                  <a:pt x="134569" y="98971"/>
                </a:lnTo>
                <a:lnTo>
                  <a:pt x="74231" y="67284"/>
                </a:lnTo>
                <a:lnTo>
                  <a:pt x="63373" y="0"/>
                </a:lnTo>
                <a:close/>
              </a:path>
            </a:pathLst>
          </a:custGeom>
          <a:solidFill>
            <a:srgbClr val="000000"/>
          </a:solidFill>
        </p:spPr>
        <p:txBody>
          <a:bodyPr wrap="square" lIns="0" tIns="0" rIns="0" bIns="0" rtlCol="0"/>
          <a:lstStyle/>
          <a:p>
            <a:endParaRPr sz="1266"/>
          </a:p>
        </p:txBody>
      </p:sp>
      <p:sp>
        <p:nvSpPr>
          <p:cNvPr id="77" name="object 77">
            <a:extLst>
              <a:ext uri="{FF2B5EF4-FFF2-40B4-BE49-F238E27FC236}">
                <a16:creationId xmlns:a16="http://schemas.microsoft.com/office/drawing/2014/main" id="{D9734337-FF6D-E44F-8275-26F8E2512428}"/>
              </a:ext>
            </a:extLst>
          </p:cNvPr>
          <p:cNvSpPr/>
          <p:nvPr/>
        </p:nvSpPr>
        <p:spPr>
          <a:xfrm>
            <a:off x="1119321" y="3314675"/>
            <a:ext cx="2583359" cy="1103709"/>
          </a:xfrm>
          <a:custGeom>
            <a:avLst/>
            <a:gdLst/>
            <a:ahLst/>
            <a:cxnLst/>
            <a:rect l="l" t="t" r="r" b="b"/>
            <a:pathLst>
              <a:path w="3674110" h="1569720">
                <a:moveTo>
                  <a:pt x="0" y="0"/>
                </a:moveTo>
                <a:lnTo>
                  <a:pt x="3662387" y="1564271"/>
                </a:lnTo>
                <a:lnTo>
                  <a:pt x="3674084" y="1569275"/>
                </a:lnTo>
              </a:path>
            </a:pathLst>
          </a:custGeom>
          <a:ln w="25400">
            <a:solidFill>
              <a:srgbClr val="000000"/>
            </a:solidFill>
          </a:ln>
        </p:spPr>
        <p:txBody>
          <a:bodyPr wrap="square" lIns="0" tIns="0" rIns="0" bIns="0" rtlCol="0"/>
          <a:lstStyle/>
          <a:p>
            <a:endParaRPr sz="1266"/>
          </a:p>
        </p:txBody>
      </p:sp>
      <p:sp>
        <p:nvSpPr>
          <p:cNvPr id="78" name="object 78">
            <a:extLst>
              <a:ext uri="{FF2B5EF4-FFF2-40B4-BE49-F238E27FC236}">
                <a16:creationId xmlns:a16="http://schemas.microsoft.com/office/drawing/2014/main" id="{CB650564-536D-FD45-842A-078DCAFB0B51}"/>
              </a:ext>
            </a:extLst>
          </p:cNvPr>
          <p:cNvSpPr/>
          <p:nvPr/>
        </p:nvSpPr>
        <p:spPr>
          <a:xfrm>
            <a:off x="3657906" y="4366726"/>
            <a:ext cx="95994" cy="79028"/>
          </a:xfrm>
          <a:custGeom>
            <a:avLst/>
            <a:gdLst/>
            <a:ahLst/>
            <a:cxnLst/>
            <a:rect l="l" t="t" r="r" b="b"/>
            <a:pathLst>
              <a:path w="136525" h="112395">
                <a:moveTo>
                  <a:pt x="47891" y="0"/>
                </a:moveTo>
                <a:lnTo>
                  <a:pt x="51981" y="68033"/>
                </a:lnTo>
                <a:lnTo>
                  <a:pt x="0" y="112115"/>
                </a:lnTo>
                <a:lnTo>
                  <a:pt x="136067" y="103949"/>
                </a:lnTo>
                <a:lnTo>
                  <a:pt x="47891" y="0"/>
                </a:lnTo>
                <a:close/>
              </a:path>
            </a:pathLst>
          </a:custGeom>
          <a:solidFill>
            <a:srgbClr val="000000"/>
          </a:solidFill>
        </p:spPr>
        <p:txBody>
          <a:bodyPr wrap="square" lIns="0" tIns="0" rIns="0" bIns="0" rtlCol="0"/>
          <a:lstStyle/>
          <a:p>
            <a:endParaRPr sz="1266"/>
          </a:p>
        </p:txBody>
      </p:sp>
      <p:sp>
        <p:nvSpPr>
          <p:cNvPr id="79" name="object 79">
            <a:extLst>
              <a:ext uri="{FF2B5EF4-FFF2-40B4-BE49-F238E27FC236}">
                <a16:creationId xmlns:a16="http://schemas.microsoft.com/office/drawing/2014/main" id="{7B360CA1-273F-9A42-BF0E-96C9A1018648}"/>
              </a:ext>
            </a:extLst>
          </p:cNvPr>
          <p:cNvSpPr/>
          <p:nvPr/>
        </p:nvSpPr>
        <p:spPr>
          <a:xfrm>
            <a:off x="1119321" y="5798438"/>
            <a:ext cx="2085529" cy="769739"/>
          </a:xfrm>
          <a:custGeom>
            <a:avLst/>
            <a:gdLst/>
            <a:ahLst/>
            <a:cxnLst/>
            <a:rect l="l" t="t" r="r" b="b"/>
            <a:pathLst>
              <a:path w="2966085" h="1094740">
                <a:moveTo>
                  <a:pt x="0" y="1094642"/>
                </a:moveTo>
                <a:lnTo>
                  <a:pt x="2953880" y="4405"/>
                </a:lnTo>
                <a:lnTo>
                  <a:pt x="2965818" y="0"/>
                </a:lnTo>
              </a:path>
            </a:pathLst>
          </a:custGeom>
          <a:ln w="25400">
            <a:solidFill>
              <a:srgbClr val="000000"/>
            </a:solidFill>
          </a:ln>
        </p:spPr>
        <p:txBody>
          <a:bodyPr wrap="square" lIns="0" tIns="0" rIns="0" bIns="0" rtlCol="0"/>
          <a:lstStyle/>
          <a:p>
            <a:endParaRPr sz="1266"/>
          </a:p>
        </p:txBody>
      </p:sp>
      <p:sp>
        <p:nvSpPr>
          <p:cNvPr id="80" name="object 80">
            <a:extLst>
              <a:ext uri="{FF2B5EF4-FFF2-40B4-BE49-F238E27FC236}">
                <a16:creationId xmlns:a16="http://schemas.microsoft.com/office/drawing/2014/main" id="{50144A94-4683-D241-B4C6-3926D6B256F2}"/>
              </a:ext>
            </a:extLst>
          </p:cNvPr>
          <p:cNvSpPr/>
          <p:nvPr/>
        </p:nvSpPr>
        <p:spPr>
          <a:xfrm>
            <a:off x="3161334" y="5768740"/>
            <a:ext cx="95548" cy="80814"/>
          </a:xfrm>
          <a:custGeom>
            <a:avLst/>
            <a:gdLst/>
            <a:ahLst/>
            <a:cxnLst/>
            <a:rect l="l" t="t" r="r" b="b"/>
            <a:pathLst>
              <a:path w="135889" h="114934">
                <a:moveTo>
                  <a:pt x="0" y="0"/>
                </a:moveTo>
                <a:lnTo>
                  <a:pt x="49707" y="46634"/>
                </a:lnTo>
                <a:lnTo>
                  <a:pt x="42214" y="114376"/>
                </a:lnTo>
                <a:lnTo>
                  <a:pt x="135483" y="14973"/>
                </a:lnTo>
                <a:lnTo>
                  <a:pt x="0" y="0"/>
                </a:lnTo>
                <a:close/>
              </a:path>
            </a:pathLst>
          </a:custGeom>
          <a:solidFill>
            <a:srgbClr val="000000"/>
          </a:solidFill>
        </p:spPr>
        <p:txBody>
          <a:bodyPr wrap="square" lIns="0" tIns="0" rIns="0" bIns="0" rtlCol="0"/>
          <a:lstStyle/>
          <a:p>
            <a:endParaRPr sz="1266"/>
          </a:p>
        </p:txBody>
      </p:sp>
      <p:sp>
        <p:nvSpPr>
          <p:cNvPr id="81" name="object 81">
            <a:extLst>
              <a:ext uri="{FF2B5EF4-FFF2-40B4-BE49-F238E27FC236}">
                <a16:creationId xmlns:a16="http://schemas.microsoft.com/office/drawing/2014/main" id="{DB5E8CBB-10DF-CE48-8ECC-0230F4A3FAC7}"/>
              </a:ext>
            </a:extLst>
          </p:cNvPr>
          <p:cNvSpPr/>
          <p:nvPr/>
        </p:nvSpPr>
        <p:spPr>
          <a:xfrm>
            <a:off x="2271251" y="4765032"/>
            <a:ext cx="404961" cy="728662"/>
          </a:xfrm>
          <a:custGeom>
            <a:avLst/>
            <a:gdLst/>
            <a:ahLst/>
            <a:cxnLst/>
            <a:rect l="l" t="t" r="r" b="b"/>
            <a:pathLst>
              <a:path w="575945" h="1036320">
                <a:moveTo>
                  <a:pt x="0" y="1036069"/>
                </a:moveTo>
                <a:lnTo>
                  <a:pt x="569503" y="11121"/>
                </a:lnTo>
                <a:lnTo>
                  <a:pt x="575683" y="0"/>
                </a:lnTo>
              </a:path>
            </a:pathLst>
          </a:custGeom>
          <a:ln w="25400">
            <a:solidFill>
              <a:srgbClr val="000000"/>
            </a:solidFill>
          </a:ln>
        </p:spPr>
        <p:txBody>
          <a:bodyPr wrap="square" lIns="0" tIns="0" rIns="0" bIns="0" rtlCol="0"/>
          <a:lstStyle/>
          <a:p>
            <a:endParaRPr sz="1266"/>
          </a:p>
        </p:txBody>
      </p:sp>
      <p:sp>
        <p:nvSpPr>
          <p:cNvPr id="82" name="object 82">
            <a:extLst>
              <a:ext uri="{FF2B5EF4-FFF2-40B4-BE49-F238E27FC236}">
                <a16:creationId xmlns:a16="http://schemas.microsoft.com/office/drawing/2014/main" id="{DDEAE696-62DA-DC4B-8FAE-00C354CE8C66}"/>
              </a:ext>
            </a:extLst>
          </p:cNvPr>
          <p:cNvSpPr/>
          <p:nvPr/>
        </p:nvSpPr>
        <p:spPr>
          <a:xfrm>
            <a:off x="2623812" y="4716636"/>
            <a:ext cx="79474" cy="95994"/>
          </a:xfrm>
          <a:custGeom>
            <a:avLst/>
            <a:gdLst/>
            <a:ahLst/>
            <a:cxnLst/>
            <a:rect l="l" t="t" r="r" b="b"/>
            <a:pathLst>
              <a:path w="113029" h="136525">
                <a:moveTo>
                  <a:pt x="112509" y="0"/>
                </a:moveTo>
                <a:lnTo>
                  <a:pt x="0" y="76962"/>
                </a:lnTo>
                <a:lnTo>
                  <a:pt x="68097" y="79933"/>
                </a:lnTo>
                <a:lnTo>
                  <a:pt x="106578" y="136182"/>
                </a:lnTo>
                <a:lnTo>
                  <a:pt x="112509" y="0"/>
                </a:lnTo>
                <a:close/>
              </a:path>
            </a:pathLst>
          </a:custGeom>
          <a:solidFill>
            <a:srgbClr val="000000"/>
          </a:solidFill>
        </p:spPr>
        <p:txBody>
          <a:bodyPr wrap="square" lIns="0" tIns="0" rIns="0" bIns="0" rtlCol="0"/>
          <a:lstStyle/>
          <a:p>
            <a:endParaRPr sz="1266"/>
          </a:p>
        </p:txBody>
      </p:sp>
      <p:sp>
        <p:nvSpPr>
          <p:cNvPr id="83" name="object 83">
            <a:extLst>
              <a:ext uri="{FF2B5EF4-FFF2-40B4-BE49-F238E27FC236}">
                <a16:creationId xmlns:a16="http://schemas.microsoft.com/office/drawing/2014/main" id="{590F9427-9554-164D-BEF8-8EAF31400109}"/>
              </a:ext>
            </a:extLst>
          </p:cNvPr>
          <p:cNvSpPr/>
          <p:nvPr/>
        </p:nvSpPr>
        <p:spPr>
          <a:xfrm>
            <a:off x="1790833" y="4573762"/>
            <a:ext cx="818852" cy="446"/>
          </a:xfrm>
          <a:custGeom>
            <a:avLst/>
            <a:gdLst/>
            <a:ahLst/>
            <a:cxnLst/>
            <a:rect l="l" t="t" r="r" b="b"/>
            <a:pathLst>
              <a:path w="1164589" h="635">
                <a:moveTo>
                  <a:pt x="0" y="13"/>
                </a:moveTo>
                <a:lnTo>
                  <a:pt x="12700" y="12"/>
                </a:lnTo>
                <a:lnTo>
                  <a:pt x="1164545" y="0"/>
                </a:lnTo>
              </a:path>
            </a:pathLst>
          </a:custGeom>
          <a:ln w="25400">
            <a:solidFill>
              <a:srgbClr val="000000"/>
            </a:solidFill>
          </a:ln>
        </p:spPr>
        <p:txBody>
          <a:bodyPr wrap="square" lIns="0" tIns="0" rIns="0" bIns="0" rtlCol="0"/>
          <a:lstStyle/>
          <a:p>
            <a:endParaRPr sz="1266"/>
          </a:p>
        </p:txBody>
      </p:sp>
      <p:sp>
        <p:nvSpPr>
          <p:cNvPr id="84" name="object 84">
            <a:extLst>
              <a:ext uri="{FF2B5EF4-FFF2-40B4-BE49-F238E27FC236}">
                <a16:creationId xmlns:a16="http://schemas.microsoft.com/office/drawing/2014/main" id="{CAFF3214-51E6-744F-B42A-BF1D13B1753E}"/>
              </a:ext>
            </a:extLst>
          </p:cNvPr>
          <p:cNvSpPr/>
          <p:nvPr/>
        </p:nvSpPr>
        <p:spPr>
          <a:xfrm>
            <a:off x="1735469" y="4530907"/>
            <a:ext cx="85725" cy="85725"/>
          </a:xfrm>
          <a:custGeom>
            <a:avLst/>
            <a:gdLst/>
            <a:ahLst/>
            <a:cxnLst/>
            <a:rect l="l" t="t" r="r" b="b"/>
            <a:pathLst>
              <a:path w="121920" h="121920">
                <a:moveTo>
                  <a:pt x="121920" y="0"/>
                </a:moveTo>
                <a:lnTo>
                  <a:pt x="0" y="60959"/>
                </a:lnTo>
                <a:lnTo>
                  <a:pt x="121920" y="121919"/>
                </a:lnTo>
                <a:lnTo>
                  <a:pt x="91439" y="60959"/>
                </a:lnTo>
                <a:lnTo>
                  <a:pt x="121920" y="0"/>
                </a:lnTo>
                <a:close/>
              </a:path>
            </a:pathLst>
          </a:custGeom>
          <a:solidFill>
            <a:srgbClr val="000000"/>
          </a:solidFill>
        </p:spPr>
        <p:txBody>
          <a:bodyPr wrap="square" lIns="0" tIns="0" rIns="0" bIns="0" rtlCol="0"/>
          <a:lstStyle/>
          <a:p>
            <a:endParaRPr sz="1266"/>
          </a:p>
        </p:txBody>
      </p:sp>
      <p:sp>
        <p:nvSpPr>
          <p:cNvPr id="96" name="object 80">
            <a:extLst>
              <a:ext uri="{FF2B5EF4-FFF2-40B4-BE49-F238E27FC236}">
                <a16:creationId xmlns:a16="http://schemas.microsoft.com/office/drawing/2014/main" id="{66DBFFAE-7BC9-F944-82E4-29514CBAF582}"/>
              </a:ext>
            </a:extLst>
          </p:cNvPr>
          <p:cNvSpPr txBox="1"/>
          <p:nvPr/>
        </p:nvSpPr>
        <p:spPr>
          <a:xfrm>
            <a:off x="4374561" y="3528118"/>
            <a:ext cx="221456" cy="1802200"/>
          </a:xfrm>
          <a:prstGeom prst="rect">
            <a:avLst/>
          </a:prstGeom>
        </p:spPr>
        <p:txBody>
          <a:bodyPr vert="horz" wrap="square" lIns="0" tIns="66080" rIns="0" bIns="0" rtlCol="0">
            <a:spAutoFit/>
          </a:bodyPr>
          <a:lstStyle/>
          <a:p>
            <a:pPr marL="5358" algn="ctr">
              <a:spcBef>
                <a:spcPts val="520"/>
              </a:spcBef>
            </a:pPr>
            <a:r>
              <a:rPr sz="1266" spc="137" dirty="0">
                <a:latin typeface="Arial" panose="020B0604020202020204" pitchFamily="34" charset="0"/>
                <a:cs typeface="Arial" panose="020B0604020202020204" pitchFamily="34" charset="0"/>
              </a:rPr>
              <a:t>0</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1</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2</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3</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4</a:t>
            </a:r>
            <a:endParaRPr sz="1266" dirty="0">
              <a:latin typeface="Arial" panose="020B0604020202020204" pitchFamily="34" charset="0"/>
              <a:cs typeface="Arial" panose="020B0604020202020204" pitchFamily="34" charset="0"/>
            </a:endParaRPr>
          </a:p>
          <a:p>
            <a:pPr marL="5358" algn="ctr">
              <a:spcBef>
                <a:spcPts val="450"/>
              </a:spcBef>
            </a:pPr>
            <a:r>
              <a:rPr sz="1266" spc="137" dirty="0">
                <a:latin typeface="Arial" panose="020B0604020202020204" pitchFamily="34" charset="0"/>
                <a:cs typeface="Arial" panose="020B0604020202020204" pitchFamily="34" charset="0"/>
              </a:rPr>
              <a:t>5</a:t>
            </a:r>
            <a:endParaRPr sz="1266" dirty="0">
              <a:latin typeface="Arial" panose="020B0604020202020204" pitchFamily="34" charset="0"/>
              <a:cs typeface="Arial" panose="020B0604020202020204" pitchFamily="34" charset="0"/>
            </a:endParaRPr>
          </a:p>
          <a:p>
            <a:pPr marL="5358" algn="ctr">
              <a:spcBef>
                <a:spcPts val="380"/>
              </a:spcBef>
            </a:pPr>
            <a:r>
              <a:rPr sz="1266" spc="137" dirty="0">
                <a:latin typeface="Arial" panose="020B0604020202020204" pitchFamily="34" charset="0"/>
                <a:cs typeface="Arial" panose="020B0604020202020204" pitchFamily="34" charset="0"/>
              </a:rPr>
              <a:t>6</a:t>
            </a:r>
            <a:endParaRPr sz="1266" dirty="0">
              <a:latin typeface="Arial" panose="020B0604020202020204" pitchFamily="34" charset="0"/>
              <a:cs typeface="Arial" panose="020B0604020202020204" pitchFamily="34" charset="0"/>
            </a:endParaRPr>
          </a:p>
        </p:txBody>
      </p:sp>
      <p:sp>
        <p:nvSpPr>
          <p:cNvPr id="97" name="object 81">
            <a:extLst>
              <a:ext uri="{FF2B5EF4-FFF2-40B4-BE49-F238E27FC236}">
                <a16:creationId xmlns:a16="http://schemas.microsoft.com/office/drawing/2014/main" id="{632B913C-3438-CD41-8A81-CFB72749D4EC}"/>
              </a:ext>
            </a:extLst>
          </p:cNvPr>
          <p:cNvSpPr txBox="1"/>
          <p:nvPr/>
        </p:nvSpPr>
        <p:spPr>
          <a:xfrm>
            <a:off x="4411421" y="3290811"/>
            <a:ext cx="1010841" cy="182142"/>
          </a:xfrm>
          <a:prstGeom prst="rect">
            <a:avLst/>
          </a:prstGeom>
        </p:spPr>
        <p:txBody>
          <a:bodyPr vert="horz" wrap="square" lIns="0" tIns="8930" rIns="0" bIns="0" rtlCol="0">
            <a:spAutoFit/>
          </a:bodyPr>
          <a:lstStyle/>
          <a:p>
            <a:pPr marL="8929">
              <a:spcBef>
                <a:spcPts val="70"/>
              </a:spcBef>
              <a:tabLst>
                <a:tab pos="338870" algn="l"/>
              </a:tabLst>
            </a:pPr>
            <a:r>
              <a:rPr sz="1125" b="1" kern="0" dirty="0">
                <a:latin typeface="Arial" panose="020B0604020202020204" pitchFamily="34" charset="0"/>
                <a:cs typeface="Arial" panose="020B0604020202020204" pitchFamily="34" charset="0"/>
              </a:rPr>
              <a:t>v	marked[</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98" name="object 82">
            <a:extLst>
              <a:ext uri="{FF2B5EF4-FFF2-40B4-BE49-F238E27FC236}">
                <a16:creationId xmlns:a16="http://schemas.microsoft.com/office/drawing/2014/main" id="{6B83827F-B1C4-4C4A-9B44-F2568D5F4336}"/>
              </a:ext>
            </a:extLst>
          </p:cNvPr>
          <p:cNvSpPr/>
          <p:nvPr/>
        </p:nvSpPr>
        <p:spPr>
          <a:xfrm flipV="1">
            <a:off x="4328857" y="3501264"/>
            <a:ext cx="2603118" cy="45719"/>
          </a:xfrm>
          <a:custGeom>
            <a:avLst/>
            <a:gdLst/>
            <a:ahLst/>
            <a:cxnLst/>
            <a:rect l="l" t="t" r="r" b="b"/>
            <a:pathLst>
              <a:path w="2872104">
                <a:moveTo>
                  <a:pt x="0" y="0"/>
                </a:moveTo>
                <a:lnTo>
                  <a:pt x="2871774" y="0"/>
                </a:lnTo>
              </a:path>
            </a:pathLst>
          </a:custGeom>
          <a:ln w="12700">
            <a:solidFill>
              <a:srgbClr val="000000"/>
            </a:solidFill>
          </a:ln>
        </p:spPr>
        <p:txBody>
          <a:bodyPr wrap="square" lIns="0" tIns="0" rIns="0" bIns="0" rtlCol="0"/>
          <a:lstStyle/>
          <a:p>
            <a:endParaRPr sz="1266">
              <a:latin typeface="Arial" panose="020B0604020202020204" pitchFamily="34" charset="0"/>
              <a:cs typeface="Arial" panose="020B0604020202020204" pitchFamily="34" charset="0"/>
            </a:endParaRPr>
          </a:p>
        </p:txBody>
      </p:sp>
      <p:sp>
        <p:nvSpPr>
          <p:cNvPr id="99" name="object 83">
            <a:extLst>
              <a:ext uri="{FF2B5EF4-FFF2-40B4-BE49-F238E27FC236}">
                <a16:creationId xmlns:a16="http://schemas.microsoft.com/office/drawing/2014/main" id="{986DA1AF-AFCE-4446-BB17-8377AADFBAAF}"/>
              </a:ext>
            </a:extLst>
          </p:cNvPr>
          <p:cNvSpPr txBox="1"/>
          <p:nvPr/>
        </p:nvSpPr>
        <p:spPr>
          <a:xfrm>
            <a:off x="4987212" y="3552922"/>
            <a:ext cx="119658" cy="1774441"/>
          </a:xfrm>
          <a:prstGeom prst="rect">
            <a:avLst/>
          </a:prstGeom>
        </p:spPr>
        <p:txBody>
          <a:bodyPr vert="horz" wrap="square" lIns="0" tIns="9823" rIns="0" bIns="0" rtlCol="0">
            <a:spAutoFit/>
          </a:bodyPr>
          <a:lstStyle/>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endParaRPr lang="en-US" sz="1270" spc="42" dirty="0">
              <a:solidFill>
                <a:srgbClr val="8D3124"/>
              </a:solidFill>
              <a:latin typeface="Arial" panose="020B0604020202020204" pitchFamily="34" charset="0"/>
              <a:cs typeface="Arial" panose="020B0604020202020204" pitchFamily="34" charset="0"/>
            </a:endParaRP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  F  F  F  F </a:t>
            </a:r>
            <a:r>
              <a:rPr sz="1270" spc="42" dirty="0">
                <a:solidFill>
                  <a:srgbClr val="8D3124"/>
                </a:solidFill>
                <a:latin typeface="Arial" panose="020B0604020202020204" pitchFamily="34" charset="0"/>
                <a:cs typeface="Arial" panose="020B0604020202020204" pitchFamily="34" charset="0"/>
              </a:rPr>
              <a:t>  </a:t>
            </a:r>
            <a:endParaRPr lang="en-US" sz="1270" spc="42" dirty="0">
              <a:solidFill>
                <a:srgbClr val="8D3124"/>
              </a:solidFill>
              <a:latin typeface="Arial" panose="020B0604020202020204" pitchFamily="34" charset="0"/>
              <a:cs typeface="Arial" panose="020B0604020202020204" pitchFamily="34" charset="0"/>
            </a:endParaRPr>
          </a:p>
        </p:txBody>
      </p:sp>
      <p:sp>
        <p:nvSpPr>
          <p:cNvPr id="100" name="object 84">
            <a:extLst>
              <a:ext uri="{FF2B5EF4-FFF2-40B4-BE49-F238E27FC236}">
                <a16:creationId xmlns:a16="http://schemas.microsoft.com/office/drawing/2014/main" id="{9EC2E7E8-C020-774C-8F3B-BCAC5A75F3FD}"/>
              </a:ext>
            </a:extLst>
          </p:cNvPr>
          <p:cNvSpPr txBox="1"/>
          <p:nvPr/>
        </p:nvSpPr>
        <p:spPr>
          <a:xfrm>
            <a:off x="5491844" y="3290811"/>
            <a:ext cx="925144" cy="182142"/>
          </a:xfrm>
          <a:prstGeom prst="rect">
            <a:avLst/>
          </a:prstGeom>
        </p:spPr>
        <p:txBody>
          <a:bodyPr vert="horz" wrap="square" lIns="0" tIns="8930" rIns="0" bIns="0" rtlCol="0">
            <a:spAutoFit/>
          </a:bodyPr>
          <a:lstStyle/>
          <a:p>
            <a:pPr marL="8929">
              <a:spcBef>
                <a:spcPts val="70"/>
              </a:spcBef>
            </a:pPr>
            <a:r>
              <a:rPr lang="en-US" sz="1125" b="1" kern="0" dirty="0" err="1">
                <a:latin typeface="Arial" panose="020B0604020202020204" pitchFamily="34" charset="0"/>
                <a:cs typeface="Arial" panose="020B0604020202020204" pitchFamily="34" charset="0"/>
              </a:rPr>
              <a:t>onStack</a:t>
            </a:r>
            <a:r>
              <a:rPr sz="1125" b="1" kern="0" dirty="0">
                <a:latin typeface="Arial" panose="020B0604020202020204" pitchFamily="34" charset="0"/>
                <a:cs typeface="Arial" panose="020B0604020202020204" pitchFamily="34" charset="0"/>
              </a:rPr>
              <a:t>[</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109" name="Rectangle 108">
            <a:extLst>
              <a:ext uri="{FF2B5EF4-FFF2-40B4-BE49-F238E27FC236}">
                <a16:creationId xmlns:a16="http://schemas.microsoft.com/office/drawing/2014/main" id="{4D2857E1-2CA6-184B-9EFE-24F2B947AD1A}"/>
              </a:ext>
            </a:extLst>
          </p:cNvPr>
          <p:cNvSpPr/>
          <p:nvPr/>
        </p:nvSpPr>
        <p:spPr>
          <a:xfrm>
            <a:off x="4902322" y="3559486"/>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0" name="Rectangle 109">
            <a:extLst>
              <a:ext uri="{FF2B5EF4-FFF2-40B4-BE49-F238E27FC236}">
                <a16:creationId xmlns:a16="http://schemas.microsoft.com/office/drawing/2014/main" id="{923B2EC0-63B6-D14B-99CE-F28ACF6F87EB}"/>
              </a:ext>
            </a:extLst>
          </p:cNvPr>
          <p:cNvSpPr/>
          <p:nvPr/>
        </p:nvSpPr>
        <p:spPr>
          <a:xfrm>
            <a:off x="4902322" y="4570835"/>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1" name="Rectangle 110">
            <a:extLst>
              <a:ext uri="{FF2B5EF4-FFF2-40B4-BE49-F238E27FC236}">
                <a16:creationId xmlns:a16="http://schemas.microsoft.com/office/drawing/2014/main" id="{8C62A80E-7A48-0B41-9047-AA961627E7CD}"/>
              </a:ext>
            </a:extLst>
          </p:cNvPr>
          <p:cNvSpPr/>
          <p:nvPr/>
        </p:nvSpPr>
        <p:spPr>
          <a:xfrm>
            <a:off x="4901473" y="4823672"/>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2" name="Rectangle 111">
            <a:extLst>
              <a:ext uri="{FF2B5EF4-FFF2-40B4-BE49-F238E27FC236}">
                <a16:creationId xmlns:a16="http://schemas.microsoft.com/office/drawing/2014/main" id="{0370AE5C-7EAC-F441-B566-039FA5F0E892}"/>
              </a:ext>
            </a:extLst>
          </p:cNvPr>
          <p:cNvSpPr/>
          <p:nvPr/>
        </p:nvSpPr>
        <p:spPr>
          <a:xfrm>
            <a:off x="4902322" y="3812324"/>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3" name="Rectangle 112">
            <a:extLst>
              <a:ext uri="{FF2B5EF4-FFF2-40B4-BE49-F238E27FC236}">
                <a16:creationId xmlns:a16="http://schemas.microsoft.com/office/drawing/2014/main" id="{53671FC6-C059-9040-9C56-77422E61D4BD}"/>
              </a:ext>
            </a:extLst>
          </p:cNvPr>
          <p:cNvSpPr/>
          <p:nvPr/>
        </p:nvSpPr>
        <p:spPr>
          <a:xfrm>
            <a:off x="4902322" y="4065161"/>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14" name="Rectangle 113">
            <a:extLst>
              <a:ext uri="{FF2B5EF4-FFF2-40B4-BE49-F238E27FC236}">
                <a16:creationId xmlns:a16="http://schemas.microsoft.com/office/drawing/2014/main" id="{1EA11C70-96C6-9243-85ED-645A931A87D4}"/>
              </a:ext>
            </a:extLst>
          </p:cNvPr>
          <p:cNvSpPr/>
          <p:nvPr/>
        </p:nvSpPr>
        <p:spPr>
          <a:xfrm>
            <a:off x="4898820" y="4317998"/>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cxnSp>
        <p:nvCxnSpPr>
          <p:cNvPr id="115" name="Straight Arrow Connector 114">
            <a:extLst>
              <a:ext uri="{FF2B5EF4-FFF2-40B4-BE49-F238E27FC236}">
                <a16:creationId xmlns:a16="http://schemas.microsoft.com/office/drawing/2014/main" id="{DCC23DD6-96CA-7044-BF0D-5403E124DD6E}"/>
              </a:ext>
            </a:extLst>
          </p:cNvPr>
          <p:cNvCxnSpPr/>
          <p:nvPr/>
        </p:nvCxnSpPr>
        <p:spPr>
          <a:xfrm flipH="1">
            <a:off x="7021177" y="3697488"/>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AE603486-2918-754B-AF9E-0610FE0E6D84}"/>
              </a:ext>
            </a:extLst>
          </p:cNvPr>
          <p:cNvCxnSpPr/>
          <p:nvPr/>
        </p:nvCxnSpPr>
        <p:spPr>
          <a:xfrm flipH="1">
            <a:off x="7021177" y="3950865"/>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05A3B745-0343-FF42-8E0F-956940AFE06F}"/>
              </a:ext>
            </a:extLst>
          </p:cNvPr>
          <p:cNvCxnSpPr/>
          <p:nvPr/>
        </p:nvCxnSpPr>
        <p:spPr>
          <a:xfrm flipH="1">
            <a:off x="7021177" y="4212631"/>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EA23EF61-8F9F-474F-A80D-482B570EAB62}"/>
              </a:ext>
            </a:extLst>
          </p:cNvPr>
          <p:cNvCxnSpPr/>
          <p:nvPr/>
        </p:nvCxnSpPr>
        <p:spPr>
          <a:xfrm flipH="1">
            <a:off x="7021177" y="4457619"/>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a:extLst>
              <a:ext uri="{FF2B5EF4-FFF2-40B4-BE49-F238E27FC236}">
                <a16:creationId xmlns:a16="http://schemas.microsoft.com/office/drawing/2014/main" id="{612D690B-992D-F043-964E-B8C9FD34AB24}"/>
              </a:ext>
            </a:extLst>
          </p:cNvPr>
          <p:cNvCxnSpPr/>
          <p:nvPr/>
        </p:nvCxnSpPr>
        <p:spPr>
          <a:xfrm flipH="1">
            <a:off x="7021177" y="4702607"/>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EEC2F5D5-5CF7-E545-BF9B-2D4E2551B05C}"/>
              </a:ext>
            </a:extLst>
          </p:cNvPr>
          <p:cNvCxnSpPr/>
          <p:nvPr/>
        </p:nvCxnSpPr>
        <p:spPr>
          <a:xfrm flipH="1">
            <a:off x="7021177" y="4955984"/>
            <a:ext cx="30502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8" name="object 83">
            <a:extLst>
              <a:ext uri="{FF2B5EF4-FFF2-40B4-BE49-F238E27FC236}">
                <a16:creationId xmlns:a16="http://schemas.microsoft.com/office/drawing/2014/main" id="{F02C1423-2BBE-8548-884A-2AF50A5CDE1B}"/>
              </a:ext>
            </a:extLst>
          </p:cNvPr>
          <p:cNvSpPr txBox="1"/>
          <p:nvPr/>
        </p:nvSpPr>
        <p:spPr>
          <a:xfrm>
            <a:off x="5710531" y="3552922"/>
            <a:ext cx="119658" cy="1774441"/>
          </a:xfrm>
          <a:prstGeom prst="rect">
            <a:avLst/>
          </a:prstGeom>
        </p:spPr>
        <p:txBody>
          <a:bodyPr vert="horz" wrap="square" lIns="0" tIns="9823" rIns="0" bIns="0" rtlCol="0">
            <a:spAutoFit/>
          </a:bodyPr>
          <a:lstStyle/>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a:t>
            </a:r>
            <a:endParaRPr lang="en-US" sz="1270" spc="42" dirty="0">
              <a:solidFill>
                <a:srgbClr val="8D3124"/>
              </a:solidFill>
              <a:latin typeface="Arial" panose="020B0604020202020204" pitchFamily="34" charset="0"/>
              <a:cs typeface="Arial" panose="020B0604020202020204" pitchFamily="34" charset="0"/>
            </a:endParaRPr>
          </a:p>
          <a:p>
            <a:pPr marL="8929" marR="3572" algn="just">
              <a:lnSpc>
                <a:spcPct val="129200"/>
              </a:lnSpc>
              <a:spcBef>
                <a:spcPts val="77"/>
              </a:spcBef>
            </a:pPr>
            <a:r>
              <a:rPr lang="en-US" sz="1270" spc="14" dirty="0">
                <a:latin typeface="Arial" panose="020B0604020202020204" pitchFamily="34" charset="0"/>
                <a:cs typeface="Arial" panose="020B0604020202020204" pitchFamily="34" charset="0"/>
              </a:rPr>
              <a:t>F  F  F  F  F </a:t>
            </a:r>
            <a:r>
              <a:rPr sz="1270" spc="42" dirty="0">
                <a:solidFill>
                  <a:srgbClr val="8D3124"/>
                </a:solidFill>
                <a:latin typeface="Arial" panose="020B0604020202020204" pitchFamily="34" charset="0"/>
                <a:cs typeface="Arial" panose="020B0604020202020204" pitchFamily="34" charset="0"/>
              </a:rPr>
              <a:t>  </a:t>
            </a:r>
            <a:endParaRPr lang="en-US" sz="1270" spc="42" dirty="0">
              <a:solidFill>
                <a:srgbClr val="8D3124"/>
              </a:solidFill>
              <a:latin typeface="Arial" panose="020B0604020202020204" pitchFamily="34" charset="0"/>
              <a:cs typeface="Arial" panose="020B0604020202020204" pitchFamily="34" charset="0"/>
            </a:endParaRPr>
          </a:p>
        </p:txBody>
      </p:sp>
      <p:sp>
        <p:nvSpPr>
          <p:cNvPr id="140" name="Rectangle 139">
            <a:extLst>
              <a:ext uri="{FF2B5EF4-FFF2-40B4-BE49-F238E27FC236}">
                <a16:creationId xmlns:a16="http://schemas.microsoft.com/office/drawing/2014/main" id="{AFE710FE-9BCA-0340-89A2-9F12ABD8E82B}"/>
              </a:ext>
            </a:extLst>
          </p:cNvPr>
          <p:cNvSpPr/>
          <p:nvPr/>
        </p:nvSpPr>
        <p:spPr>
          <a:xfrm>
            <a:off x="5625641" y="3559486"/>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41" name="Rectangle 140">
            <a:extLst>
              <a:ext uri="{FF2B5EF4-FFF2-40B4-BE49-F238E27FC236}">
                <a16:creationId xmlns:a16="http://schemas.microsoft.com/office/drawing/2014/main" id="{99E19816-288B-E647-931E-035BC44251F1}"/>
              </a:ext>
            </a:extLst>
          </p:cNvPr>
          <p:cNvSpPr/>
          <p:nvPr/>
        </p:nvSpPr>
        <p:spPr>
          <a:xfrm>
            <a:off x="5625641" y="4570835"/>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42" name="Rectangle 141">
            <a:extLst>
              <a:ext uri="{FF2B5EF4-FFF2-40B4-BE49-F238E27FC236}">
                <a16:creationId xmlns:a16="http://schemas.microsoft.com/office/drawing/2014/main" id="{39925F6C-917D-794C-93F3-2D710E6132B2}"/>
              </a:ext>
            </a:extLst>
          </p:cNvPr>
          <p:cNvSpPr/>
          <p:nvPr/>
        </p:nvSpPr>
        <p:spPr>
          <a:xfrm>
            <a:off x="5624792" y="4823672"/>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43" name="Rectangle 142">
            <a:extLst>
              <a:ext uri="{FF2B5EF4-FFF2-40B4-BE49-F238E27FC236}">
                <a16:creationId xmlns:a16="http://schemas.microsoft.com/office/drawing/2014/main" id="{BA5B123C-5C21-D94B-B7F1-D2D46197407F}"/>
              </a:ext>
            </a:extLst>
          </p:cNvPr>
          <p:cNvSpPr/>
          <p:nvPr/>
        </p:nvSpPr>
        <p:spPr>
          <a:xfrm>
            <a:off x="5625641" y="3812324"/>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44" name="Rectangle 143">
            <a:extLst>
              <a:ext uri="{FF2B5EF4-FFF2-40B4-BE49-F238E27FC236}">
                <a16:creationId xmlns:a16="http://schemas.microsoft.com/office/drawing/2014/main" id="{C19F4591-107F-8848-A3E3-147DD98EC99B}"/>
              </a:ext>
            </a:extLst>
          </p:cNvPr>
          <p:cNvSpPr/>
          <p:nvPr/>
        </p:nvSpPr>
        <p:spPr>
          <a:xfrm>
            <a:off x="5625641" y="4065161"/>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45" name="Rectangle 144">
            <a:extLst>
              <a:ext uri="{FF2B5EF4-FFF2-40B4-BE49-F238E27FC236}">
                <a16:creationId xmlns:a16="http://schemas.microsoft.com/office/drawing/2014/main" id="{81AA33E9-9582-1F41-A706-B859765723E8}"/>
              </a:ext>
            </a:extLst>
          </p:cNvPr>
          <p:cNvSpPr/>
          <p:nvPr/>
        </p:nvSpPr>
        <p:spPr>
          <a:xfrm>
            <a:off x="5622139" y="4317998"/>
            <a:ext cx="289438" cy="287771"/>
          </a:xfrm>
          <a:prstGeom prst="rect">
            <a:avLst/>
          </a:prstGeom>
          <a:solidFill>
            <a:schemeClr val="bg1"/>
          </a:solidFill>
        </p:spPr>
        <p:txBody>
          <a:bodyPr wrap="none">
            <a:spAutoFit/>
          </a:bodyPr>
          <a:lstStyle/>
          <a:p>
            <a:r>
              <a:rPr lang="en-US" sz="1270" spc="42" dirty="0">
                <a:solidFill>
                  <a:srgbClr val="8D3124"/>
                </a:solidFill>
                <a:latin typeface="Arial" panose="020B0604020202020204" pitchFamily="34" charset="0"/>
                <a:cs typeface="Arial" panose="020B0604020202020204" pitchFamily="34" charset="0"/>
              </a:rPr>
              <a:t>T</a:t>
            </a:r>
            <a:endParaRPr lang="en-US" sz="1270" dirty="0"/>
          </a:p>
        </p:txBody>
      </p:sp>
      <p:sp>
        <p:nvSpPr>
          <p:cNvPr id="155" name="object 84">
            <a:extLst>
              <a:ext uri="{FF2B5EF4-FFF2-40B4-BE49-F238E27FC236}">
                <a16:creationId xmlns:a16="http://schemas.microsoft.com/office/drawing/2014/main" id="{7403362C-0FF6-2C42-A7B7-491EFB7CCB01}"/>
              </a:ext>
            </a:extLst>
          </p:cNvPr>
          <p:cNvSpPr txBox="1"/>
          <p:nvPr/>
        </p:nvSpPr>
        <p:spPr>
          <a:xfrm>
            <a:off x="6263833" y="3304162"/>
            <a:ext cx="670173" cy="182142"/>
          </a:xfrm>
          <a:prstGeom prst="rect">
            <a:avLst/>
          </a:prstGeom>
        </p:spPr>
        <p:txBody>
          <a:bodyPr vert="horz" wrap="square" lIns="0" tIns="8930" rIns="0" bIns="0" rtlCol="0">
            <a:spAutoFit/>
          </a:bodyPr>
          <a:lstStyle/>
          <a:p>
            <a:pPr marL="8929">
              <a:spcBef>
                <a:spcPts val="70"/>
              </a:spcBef>
            </a:pPr>
            <a:r>
              <a:rPr sz="1125" b="1" kern="0" dirty="0" err="1">
                <a:latin typeface="Arial" panose="020B0604020202020204" pitchFamily="34" charset="0"/>
                <a:cs typeface="Arial" panose="020B0604020202020204" pitchFamily="34" charset="0"/>
              </a:rPr>
              <a:t>edgeTo</a:t>
            </a:r>
            <a:r>
              <a:rPr sz="1125" b="1" kern="0" dirty="0">
                <a:latin typeface="Arial" panose="020B0604020202020204" pitchFamily="34" charset="0"/>
                <a:cs typeface="Arial" panose="020B0604020202020204" pitchFamily="34" charset="0"/>
              </a:rPr>
              <a:t>[</a:t>
            </a:r>
            <a:r>
              <a:rPr lang="en-US" sz="1125" b="1" kern="0" dirty="0">
                <a:latin typeface="Arial" panose="020B0604020202020204" pitchFamily="34" charset="0"/>
                <a:cs typeface="Arial" panose="020B0604020202020204" pitchFamily="34" charset="0"/>
              </a:rPr>
              <a:t> </a:t>
            </a:r>
            <a:r>
              <a:rPr sz="1125" b="1" kern="0" dirty="0">
                <a:latin typeface="Arial" panose="020B0604020202020204" pitchFamily="34" charset="0"/>
                <a:cs typeface="Arial" panose="020B0604020202020204" pitchFamily="34" charset="0"/>
              </a:rPr>
              <a:t>]</a:t>
            </a:r>
          </a:p>
        </p:txBody>
      </p:sp>
      <p:sp>
        <p:nvSpPr>
          <p:cNvPr id="170" name="object 85">
            <a:extLst>
              <a:ext uri="{FF2B5EF4-FFF2-40B4-BE49-F238E27FC236}">
                <a16:creationId xmlns:a16="http://schemas.microsoft.com/office/drawing/2014/main" id="{0CDF18A6-3454-E346-8668-DC965189C0A9}"/>
              </a:ext>
            </a:extLst>
          </p:cNvPr>
          <p:cNvSpPr txBox="1"/>
          <p:nvPr/>
        </p:nvSpPr>
        <p:spPr>
          <a:xfrm>
            <a:off x="6452370" y="3546983"/>
            <a:ext cx="119658" cy="1751610"/>
          </a:xfrm>
          <a:prstGeom prst="rect">
            <a:avLst/>
          </a:prstGeom>
        </p:spPr>
        <p:txBody>
          <a:bodyPr vert="horz" wrap="square" lIns="0" tIns="8930" rIns="0" bIns="0" rtlCol="0">
            <a:spAutoFit/>
          </a:bodyPr>
          <a:lstStyle/>
          <a:p>
            <a:pPr marL="8929" marR="3572" indent="8929">
              <a:lnSpc>
                <a:spcPct val="129600"/>
              </a:lnSpc>
              <a:spcBef>
                <a:spcPts val="70"/>
              </a:spcBef>
            </a:pPr>
            <a:r>
              <a:rPr lang="en-US" sz="1266" spc="165" dirty="0">
                <a:latin typeface="Arial" panose="020B0604020202020204" pitchFamily="34" charset="0"/>
                <a:cs typeface="Arial" panose="020B0604020202020204" pitchFamily="34" charset="0"/>
              </a:rPr>
              <a:t>–  </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endParaRPr lang="en-US" sz="1266" dirty="0">
              <a:latin typeface="Arial" panose="020B0604020202020204" pitchFamily="34" charset="0"/>
              <a:cs typeface="Arial" panose="020B0604020202020204" pitchFamily="34" charset="0"/>
            </a:endParaRPr>
          </a:p>
          <a:p>
            <a:pPr marL="17859">
              <a:spcBef>
                <a:spcPts val="450"/>
              </a:spcBef>
            </a:pPr>
            <a:r>
              <a:rPr lang="en-US" sz="1266" spc="165" dirty="0">
                <a:latin typeface="Arial" panose="020B0604020202020204" pitchFamily="34" charset="0"/>
                <a:cs typeface="Arial" panose="020B0604020202020204" pitchFamily="34" charset="0"/>
              </a:rPr>
              <a:t>–</a:t>
            </a:r>
            <a:r>
              <a:rPr sz="1266" spc="165" dirty="0">
                <a:latin typeface="Arial" panose="020B0604020202020204" pitchFamily="34" charset="0"/>
                <a:cs typeface="Arial" panose="020B0604020202020204" pitchFamily="34" charset="0"/>
              </a:rPr>
              <a:t>–  </a:t>
            </a:r>
            <a:endParaRPr sz="1266" dirty="0">
              <a:latin typeface="Arial" panose="020B0604020202020204" pitchFamily="34" charset="0"/>
              <a:cs typeface="Arial" panose="020B0604020202020204" pitchFamily="34" charset="0"/>
            </a:endParaRPr>
          </a:p>
        </p:txBody>
      </p:sp>
      <p:sp>
        <p:nvSpPr>
          <p:cNvPr id="175" name="Rectangle 174">
            <a:extLst>
              <a:ext uri="{FF2B5EF4-FFF2-40B4-BE49-F238E27FC236}">
                <a16:creationId xmlns:a16="http://schemas.microsoft.com/office/drawing/2014/main" id="{9F6D6ED9-940E-0546-BC02-F79BC2753BEB}"/>
              </a:ext>
            </a:extLst>
          </p:cNvPr>
          <p:cNvSpPr/>
          <p:nvPr/>
        </p:nvSpPr>
        <p:spPr>
          <a:xfrm>
            <a:off x="6367212" y="4060264"/>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latin typeface="Arial" panose="020B0604020202020204" pitchFamily="34" charset="0"/>
              <a:cs typeface="Arial" panose="020B0604020202020204" pitchFamily="34" charset="0"/>
            </a:endParaRPr>
          </a:p>
        </p:txBody>
      </p:sp>
      <p:sp>
        <p:nvSpPr>
          <p:cNvPr id="176" name="Rectangle 175">
            <a:extLst>
              <a:ext uri="{FF2B5EF4-FFF2-40B4-BE49-F238E27FC236}">
                <a16:creationId xmlns:a16="http://schemas.microsoft.com/office/drawing/2014/main" id="{5A92D110-B7C1-E740-9BA3-69FEE5424092}"/>
              </a:ext>
            </a:extLst>
          </p:cNvPr>
          <p:cNvSpPr/>
          <p:nvPr/>
        </p:nvSpPr>
        <p:spPr>
          <a:xfrm>
            <a:off x="6367212" y="4308572"/>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2</a:t>
            </a:r>
            <a:endParaRPr lang="en-US" sz="1270" dirty="0">
              <a:latin typeface="Arial" panose="020B0604020202020204" pitchFamily="34" charset="0"/>
              <a:cs typeface="Arial" panose="020B0604020202020204" pitchFamily="34" charset="0"/>
            </a:endParaRPr>
          </a:p>
        </p:txBody>
      </p:sp>
      <p:sp>
        <p:nvSpPr>
          <p:cNvPr id="177" name="Rectangle 176">
            <a:extLst>
              <a:ext uri="{FF2B5EF4-FFF2-40B4-BE49-F238E27FC236}">
                <a16:creationId xmlns:a16="http://schemas.microsoft.com/office/drawing/2014/main" id="{967BF00C-F848-3841-82F3-19274120EA29}"/>
              </a:ext>
            </a:extLst>
          </p:cNvPr>
          <p:cNvSpPr/>
          <p:nvPr/>
        </p:nvSpPr>
        <p:spPr>
          <a:xfrm>
            <a:off x="6367212" y="4556880"/>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1</a:t>
            </a:r>
            <a:endParaRPr lang="en-US" sz="1270" dirty="0">
              <a:latin typeface="Arial" panose="020B0604020202020204" pitchFamily="34" charset="0"/>
              <a:cs typeface="Arial" panose="020B0604020202020204" pitchFamily="34" charset="0"/>
            </a:endParaRPr>
          </a:p>
        </p:txBody>
      </p:sp>
      <p:sp>
        <p:nvSpPr>
          <p:cNvPr id="178" name="Rectangle 177">
            <a:extLst>
              <a:ext uri="{FF2B5EF4-FFF2-40B4-BE49-F238E27FC236}">
                <a16:creationId xmlns:a16="http://schemas.microsoft.com/office/drawing/2014/main" id="{6D7D91CD-11CD-BF46-9F3D-C936156A621C}"/>
              </a:ext>
            </a:extLst>
          </p:cNvPr>
          <p:cNvSpPr/>
          <p:nvPr/>
        </p:nvSpPr>
        <p:spPr>
          <a:xfrm>
            <a:off x="6367212" y="4805188"/>
            <a:ext cx="302583" cy="287771"/>
          </a:xfrm>
          <a:prstGeom prst="rect">
            <a:avLst/>
          </a:prstGeom>
          <a:solidFill>
            <a:schemeClr val="bg1"/>
          </a:solidFill>
        </p:spPr>
        <p:txBody>
          <a:bodyPr wrap="none">
            <a:spAutoFit/>
          </a:bodyPr>
          <a:lstStyle/>
          <a:p>
            <a:pPr marL="8929">
              <a:spcBef>
                <a:spcPts val="450"/>
              </a:spcBef>
            </a:pPr>
            <a:r>
              <a:rPr lang="en-US" sz="1270" spc="137" dirty="0">
                <a:solidFill>
                  <a:srgbClr val="8D3124"/>
                </a:solidFill>
                <a:latin typeface="Arial" panose="020B0604020202020204" pitchFamily="34" charset="0"/>
                <a:cs typeface="Arial" panose="020B0604020202020204" pitchFamily="34" charset="0"/>
              </a:rPr>
              <a:t>3</a:t>
            </a:r>
            <a:endParaRPr lang="en-US" sz="1270" dirty="0">
              <a:latin typeface="Arial" panose="020B0604020202020204" pitchFamily="34" charset="0"/>
              <a:cs typeface="Arial" panose="020B0604020202020204" pitchFamily="34" charset="0"/>
            </a:endParaRPr>
          </a:p>
        </p:txBody>
      </p:sp>
      <p:sp>
        <p:nvSpPr>
          <p:cNvPr id="179" name="Rectangle 178">
            <a:extLst>
              <a:ext uri="{FF2B5EF4-FFF2-40B4-BE49-F238E27FC236}">
                <a16:creationId xmlns:a16="http://schemas.microsoft.com/office/drawing/2014/main" id="{04486032-9368-5E4D-BD5C-1D21788CFA6F}"/>
              </a:ext>
            </a:extLst>
          </p:cNvPr>
          <p:cNvSpPr/>
          <p:nvPr/>
        </p:nvSpPr>
        <p:spPr>
          <a:xfrm>
            <a:off x="6367212" y="3811956"/>
            <a:ext cx="302583" cy="287771"/>
          </a:xfrm>
          <a:prstGeom prst="rect">
            <a:avLst/>
          </a:prstGeom>
          <a:solidFill>
            <a:schemeClr val="bg1"/>
          </a:solidFill>
        </p:spPr>
        <p:txBody>
          <a:bodyPr wrap="square">
            <a:spAutoFit/>
          </a:bodyPr>
          <a:lstStyle/>
          <a:p>
            <a:pPr marL="8929">
              <a:spcBef>
                <a:spcPts val="380"/>
              </a:spcBef>
            </a:pPr>
            <a:r>
              <a:rPr lang="en-US" sz="1270" spc="137" dirty="0">
                <a:solidFill>
                  <a:srgbClr val="8D3124"/>
                </a:solidFill>
                <a:latin typeface="Arial" panose="020B0604020202020204" pitchFamily="34" charset="0"/>
                <a:cs typeface="Arial" panose="020B0604020202020204" pitchFamily="34" charset="0"/>
              </a:rPr>
              <a:t>0</a:t>
            </a:r>
            <a:endParaRPr lang="en-US" sz="1270" dirty="0"/>
          </a:p>
        </p:txBody>
      </p:sp>
      <p:sp>
        <p:nvSpPr>
          <p:cNvPr id="180" name="object 14">
            <a:extLst>
              <a:ext uri="{FF2B5EF4-FFF2-40B4-BE49-F238E27FC236}">
                <a16:creationId xmlns:a16="http://schemas.microsoft.com/office/drawing/2014/main" id="{80E509E3-77B5-CC41-BCD7-2031B4146BDD}"/>
              </a:ext>
            </a:extLst>
          </p:cNvPr>
          <p:cNvSpPr txBox="1"/>
          <p:nvPr/>
        </p:nvSpPr>
        <p:spPr>
          <a:xfrm>
            <a:off x="7939768" y="3472953"/>
            <a:ext cx="977226" cy="2311250"/>
          </a:xfrm>
          <a:prstGeom prst="rect">
            <a:avLst/>
          </a:prstGeom>
          <a:solidFill>
            <a:schemeClr val="bg1">
              <a:lumMod val="95000"/>
            </a:schemeClr>
          </a:solidFill>
          <a:ln>
            <a:solidFill>
              <a:schemeClr val="accent6"/>
            </a:solidFill>
          </a:ln>
        </p:spPr>
        <p:txBody>
          <a:bodyPr vert="horz" wrap="square" lIns="0" tIns="23217" rIns="0" bIns="0" rtlCol="0">
            <a:spAutoFit/>
          </a:bodyPr>
          <a:lstStyle>
            <a:defPPr>
              <a:defRPr lang="en-US"/>
            </a:defPPr>
            <a:lvl1pPr marL="91440">
              <a:spcBef>
                <a:spcPts val="183"/>
              </a:spcBef>
              <a:defRPr sz="1200" kern="0" spc="-4">
                <a:latin typeface="Arial" panose="020B0604020202020204" pitchFamily="34" charset="0"/>
                <a:cs typeface="Arial" panose="020B0604020202020204" pitchFamily="34" charset="0"/>
              </a:defRPr>
            </a:lvl1pPr>
          </a:lstStyle>
          <a:p>
            <a:r>
              <a:rPr dirty="0"/>
              <a:t>dfs(0)</a:t>
            </a:r>
          </a:p>
          <a:p>
            <a:r>
              <a:rPr lang="zh-CN" altLang="en-US" dirty="0"/>
              <a:t>  </a:t>
            </a:r>
            <a:r>
              <a:rPr dirty="0" err="1"/>
              <a:t>dfs</a:t>
            </a:r>
            <a:r>
              <a:rPr dirty="0"/>
              <a:t>(1)</a:t>
            </a:r>
          </a:p>
          <a:p>
            <a:r>
              <a:rPr lang="zh-CN" altLang="en-US" dirty="0"/>
              <a:t>    </a:t>
            </a:r>
            <a:r>
              <a:rPr dirty="0" err="1"/>
              <a:t>dfs</a:t>
            </a:r>
            <a:r>
              <a:rPr dirty="0"/>
              <a:t>(4)</a:t>
            </a:r>
          </a:p>
          <a:p>
            <a:r>
              <a:rPr lang="zh-CN" altLang="en-US" dirty="0"/>
              <a:t>    </a:t>
            </a:r>
            <a:r>
              <a:rPr dirty="0">
                <a:solidFill>
                  <a:srgbClr val="FF0000"/>
                </a:solidFill>
              </a:rPr>
              <a:t>4</a:t>
            </a:r>
            <a:r>
              <a:rPr lang="zh-CN" altLang="en-US" dirty="0">
                <a:solidFill>
                  <a:srgbClr val="FF0000"/>
                </a:solidFill>
              </a:rPr>
              <a:t> </a:t>
            </a:r>
            <a:r>
              <a:rPr dirty="0">
                <a:solidFill>
                  <a:srgbClr val="FF0000"/>
                </a:solidFill>
              </a:rPr>
              <a:t>done</a:t>
            </a:r>
          </a:p>
          <a:p>
            <a:r>
              <a:rPr lang="zh-CN" altLang="en-US" dirty="0"/>
              <a:t>  </a:t>
            </a:r>
            <a:r>
              <a:rPr lang="en-US" altLang="zh-CN" dirty="0">
                <a:solidFill>
                  <a:srgbClr val="FF0000"/>
                </a:solidFill>
              </a:rPr>
              <a:t>1</a:t>
            </a:r>
            <a:r>
              <a:rPr lang="zh-CN" altLang="en-US" dirty="0">
                <a:solidFill>
                  <a:srgbClr val="FF0000"/>
                </a:solidFill>
              </a:rPr>
              <a:t> </a:t>
            </a:r>
            <a:r>
              <a:rPr dirty="0">
                <a:solidFill>
                  <a:srgbClr val="FF0000"/>
                </a:solidFill>
              </a:rPr>
              <a:t>done</a:t>
            </a:r>
            <a:endParaRPr lang="en-US" dirty="0">
              <a:solidFill>
                <a:srgbClr val="FF0000"/>
              </a:solidFill>
            </a:endParaRPr>
          </a:p>
          <a:p>
            <a:r>
              <a:rPr lang="zh-CN" altLang="en-US" dirty="0"/>
              <a:t>  </a:t>
            </a:r>
            <a:r>
              <a:rPr dirty="0" err="1"/>
              <a:t>dfs</a:t>
            </a:r>
            <a:r>
              <a:rPr dirty="0"/>
              <a:t>(2)</a:t>
            </a:r>
          </a:p>
          <a:p>
            <a:r>
              <a:rPr lang="zh-CN" altLang="en-US" dirty="0"/>
              <a:t>  </a:t>
            </a:r>
            <a:r>
              <a:rPr lang="en-US" altLang="zh-CN" dirty="0"/>
              <a:t>  </a:t>
            </a:r>
            <a:r>
              <a:rPr lang="en-US" altLang="zh-CN" dirty="0" err="1"/>
              <a:t>dfs</a:t>
            </a:r>
            <a:r>
              <a:rPr lang="en-US" altLang="zh-CN" dirty="0"/>
              <a:t>(3)</a:t>
            </a:r>
          </a:p>
          <a:p>
            <a:r>
              <a:rPr lang="en-US" dirty="0"/>
              <a:t>      </a:t>
            </a:r>
            <a:r>
              <a:rPr lang="en-US" altLang="zh-CN" dirty="0">
                <a:solidFill>
                  <a:schemeClr val="bg1">
                    <a:lumMod val="50000"/>
                  </a:schemeClr>
                </a:solidFill>
              </a:rPr>
              <a:t>check</a:t>
            </a:r>
            <a:r>
              <a:rPr lang="zh-CN" altLang="en-US" dirty="0">
                <a:solidFill>
                  <a:schemeClr val="bg1">
                    <a:lumMod val="50000"/>
                  </a:schemeClr>
                </a:solidFill>
              </a:rPr>
              <a:t> </a:t>
            </a:r>
            <a:r>
              <a:rPr lang="en-US" altLang="zh-CN" dirty="0">
                <a:solidFill>
                  <a:schemeClr val="bg1">
                    <a:lumMod val="50000"/>
                  </a:schemeClr>
                </a:solidFill>
              </a:rPr>
              <a:t>4</a:t>
            </a:r>
            <a:endParaRPr lang="en-US" dirty="0"/>
          </a:p>
          <a:p>
            <a:r>
              <a:rPr lang="zh-CN" altLang="en-US" dirty="0"/>
              <a:t>  </a:t>
            </a:r>
            <a:r>
              <a:rPr lang="en-US" altLang="zh-CN" dirty="0"/>
              <a:t>    </a:t>
            </a:r>
            <a:r>
              <a:rPr dirty="0" err="1"/>
              <a:t>dfs</a:t>
            </a:r>
            <a:r>
              <a:rPr dirty="0"/>
              <a:t>(</a:t>
            </a:r>
            <a:r>
              <a:rPr lang="en-US" dirty="0"/>
              <a:t>5</a:t>
            </a:r>
            <a:r>
              <a:rPr dirty="0"/>
              <a:t>)</a:t>
            </a:r>
            <a:endParaRPr lang="en-US" dirty="0"/>
          </a:p>
          <a:p>
            <a:r>
              <a:rPr lang="zh-CN" altLang="en-US" dirty="0">
                <a:solidFill>
                  <a:schemeClr val="bg1">
                    <a:lumMod val="50000"/>
                  </a:schemeClr>
                </a:solidFill>
              </a:rPr>
              <a:t>    </a:t>
            </a:r>
            <a:r>
              <a:rPr lang="en-US" altLang="zh-CN" dirty="0">
                <a:solidFill>
                  <a:schemeClr val="bg1">
                    <a:lumMod val="50000"/>
                  </a:schemeClr>
                </a:solidFill>
              </a:rPr>
              <a:t>    check</a:t>
            </a:r>
            <a:r>
              <a:rPr lang="zh-CN" altLang="en-US" dirty="0">
                <a:solidFill>
                  <a:schemeClr val="bg1">
                    <a:lumMod val="50000"/>
                  </a:schemeClr>
                </a:solidFill>
              </a:rPr>
              <a:t> </a:t>
            </a:r>
            <a:r>
              <a:rPr lang="en-US" altLang="zh-CN" dirty="0">
                <a:solidFill>
                  <a:schemeClr val="bg1">
                    <a:lumMod val="50000"/>
                  </a:schemeClr>
                </a:solidFill>
              </a:rPr>
              <a:t>2</a:t>
            </a:r>
          </a:p>
          <a:p>
            <a:r>
              <a:rPr lang="en-US" b="1" dirty="0">
                <a:solidFill>
                  <a:schemeClr val="accent1"/>
                </a:solidFill>
              </a:rPr>
              <a:t>done</a:t>
            </a:r>
          </a:p>
        </p:txBody>
      </p:sp>
      <p:sp>
        <p:nvSpPr>
          <p:cNvPr id="181" name="TextBox 180">
            <a:extLst>
              <a:ext uri="{FF2B5EF4-FFF2-40B4-BE49-F238E27FC236}">
                <a16:creationId xmlns:a16="http://schemas.microsoft.com/office/drawing/2014/main" id="{3E5A79A5-EA19-4946-8B00-6DB2EA41E2F7}"/>
              </a:ext>
            </a:extLst>
          </p:cNvPr>
          <p:cNvSpPr txBox="1"/>
          <p:nvPr/>
        </p:nvSpPr>
        <p:spPr>
          <a:xfrm>
            <a:off x="7433099" y="2953382"/>
            <a:ext cx="1609736" cy="276999"/>
          </a:xfrm>
          <a:prstGeom prst="rect">
            <a:avLst/>
          </a:prstGeom>
          <a:noFill/>
        </p:spPr>
        <p:txBody>
          <a:bodyPr wrap="none" rtlCol="0">
            <a:spAutoFit/>
          </a:bodyPr>
          <a:lstStyle/>
          <a:p>
            <a:r>
              <a:rPr lang="en-US" sz="1200" dirty="0">
                <a:solidFill>
                  <a:schemeClr val="accent6"/>
                </a:solidFill>
                <a:latin typeface="Arial" panose="020B0604020202020204" pitchFamily="34" charset="0"/>
                <a:cs typeface="Arial" panose="020B0604020202020204" pitchFamily="34" charset="0"/>
              </a:rPr>
              <a:t>Java execution stack</a:t>
            </a:r>
          </a:p>
        </p:txBody>
      </p:sp>
      <p:sp>
        <p:nvSpPr>
          <p:cNvPr id="186" name="object 29">
            <a:extLst>
              <a:ext uri="{FF2B5EF4-FFF2-40B4-BE49-F238E27FC236}">
                <a16:creationId xmlns:a16="http://schemas.microsoft.com/office/drawing/2014/main" id="{098215EF-DEF1-0346-A07E-9CF7F6B5D2C0}"/>
              </a:ext>
            </a:extLst>
          </p:cNvPr>
          <p:cNvSpPr/>
          <p:nvPr/>
        </p:nvSpPr>
        <p:spPr>
          <a:xfrm>
            <a:off x="1998098" y="5393295"/>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endParaRPr sz="1266"/>
          </a:p>
        </p:txBody>
      </p:sp>
      <p:sp>
        <p:nvSpPr>
          <p:cNvPr id="188" name="object 71">
            <a:extLst>
              <a:ext uri="{FF2B5EF4-FFF2-40B4-BE49-F238E27FC236}">
                <a16:creationId xmlns:a16="http://schemas.microsoft.com/office/drawing/2014/main" id="{6DAF9D31-95FF-7C4C-8A47-307869340D0C}"/>
              </a:ext>
            </a:extLst>
          </p:cNvPr>
          <p:cNvSpPr/>
          <p:nvPr/>
        </p:nvSpPr>
        <p:spPr>
          <a:xfrm>
            <a:off x="1646715" y="4707706"/>
            <a:ext cx="403621" cy="733381"/>
          </a:xfrm>
          <a:custGeom>
            <a:avLst/>
            <a:gdLst/>
            <a:ahLst/>
            <a:cxnLst/>
            <a:rect l="l" t="t" r="r" b="b"/>
            <a:pathLst>
              <a:path w="676275" h="1207770">
                <a:moveTo>
                  <a:pt x="0" y="0"/>
                </a:moveTo>
                <a:lnTo>
                  <a:pt x="670053" y="1196163"/>
                </a:lnTo>
                <a:lnTo>
                  <a:pt x="676272" y="1207263"/>
                </a:lnTo>
              </a:path>
            </a:pathLst>
          </a:custGeom>
          <a:ln w="25399">
            <a:solidFill>
              <a:srgbClr val="000000"/>
            </a:solidFill>
          </a:ln>
        </p:spPr>
        <p:txBody>
          <a:bodyPr wrap="square" lIns="0" tIns="0" rIns="0" bIns="0" rtlCol="0"/>
          <a:lstStyle/>
          <a:p>
            <a:endParaRPr sz="1266"/>
          </a:p>
        </p:txBody>
      </p:sp>
      <p:sp>
        <p:nvSpPr>
          <p:cNvPr id="189" name="object 72">
            <a:extLst>
              <a:ext uri="{FF2B5EF4-FFF2-40B4-BE49-F238E27FC236}">
                <a16:creationId xmlns:a16="http://schemas.microsoft.com/office/drawing/2014/main" id="{AF619544-97FF-5044-BA62-9C2D48654DA4}"/>
              </a:ext>
            </a:extLst>
          </p:cNvPr>
          <p:cNvSpPr/>
          <p:nvPr/>
        </p:nvSpPr>
        <p:spPr>
          <a:xfrm>
            <a:off x="1998098" y="5393295"/>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endParaRPr sz="1266"/>
          </a:p>
        </p:txBody>
      </p:sp>
      <p:sp>
        <p:nvSpPr>
          <p:cNvPr id="3" name="TextBox 2">
            <a:extLst>
              <a:ext uri="{FF2B5EF4-FFF2-40B4-BE49-F238E27FC236}">
                <a16:creationId xmlns:a16="http://schemas.microsoft.com/office/drawing/2014/main" id="{A5A7FE00-2DB8-714A-A323-59A4F8D69EB3}"/>
              </a:ext>
            </a:extLst>
          </p:cNvPr>
          <p:cNvSpPr txBox="1"/>
          <p:nvPr/>
        </p:nvSpPr>
        <p:spPr>
          <a:xfrm>
            <a:off x="6125859" y="1620212"/>
            <a:ext cx="2015376" cy="954107"/>
          </a:xfrm>
          <a:prstGeom prst="rect">
            <a:avLst/>
          </a:prstGeom>
          <a:solidFill>
            <a:schemeClr val="accent1"/>
          </a:solidFill>
        </p:spPr>
        <p:txBody>
          <a:bodyPr wrap="square" rtlCol="0">
            <a:spAutoFit/>
          </a:bodyPr>
          <a:lstStyle/>
          <a:p>
            <a:pPr marL="285750" indent="-285750">
              <a:buClr>
                <a:schemeClr val="accent6"/>
              </a:buClr>
              <a:buFont typeface="Wingdings" pitchFamily="2" charset="2"/>
              <a:buChar char="§"/>
            </a:pPr>
            <a:r>
              <a:rPr lang="en-US" sz="1400" dirty="0">
                <a:solidFill>
                  <a:schemeClr val="bg1"/>
                </a:solidFill>
                <a:latin typeface="Times New Roman" panose="02020603050405020304" pitchFamily="18" charset="0"/>
                <a:cs typeface="Times New Roman" panose="02020603050405020304" pitchFamily="18" charset="0"/>
              </a:rPr>
              <a:t>set </a:t>
            </a:r>
            <a:r>
              <a:rPr lang="en-US" sz="1400" dirty="0" err="1">
                <a:solidFill>
                  <a:schemeClr val="bg1"/>
                </a:solidFill>
                <a:latin typeface="Times New Roman" panose="02020603050405020304" pitchFamily="18" charset="0"/>
                <a:cs typeface="Times New Roman" panose="02020603050405020304" pitchFamily="18" charset="0"/>
              </a:rPr>
              <a:t>onStack</a:t>
            </a:r>
            <a:r>
              <a:rPr lang="en-US" sz="1400" dirty="0">
                <a:solidFill>
                  <a:schemeClr val="bg1"/>
                </a:solidFill>
                <a:latin typeface="Times New Roman" panose="02020603050405020304" pitchFamily="18" charset="0"/>
                <a:cs typeface="Times New Roman" panose="02020603050405020304" pitchFamily="18" charset="0"/>
              </a:rPr>
              <a:t>[v] to T when </a:t>
            </a:r>
            <a:r>
              <a:rPr lang="en-US" sz="1400" dirty="0" err="1">
                <a:solidFill>
                  <a:schemeClr val="bg1"/>
                </a:solidFill>
                <a:latin typeface="Times New Roman" panose="02020603050405020304" pitchFamily="18" charset="0"/>
                <a:cs typeface="Times New Roman" panose="02020603050405020304" pitchFamily="18" charset="0"/>
              </a:rPr>
              <a:t>dfs</a:t>
            </a:r>
            <a:r>
              <a:rPr lang="en-US" sz="1400" dirty="0">
                <a:solidFill>
                  <a:schemeClr val="bg1"/>
                </a:solidFill>
                <a:latin typeface="Times New Roman" panose="02020603050405020304" pitchFamily="18" charset="0"/>
                <a:cs typeface="Times New Roman" panose="02020603050405020304" pitchFamily="18" charset="0"/>
              </a:rPr>
              <a:t>(v) is called</a:t>
            </a:r>
          </a:p>
          <a:p>
            <a:pPr marL="285750" indent="-285750">
              <a:buClr>
                <a:schemeClr val="accent6"/>
              </a:buClr>
              <a:buFont typeface="Wingdings" pitchFamily="2" charset="2"/>
              <a:buChar char="§"/>
            </a:pPr>
            <a:r>
              <a:rPr lang="en-US" sz="1400" dirty="0">
                <a:solidFill>
                  <a:schemeClr val="bg1"/>
                </a:solidFill>
                <a:latin typeface="Times New Roman" panose="02020603050405020304" pitchFamily="18" charset="0"/>
                <a:cs typeface="Times New Roman" panose="02020603050405020304" pitchFamily="18" charset="0"/>
              </a:rPr>
              <a:t>set </a:t>
            </a:r>
            <a:r>
              <a:rPr lang="en-US" sz="1400" dirty="0" err="1">
                <a:solidFill>
                  <a:schemeClr val="bg1"/>
                </a:solidFill>
                <a:latin typeface="Times New Roman" panose="02020603050405020304" pitchFamily="18" charset="0"/>
                <a:cs typeface="Times New Roman" panose="02020603050405020304" pitchFamily="18" charset="0"/>
              </a:rPr>
              <a:t>onStack</a:t>
            </a:r>
            <a:r>
              <a:rPr lang="en-US" sz="1400" dirty="0">
                <a:solidFill>
                  <a:schemeClr val="bg1"/>
                </a:solidFill>
                <a:latin typeface="Times New Roman" panose="02020603050405020304" pitchFamily="18" charset="0"/>
                <a:cs typeface="Times New Roman" panose="02020603050405020304" pitchFamily="18" charset="0"/>
              </a:rPr>
              <a:t>[v] to F when </a:t>
            </a:r>
            <a:r>
              <a:rPr lang="en-US" sz="1400" dirty="0" err="1">
                <a:solidFill>
                  <a:schemeClr val="bg1"/>
                </a:solidFill>
                <a:latin typeface="Times New Roman" panose="02020603050405020304" pitchFamily="18" charset="0"/>
                <a:cs typeface="Times New Roman" panose="02020603050405020304" pitchFamily="18" charset="0"/>
              </a:rPr>
              <a:t>dfs</a:t>
            </a:r>
            <a:r>
              <a:rPr lang="en-US" sz="1400" dirty="0">
                <a:solidFill>
                  <a:schemeClr val="bg1"/>
                </a:solidFill>
                <a:latin typeface="Times New Roman" panose="02020603050405020304" pitchFamily="18" charset="0"/>
                <a:cs typeface="Times New Roman" panose="02020603050405020304" pitchFamily="18" charset="0"/>
              </a:rPr>
              <a:t>(v) returns</a:t>
            </a:r>
          </a:p>
        </p:txBody>
      </p:sp>
      <p:sp>
        <p:nvSpPr>
          <p:cNvPr id="190" name="Rectangle 189">
            <a:extLst>
              <a:ext uri="{FF2B5EF4-FFF2-40B4-BE49-F238E27FC236}">
                <a16:creationId xmlns:a16="http://schemas.microsoft.com/office/drawing/2014/main" id="{8B5C3125-7EE2-974C-B01A-A08C16FD933C}"/>
              </a:ext>
            </a:extLst>
          </p:cNvPr>
          <p:cNvSpPr/>
          <p:nvPr/>
        </p:nvSpPr>
        <p:spPr>
          <a:xfrm>
            <a:off x="5926312" y="5975790"/>
            <a:ext cx="3154583" cy="697627"/>
          </a:xfrm>
          <a:prstGeom prst="rect">
            <a:avLst/>
          </a:prstGeom>
        </p:spPr>
        <p:txBody>
          <a:bodyPr wrap="square">
            <a:spAutoFit/>
          </a:bodyPr>
          <a:lstStyle/>
          <a:p>
            <a:pPr marL="171450" indent="-171450">
              <a:spcBef>
                <a:spcPts val="100"/>
              </a:spcBef>
              <a:spcAft>
                <a:spcPts val="100"/>
              </a:spcAft>
              <a:buClr>
                <a:schemeClr val="accent1"/>
              </a:buClr>
              <a:buFont typeface="Wingdings" pitchFamily="2" charset="2"/>
              <a:buChar char="§"/>
            </a:pPr>
            <a:r>
              <a:rPr lang="en-US" altLang="zh-CN" sz="1200" dirty="0">
                <a:solidFill>
                  <a:schemeClr val="accent6"/>
                </a:solidFill>
                <a:latin typeface="Arial" panose="020B0604020202020204" pitchFamily="34" charset="0"/>
                <a:cs typeface="Arial" panose="020B0604020202020204" pitchFamily="34" charset="0"/>
              </a:rPr>
              <a:t>Vertex 2 is marked and </a:t>
            </a:r>
            <a:r>
              <a:rPr lang="en-US" altLang="zh-CN" sz="1200" dirty="0" err="1">
                <a:solidFill>
                  <a:schemeClr val="accent6"/>
                </a:solidFill>
                <a:latin typeface="Arial" panose="020B0604020202020204" pitchFamily="34" charset="0"/>
                <a:cs typeface="Arial" panose="020B0604020202020204" pitchFamily="34" charset="0"/>
              </a:rPr>
              <a:t>onStack</a:t>
            </a:r>
            <a:endParaRPr lang="en-US" altLang="zh-CN" sz="1200" dirty="0">
              <a:solidFill>
                <a:schemeClr val="accent6"/>
              </a:solidFill>
              <a:latin typeface="Arial" panose="020B0604020202020204" pitchFamily="34" charset="0"/>
              <a:cs typeface="Arial" panose="020B0604020202020204" pitchFamily="34" charset="0"/>
            </a:endParaRPr>
          </a:p>
          <a:p>
            <a:pPr marL="171450" indent="-171450">
              <a:spcBef>
                <a:spcPts val="100"/>
              </a:spcBef>
              <a:spcAft>
                <a:spcPts val="100"/>
              </a:spcAft>
              <a:buClr>
                <a:schemeClr val="accent1"/>
              </a:buClr>
              <a:buFont typeface="Wingdings" pitchFamily="2" charset="2"/>
              <a:buChar char="§"/>
            </a:pPr>
            <a:r>
              <a:rPr lang="en-US" sz="1200" dirty="0">
                <a:solidFill>
                  <a:schemeClr val="accent6"/>
                </a:solidFill>
                <a:latin typeface="Arial" panose="020B0604020202020204" pitchFamily="34" charset="0"/>
                <a:cs typeface="Arial" panose="020B0604020202020204" pitchFamily="34" charset="0"/>
              </a:rPr>
              <a:t>Found the cycle</a:t>
            </a:r>
          </a:p>
          <a:p>
            <a:pPr marL="171450" indent="-171450">
              <a:spcBef>
                <a:spcPts val="100"/>
              </a:spcBef>
              <a:spcAft>
                <a:spcPts val="100"/>
              </a:spcAft>
              <a:buClr>
                <a:schemeClr val="accent1"/>
              </a:buClr>
              <a:buFont typeface="Wingdings" pitchFamily="2" charset="2"/>
              <a:buChar char="§"/>
            </a:pPr>
            <a:r>
              <a:rPr lang="en-US" sz="1200" dirty="0">
                <a:solidFill>
                  <a:schemeClr val="accent6"/>
                </a:solidFill>
                <a:latin typeface="Arial" panose="020B0604020202020204" pitchFamily="34" charset="0"/>
                <a:cs typeface="Arial" panose="020B0604020202020204" pitchFamily="34" charset="0"/>
              </a:rPr>
              <a:t>Save the cycle using </a:t>
            </a:r>
            <a:r>
              <a:rPr lang="en-US" sz="1200" dirty="0" err="1">
                <a:solidFill>
                  <a:schemeClr val="accent6"/>
                </a:solidFill>
                <a:latin typeface="Arial" panose="020B0604020202020204" pitchFamily="34" charset="0"/>
                <a:cs typeface="Arial" panose="020B0604020202020204" pitchFamily="34" charset="0"/>
              </a:rPr>
              <a:t>edgeTo</a:t>
            </a:r>
            <a:r>
              <a:rPr lang="en-US" sz="1200" dirty="0">
                <a:solidFill>
                  <a:schemeClr val="accent6"/>
                </a:solidFill>
                <a:latin typeface="Arial" panose="020B0604020202020204" pitchFamily="34" charset="0"/>
                <a:cs typeface="Arial" panose="020B0604020202020204" pitchFamily="34" charset="0"/>
              </a:rPr>
              <a:t>[ ] to a stack</a:t>
            </a:r>
          </a:p>
        </p:txBody>
      </p:sp>
      <p:cxnSp>
        <p:nvCxnSpPr>
          <p:cNvPr id="191" name="Straight Arrow Connector 190">
            <a:extLst>
              <a:ext uri="{FF2B5EF4-FFF2-40B4-BE49-F238E27FC236}">
                <a16:creationId xmlns:a16="http://schemas.microsoft.com/office/drawing/2014/main" id="{C885B921-F76F-0145-B5B0-39B4B9F6E74D}"/>
              </a:ext>
            </a:extLst>
          </p:cNvPr>
          <p:cNvCxnSpPr>
            <a:cxnSpLocks/>
          </p:cNvCxnSpPr>
          <p:nvPr/>
        </p:nvCxnSpPr>
        <p:spPr>
          <a:xfrm flipV="1">
            <a:off x="8141235" y="5526091"/>
            <a:ext cx="271245" cy="447093"/>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
        <p:nvSpPr>
          <p:cNvPr id="192" name="Rectangle 191">
            <a:extLst>
              <a:ext uri="{FF2B5EF4-FFF2-40B4-BE49-F238E27FC236}">
                <a16:creationId xmlns:a16="http://schemas.microsoft.com/office/drawing/2014/main" id="{1D37859C-BBA5-4247-AEB3-3EB633D3F364}"/>
              </a:ext>
            </a:extLst>
          </p:cNvPr>
          <p:cNvSpPr/>
          <p:nvPr/>
        </p:nvSpPr>
        <p:spPr>
          <a:xfrm>
            <a:off x="4299307" y="5923549"/>
            <a:ext cx="326628" cy="369332"/>
          </a:xfrm>
          <a:prstGeom prst="rect">
            <a:avLst/>
          </a:prstGeom>
        </p:spPr>
        <p:txBody>
          <a:bodyPr wrap="none">
            <a:spAutoFit/>
          </a:bodyPr>
          <a:lstStyle/>
          <a:p>
            <a:pPr marL="8929">
              <a:spcBef>
                <a:spcPts val="1083"/>
              </a:spcBef>
              <a:tabLst>
                <a:tab pos="262970" algn="l"/>
                <a:tab pos="517011" algn="l"/>
                <a:tab pos="771051" algn="l"/>
                <a:tab pos="1025092" algn="l"/>
                <a:tab pos="1279132" algn="l"/>
                <a:tab pos="1533173" algn="l"/>
              </a:tabLst>
            </a:pPr>
            <a:r>
              <a:rPr lang="en-US" spc="137"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193" name="Rectangle 192">
            <a:extLst>
              <a:ext uri="{FF2B5EF4-FFF2-40B4-BE49-F238E27FC236}">
                <a16:creationId xmlns:a16="http://schemas.microsoft.com/office/drawing/2014/main" id="{C3C25B43-3E7E-BA42-8A1C-1E8330162316}"/>
              </a:ext>
            </a:extLst>
          </p:cNvPr>
          <p:cNvSpPr/>
          <p:nvPr/>
        </p:nvSpPr>
        <p:spPr>
          <a:xfrm>
            <a:off x="4617253" y="5923549"/>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3</a:t>
            </a:r>
            <a:endParaRPr lang="en-US" dirty="0"/>
          </a:p>
        </p:txBody>
      </p:sp>
      <p:sp>
        <p:nvSpPr>
          <p:cNvPr id="194" name="Rectangle 193">
            <a:extLst>
              <a:ext uri="{FF2B5EF4-FFF2-40B4-BE49-F238E27FC236}">
                <a16:creationId xmlns:a16="http://schemas.microsoft.com/office/drawing/2014/main" id="{F87D1E69-5730-344F-A884-77CEF1E1BAC2}"/>
              </a:ext>
            </a:extLst>
          </p:cNvPr>
          <p:cNvSpPr/>
          <p:nvPr/>
        </p:nvSpPr>
        <p:spPr>
          <a:xfrm>
            <a:off x="4926222" y="5923549"/>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5</a:t>
            </a:r>
            <a:endParaRPr lang="en-US" dirty="0"/>
          </a:p>
        </p:txBody>
      </p:sp>
      <p:sp>
        <p:nvSpPr>
          <p:cNvPr id="195" name="Rectangle 194">
            <a:extLst>
              <a:ext uri="{FF2B5EF4-FFF2-40B4-BE49-F238E27FC236}">
                <a16:creationId xmlns:a16="http://schemas.microsoft.com/office/drawing/2014/main" id="{170F8B6B-0A83-4E44-BCB3-001B99608A57}"/>
              </a:ext>
            </a:extLst>
          </p:cNvPr>
          <p:cNvSpPr/>
          <p:nvPr/>
        </p:nvSpPr>
        <p:spPr>
          <a:xfrm>
            <a:off x="5235191" y="5923549"/>
            <a:ext cx="317651" cy="369332"/>
          </a:xfrm>
          <a:prstGeom prst="rect">
            <a:avLst/>
          </a:prstGeom>
        </p:spPr>
        <p:txBody>
          <a:bodyPr wrap="none">
            <a:spAutoFit/>
          </a:bodyPr>
          <a:lstStyle/>
          <a:p>
            <a:r>
              <a:rPr lang="en-US" spc="137" dirty="0">
                <a:latin typeface="Times New Roman" panose="02020603050405020304" pitchFamily="18" charset="0"/>
                <a:cs typeface="Times New Roman" panose="02020603050405020304" pitchFamily="18" charset="0"/>
              </a:rPr>
              <a:t>2</a:t>
            </a:r>
            <a:endParaRPr lang="en-US" dirty="0"/>
          </a:p>
        </p:txBody>
      </p:sp>
      <p:cxnSp>
        <p:nvCxnSpPr>
          <p:cNvPr id="199" name="Straight Connector 198">
            <a:extLst>
              <a:ext uri="{FF2B5EF4-FFF2-40B4-BE49-F238E27FC236}">
                <a16:creationId xmlns:a16="http://schemas.microsoft.com/office/drawing/2014/main" id="{DD4F3C68-9D05-E541-99BC-A68138347E0C}"/>
              </a:ext>
            </a:extLst>
          </p:cNvPr>
          <p:cNvCxnSpPr>
            <a:cxnSpLocks/>
          </p:cNvCxnSpPr>
          <p:nvPr/>
        </p:nvCxnSpPr>
        <p:spPr>
          <a:xfrm>
            <a:off x="4297995" y="6276229"/>
            <a:ext cx="130168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79284253-5480-EF44-94F3-E138EA497FAC}"/>
              </a:ext>
            </a:extLst>
          </p:cNvPr>
          <p:cNvCxnSpPr>
            <a:cxnSpLocks/>
          </p:cNvCxnSpPr>
          <p:nvPr/>
        </p:nvCxnSpPr>
        <p:spPr>
          <a:xfrm>
            <a:off x="4296224" y="5913129"/>
            <a:ext cx="130345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0EC59100-6EB0-9241-AD6A-CA260BB07FC7}"/>
              </a:ext>
            </a:extLst>
          </p:cNvPr>
          <p:cNvCxnSpPr>
            <a:cxnSpLocks/>
          </p:cNvCxnSpPr>
          <p:nvPr/>
        </p:nvCxnSpPr>
        <p:spPr>
          <a:xfrm>
            <a:off x="4297995" y="5901804"/>
            <a:ext cx="0" cy="38287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2" name="Rectangle 201">
            <a:extLst>
              <a:ext uri="{FF2B5EF4-FFF2-40B4-BE49-F238E27FC236}">
                <a16:creationId xmlns:a16="http://schemas.microsoft.com/office/drawing/2014/main" id="{EC850740-263D-0643-961A-80CCE1259AF5}"/>
              </a:ext>
            </a:extLst>
          </p:cNvPr>
          <p:cNvSpPr/>
          <p:nvPr/>
        </p:nvSpPr>
        <p:spPr>
          <a:xfrm>
            <a:off x="4834845" y="5399244"/>
            <a:ext cx="800219" cy="276999"/>
          </a:xfrm>
          <a:prstGeom prst="rect">
            <a:avLst/>
          </a:prstGeom>
        </p:spPr>
        <p:txBody>
          <a:bodyPr wrap="none">
            <a:spAutoFit/>
          </a:bodyPr>
          <a:lstStyle/>
          <a:p>
            <a:r>
              <a:rPr lang="en-US" sz="1200" dirty="0">
                <a:solidFill>
                  <a:schemeClr val="accent6"/>
                </a:solidFill>
                <a:latin typeface="Arial" panose="020B0604020202020204" pitchFamily="34" charset="0"/>
                <a:cs typeface="Arial" panose="020B0604020202020204" pitchFamily="34" charset="0"/>
              </a:rPr>
              <a:t>stack</a:t>
            </a:r>
            <a:r>
              <a:rPr lang="zh-CN" altLang="en-US" sz="1200" dirty="0">
                <a:solidFill>
                  <a:schemeClr val="accent6"/>
                </a:solidFill>
                <a:latin typeface="Arial" panose="020B0604020202020204" pitchFamily="34" charset="0"/>
                <a:cs typeface="Arial" panose="020B0604020202020204" pitchFamily="34" charset="0"/>
              </a:rPr>
              <a:t> </a:t>
            </a:r>
            <a:r>
              <a:rPr lang="en-US" altLang="zh-CN" sz="1200" dirty="0">
                <a:solidFill>
                  <a:schemeClr val="accent6"/>
                </a:solidFill>
                <a:latin typeface="Arial" panose="020B0604020202020204" pitchFamily="34" charset="0"/>
                <a:cs typeface="Arial" panose="020B0604020202020204" pitchFamily="34" charset="0"/>
              </a:rPr>
              <a:t>top</a:t>
            </a:r>
            <a:endParaRPr lang="en-US" sz="1200" dirty="0"/>
          </a:p>
        </p:txBody>
      </p:sp>
      <p:cxnSp>
        <p:nvCxnSpPr>
          <p:cNvPr id="203" name="Straight Arrow Connector 202">
            <a:extLst>
              <a:ext uri="{FF2B5EF4-FFF2-40B4-BE49-F238E27FC236}">
                <a16:creationId xmlns:a16="http://schemas.microsoft.com/office/drawing/2014/main" id="{E3B0F1D4-C6E3-E443-9865-525AA65E76B5}"/>
              </a:ext>
            </a:extLst>
          </p:cNvPr>
          <p:cNvCxnSpPr>
            <a:cxnSpLocks/>
          </p:cNvCxnSpPr>
          <p:nvPr/>
        </p:nvCxnSpPr>
        <p:spPr>
          <a:xfrm>
            <a:off x="5355320" y="5671581"/>
            <a:ext cx="6953" cy="186032"/>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
        <p:nvSpPr>
          <p:cNvPr id="207" name="object 3">
            <a:extLst>
              <a:ext uri="{FF2B5EF4-FFF2-40B4-BE49-F238E27FC236}">
                <a16:creationId xmlns:a16="http://schemas.microsoft.com/office/drawing/2014/main" id="{39A9CCD8-3A1E-FD4A-B78C-96ABE6B9222D}"/>
              </a:ext>
            </a:extLst>
          </p:cNvPr>
          <p:cNvSpPr txBox="1"/>
          <p:nvPr/>
        </p:nvSpPr>
        <p:spPr>
          <a:xfrm>
            <a:off x="2087649" y="3022935"/>
            <a:ext cx="2210346" cy="646331"/>
          </a:xfrm>
          <a:prstGeom prst="rect">
            <a:avLst/>
          </a:prstGeom>
          <a:solidFill>
            <a:srgbClr val="FF0000"/>
          </a:solidFill>
        </p:spPr>
        <p:txBody>
          <a:bodyPr wrap="square">
            <a:spAutoFit/>
          </a:bodyPr>
          <a:lstStyle>
            <a:defPPr>
              <a:defRPr lang="en-US"/>
            </a:defPPr>
            <a:lvl1pPr>
              <a:spcBef>
                <a:spcPts val="200"/>
              </a:spcBef>
              <a:spcAft>
                <a:spcPts val="200"/>
              </a:spcAft>
              <a:defRPr sz="1600">
                <a:solidFill>
                  <a:schemeClr val="bg1"/>
                </a:solidFill>
                <a:latin typeface="Arial" panose="020B0604020202020204" pitchFamily="34" charset="0"/>
                <a:cs typeface="Arial" panose="020B0604020202020204" pitchFamily="34" charset="0"/>
              </a:defRPr>
            </a:lvl1pPr>
          </a:lstStyle>
          <a:p>
            <a:r>
              <a:rPr lang="en-US" sz="1200" dirty="0"/>
              <a:t>The other cycle can be detected when node 6 is visited</a:t>
            </a:r>
            <a:endParaRPr sz="1200" dirty="0"/>
          </a:p>
        </p:txBody>
      </p:sp>
      <p:sp>
        <p:nvSpPr>
          <p:cNvPr id="20" name="TextBox 19">
            <a:extLst>
              <a:ext uri="{FF2B5EF4-FFF2-40B4-BE49-F238E27FC236}">
                <a16:creationId xmlns:a16="http://schemas.microsoft.com/office/drawing/2014/main" id="{DAB30C53-1AB0-D040-0D9F-BD2A1CDB9E65}"/>
              </a:ext>
            </a:extLst>
          </p:cNvPr>
          <p:cNvSpPr txBox="1"/>
          <p:nvPr/>
        </p:nvSpPr>
        <p:spPr>
          <a:xfrm>
            <a:off x="1445703" y="6488664"/>
            <a:ext cx="4471570" cy="307777"/>
          </a:xfrm>
          <a:prstGeom prst="rect">
            <a:avLst/>
          </a:prstGeom>
          <a:ln w="9525"/>
        </p:spPr>
        <p:style>
          <a:lnRef idx="2">
            <a:schemeClr val="accent2"/>
          </a:lnRef>
          <a:fillRef idx="1">
            <a:schemeClr val="lt1"/>
          </a:fillRef>
          <a:effectRef idx="0">
            <a:schemeClr val="accent2"/>
          </a:effectRef>
          <a:fontRef idx="minor">
            <a:schemeClr val="dk1"/>
          </a:fontRef>
        </p:style>
        <p:txBody>
          <a:bodyPr wrap="square">
            <a:spAutoFit/>
          </a:bodyPr>
          <a:lstStyle/>
          <a:p>
            <a:r>
              <a:rPr lang="en-SE" sz="1400" dirty="0">
                <a:hlinkClick r:id="rId3"/>
              </a:rPr>
              <a:t>https://favtutor.com/blogs/detect-cycle-in-directed-graph</a:t>
            </a:r>
            <a:endParaRPr lang="en-SE" sz="1400" dirty="0"/>
          </a:p>
        </p:txBody>
      </p:sp>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E0492584-39C0-A71A-7AEB-EE35457CEFF8}"/>
                  </a:ext>
                </a:extLst>
              </p14:cNvPr>
              <p14:cNvContentPartPr/>
              <p14:nvPr/>
            </p14:nvContentPartPr>
            <p14:xfrm>
              <a:off x="1889320" y="4661040"/>
              <a:ext cx="600480" cy="522720"/>
            </p14:xfrm>
          </p:contentPart>
        </mc:Choice>
        <mc:Fallback xmlns="">
          <p:pic>
            <p:nvPicPr>
              <p:cNvPr id="21" name="Ink 20">
                <a:extLst>
                  <a:ext uri="{FF2B5EF4-FFF2-40B4-BE49-F238E27FC236}">
                    <a16:creationId xmlns:a16="http://schemas.microsoft.com/office/drawing/2014/main" id="{E0492584-39C0-A71A-7AEB-EE35457CEFF8}"/>
                  </a:ext>
                </a:extLst>
              </p:cNvPr>
              <p:cNvPicPr/>
              <p:nvPr/>
            </p:nvPicPr>
            <p:blipFill>
              <a:blip r:embed="rId5"/>
              <a:stretch>
                <a:fillRect/>
              </a:stretch>
            </p:blipFill>
            <p:spPr>
              <a:xfrm>
                <a:off x="1883200" y="4654920"/>
                <a:ext cx="6127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Ink 62">
                <a:extLst>
                  <a:ext uri="{FF2B5EF4-FFF2-40B4-BE49-F238E27FC236}">
                    <a16:creationId xmlns:a16="http://schemas.microsoft.com/office/drawing/2014/main" id="{1B88390A-FEA5-55FE-A619-D08017494D59}"/>
                  </a:ext>
                </a:extLst>
              </p14:cNvPr>
              <p14:cNvContentPartPr/>
              <p14:nvPr/>
            </p14:nvContentPartPr>
            <p14:xfrm>
              <a:off x="1004619" y="3900286"/>
              <a:ext cx="854640" cy="2329200"/>
            </p14:xfrm>
          </p:contentPart>
        </mc:Choice>
        <mc:Fallback xmlns="">
          <p:pic>
            <p:nvPicPr>
              <p:cNvPr id="63" name="Ink 62">
                <a:extLst>
                  <a:ext uri="{FF2B5EF4-FFF2-40B4-BE49-F238E27FC236}">
                    <a16:creationId xmlns:a16="http://schemas.microsoft.com/office/drawing/2014/main" id="{1B88390A-FEA5-55FE-A619-D08017494D59}"/>
                  </a:ext>
                </a:extLst>
              </p:cNvPr>
              <p:cNvPicPr/>
              <p:nvPr/>
            </p:nvPicPr>
            <p:blipFill>
              <a:blip r:embed="rId7"/>
              <a:stretch>
                <a:fillRect/>
              </a:stretch>
            </p:blipFill>
            <p:spPr>
              <a:xfrm>
                <a:off x="998499" y="3894166"/>
                <a:ext cx="866880" cy="2341440"/>
              </a:xfrm>
              <a:prstGeom prst="rect">
                <a:avLst/>
              </a:prstGeom>
            </p:spPr>
          </p:pic>
        </mc:Fallback>
      </mc:AlternateContent>
    </p:spTree>
    <p:extLst>
      <p:ext uri="{BB962C8B-B14F-4D97-AF65-F5344CB8AC3E}">
        <p14:creationId xmlns:p14="http://schemas.microsoft.com/office/powerpoint/2010/main" val="23853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500"/>
                                        <p:tgtEl>
                                          <p:spTgt spid="1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ssolve">
                                      <p:cBhvr>
                                        <p:cTn id="65" dur="500"/>
                                        <p:tgtEl>
                                          <p:spTgt spid="1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dissolve">
                                      <p:cBhvr>
                                        <p:cTn id="68" dur="500"/>
                                        <p:tgtEl>
                                          <p:spTgt spid="1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ssolve">
                                      <p:cBhvr>
                                        <p:cTn id="71" dur="500"/>
                                        <p:tgtEl>
                                          <p:spTgt spid="1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dissolve">
                                      <p:cBhvr>
                                        <p:cTn id="77" dur="500"/>
                                        <p:tgtEl>
                                          <p:spTgt spid="23"/>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dissolve">
                                      <p:cBhvr>
                                        <p:cTn id="80" dur="500"/>
                                        <p:tgtEl>
                                          <p:spTgt spid="24"/>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dissolve">
                                      <p:cBhvr>
                                        <p:cTn id="83" dur="500"/>
                                        <p:tgtEl>
                                          <p:spTgt spid="25"/>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dissolve">
                                      <p:cBhvr>
                                        <p:cTn id="86" dur="500"/>
                                        <p:tgtEl>
                                          <p:spTgt spid="26"/>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dissolve">
                                      <p:cBhvr>
                                        <p:cTn id="89" dur="500"/>
                                        <p:tgtEl>
                                          <p:spTgt spid="27"/>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dissolve">
                                      <p:cBhvr>
                                        <p:cTn id="92" dur="500"/>
                                        <p:tgtEl>
                                          <p:spTgt spid="28"/>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dissolve">
                                      <p:cBhvr>
                                        <p:cTn id="95" dur="500"/>
                                        <p:tgtEl>
                                          <p:spTgt spid="29"/>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dissolve">
                                      <p:cBhvr>
                                        <p:cTn id="98" dur="500"/>
                                        <p:tgtEl>
                                          <p:spTgt spid="30"/>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dissolve">
                                      <p:cBhvr>
                                        <p:cTn id="101" dur="500"/>
                                        <p:tgtEl>
                                          <p:spTgt spid="31"/>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dissolve">
                                      <p:cBhvr>
                                        <p:cTn id="104" dur="500"/>
                                        <p:tgtEl>
                                          <p:spTgt spid="3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dissolve">
                                      <p:cBhvr>
                                        <p:cTn id="107" dur="500"/>
                                        <p:tgtEl>
                                          <p:spTgt spid="33"/>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dissolve">
                                      <p:cBhvr>
                                        <p:cTn id="110" dur="500"/>
                                        <p:tgtEl>
                                          <p:spTgt spid="34"/>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dissolve">
                                      <p:cBhvr>
                                        <p:cTn id="113" dur="500"/>
                                        <p:tgtEl>
                                          <p:spTgt spid="35"/>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dissolve">
                                      <p:cBhvr>
                                        <p:cTn id="116" dur="500"/>
                                        <p:tgtEl>
                                          <p:spTgt spid="36"/>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dissolve">
                                      <p:cBhvr>
                                        <p:cTn id="119" dur="500"/>
                                        <p:tgtEl>
                                          <p:spTgt spid="37"/>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dissolve">
                                      <p:cBhvr>
                                        <p:cTn id="122" dur="500"/>
                                        <p:tgtEl>
                                          <p:spTgt spid="38"/>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dissolve">
                                      <p:cBhvr>
                                        <p:cTn id="125" dur="500"/>
                                        <p:tgtEl>
                                          <p:spTgt spid="39"/>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dissolve">
                                      <p:cBhvr>
                                        <p:cTn id="128" dur="500"/>
                                        <p:tgtEl>
                                          <p:spTgt spid="40"/>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dissolve">
                                      <p:cBhvr>
                                        <p:cTn id="131" dur="500"/>
                                        <p:tgtEl>
                                          <p:spTgt spid="41"/>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dissolve">
                                      <p:cBhvr>
                                        <p:cTn id="134" dur="500"/>
                                        <p:tgtEl>
                                          <p:spTgt spid="42"/>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dissolve">
                                      <p:cBhvr>
                                        <p:cTn id="137" dur="500"/>
                                        <p:tgtEl>
                                          <p:spTgt spid="43"/>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dissolve">
                                      <p:cBhvr>
                                        <p:cTn id="140" dur="500"/>
                                        <p:tgtEl>
                                          <p:spTgt spid="44"/>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dissolve">
                                      <p:cBhvr>
                                        <p:cTn id="143" dur="500"/>
                                        <p:tgtEl>
                                          <p:spTgt spid="45"/>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dissolve">
                                      <p:cBhvr>
                                        <p:cTn id="146" dur="500"/>
                                        <p:tgtEl>
                                          <p:spTgt spid="46"/>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dissolve">
                                      <p:cBhvr>
                                        <p:cTn id="149" dur="500"/>
                                        <p:tgtEl>
                                          <p:spTgt spid="47"/>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dissolve">
                                      <p:cBhvr>
                                        <p:cTn id="152" dur="500"/>
                                        <p:tgtEl>
                                          <p:spTgt spid="48"/>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dissolve">
                                      <p:cBhvr>
                                        <p:cTn id="155" dur="500"/>
                                        <p:tgtEl>
                                          <p:spTgt spid="49"/>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dissolve">
                                      <p:cBhvr>
                                        <p:cTn id="158" dur="500"/>
                                        <p:tgtEl>
                                          <p:spTgt spid="50"/>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dissolve">
                                      <p:cBhvr>
                                        <p:cTn id="161" dur="500"/>
                                        <p:tgtEl>
                                          <p:spTgt spid="51"/>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dissolve">
                                      <p:cBhvr>
                                        <p:cTn id="164" dur="500"/>
                                        <p:tgtEl>
                                          <p:spTgt spid="52"/>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53"/>
                                        </p:tgtEl>
                                        <p:attrNameLst>
                                          <p:attrName>style.visibility</p:attrName>
                                        </p:attrNameLst>
                                      </p:cBhvr>
                                      <p:to>
                                        <p:strVal val="visible"/>
                                      </p:to>
                                    </p:set>
                                    <p:animEffect transition="in" filter="dissolve">
                                      <p:cBhvr>
                                        <p:cTn id="167" dur="500"/>
                                        <p:tgtEl>
                                          <p:spTgt spid="53"/>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dissolve">
                                      <p:cBhvr>
                                        <p:cTn id="170" dur="500"/>
                                        <p:tgtEl>
                                          <p:spTgt spid="54"/>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55"/>
                                        </p:tgtEl>
                                        <p:attrNameLst>
                                          <p:attrName>style.visibility</p:attrName>
                                        </p:attrNameLst>
                                      </p:cBhvr>
                                      <p:to>
                                        <p:strVal val="visible"/>
                                      </p:to>
                                    </p:set>
                                    <p:animEffect transition="in" filter="dissolve">
                                      <p:cBhvr>
                                        <p:cTn id="173" dur="500"/>
                                        <p:tgtEl>
                                          <p:spTgt spid="55"/>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56"/>
                                        </p:tgtEl>
                                        <p:attrNameLst>
                                          <p:attrName>style.visibility</p:attrName>
                                        </p:attrNameLst>
                                      </p:cBhvr>
                                      <p:to>
                                        <p:strVal val="visible"/>
                                      </p:to>
                                    </p:set>
                                    <p:animEffect transition="in" filter="dissolve">
                                      <p:cBhvr>
                                        <p:cTn id="176" dur="500"/>
                                        <p:tgtEl>
                                          <p:spTgt spid="56"/>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Effect transition="in" filter="dissolve">
                                      <p:cBhvr>
                                        <p:cTn id="179" dur="500"/>
                                        <p:tgtEl>
                                          <p:spTgt spid="57"/>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58"/>
                                        </p:tgtEl>
                                        <p:attrNameLst>
                                          <p:attrName>style.visibility</p:attrName>
                                        </p:attrNameLst>
                                      </p:cBhvr>
                                      <p:to>
                                        <p:strVal val="visible"/>
                                      </p:to>
                                    </p:set>
                                    <p:animEffect transition="in" filter="dissolve">
                                      <p:cBhvr>
                                        <p:cTn id="182" dur="500"/>
                                        <p:tgtEl>
                                          <p:spTgt spid="58"/>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59"/>
                                        </p:tgtEl>
                                        <p:attrNameLst>
                                          <p:attrName>style.visibility</p:attrName>
                                        </p:attrNameLst>
                                      </p:cBhvr>
                                      <p:to>
                                        <p:strVal val="visible"/>
                                      </p:to>
                                    </p:set>
                                    <p:animEffect transition="in" filter="dissolve">
                                      <p:cBhvr>
                                        <p:cTn id="185" dur="500"/>
                                        <p:tgtEl>
                                          <p:spTgt spid="59"/>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dissolve">
                                      <p:cBhvr>
                                        <p:cTn id="188" dur="500"/>
                                        <p:tgtEl>
                                          <p:spTgt spid="60"/>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61"/>
                                        </p:tgtEl>
                                        <p:attrNameLst>
                                          <p:attrName>style.visibility</p:attrName>
                                        </p:attrNameLst>
                                      </p:cBhvr>
                                      <p:to>
                                        <p:strVal val="visible"/>
                                      </p:to>
                                    </p:set>
                                    <p:animEffect transition="in" filter="dissolve">
                                      <p:cBhvr>
                                        <p:cTn id="191" dur="500"/>
                                        <p:tgtEl>
                                          <p:spTgt spid="61"/>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62"/>
                                        </p:tgtEl>
                                        <p:attrNameLst>
                                          <p:attrName>style.visibility</p:attrName>
                                        </p:attrNameLst>
                                      </p:cBhvr>
                                      <p:to>
                                        <p:strVal val="visible"/>
                                      </p:to>
                                    </p:set>
                                    <p:animEffect transition="in" filter="dissolve">
                                      <p:cBhvr>
                                        <p:cTn id="194" dur="500"/>
                                        <p:tgtEl>
                                          <p:spTgt spid="62"/>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65"/>
                                        </p:tgtEl>
                                        <p:attrNameLst>
                                          <p:attrName>style.visibility</p:attrName>
                                        </p:attrNameLst>
                                      </p:cBhvr>
                                      <p:to>
                                        <p:strVal val="visible"/>
                                      </p:to>
                                    </p:set>
                                    <p:animEffect transition="in" filter="dissolve">
                                      <p:cBhvr>
                                        <p:cTn id="197" dur="500"/>
                                        <p:tgtEl>
                                          <p:spTgt spid="65"/>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66"/>
                                        </p:tgtEl>
                                        <p:attrNameLst>
                                          <p:attrName>style.visibility</p:attrName>
                                        </p:attrNameLst>
                                      </p:cBhvr>
                                      <p:to>
                                        <p:strVal val="visible"/>
                                      </p:to>
                                    </p:set>
                                    <p:animEffect transition="in" filter="dissolve">
                                      <p:cBhvr>
                                        <p:cTn id="200" dur="500"/>
                                        <p:tgtEl>
                                          <p:spTgt spid="66"/>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67"/>
                                        </p:tgtEl>
                                        <p:attrNameLst>
                                          <p:attrName>style.visibility</p:attrName>
                                        </p:attrNameLst>
                                      </p:cBhvr>
                                      <p:to>
                                        <p:strVal val="visible"/>
                                      </p:to>
                                    </p:set>
                                    <p:animEffect transition="in" filter="dissolve">
                                      <p:cBhvr>
                                        <p:cTn id="203" dur="500"/>
                                        <p:tgtEl>
                                          <p:spTgt spid="67"/>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68"/>
                                        </p:tgtEl>
                                        <p:attrNameLst>
                                          <p:attrName>style.visibility</p:attrName>
                                        </p:attrNameLst>
                                      </p:cBhvr>
                                      <p:to>
                                        <p:strVal val="visible"/>
                                      </p:to>
                                    </p:set>
                                    <p:animEffect transition="in" filter="dissolve">
                                      <p:cBhvr>
                                        <p:cTn id="206" dur="500"/>
                                        <p:tgtEl>
                                          <p:spTgt spid="68"/>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dissolve">
                                      <p:cBhvr>
                                        <p:cTn id="209" dur="500"/>
                                        <p:tgtEl>
                                          <p:spTgt spid="69"/>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dissolve">
                                      <p:cBhvr>
                                        <p:cTn id="212" dur="500"/>
                                        <p:tgtEl>
                                          <p:spTgt spid="70"/>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71"/>
                                        </p:tgtEl>
                                        <p:attrNameLst>
                                          <p:attrName>style.visibility</p:attrName>
                                        </p:attrNameLst>
                                      </p:cBhvr>
                                      <p:to>
                                        <p:strVal val="visible"/>
                                      </p:to>
                                    </p:set>
                                    <p:animEffect transition="in" filter="dissolve">
                                      <p:cBhvr>
                                        <p:cTn id="215" dur="500"/>
                                        <p:tgtEl>
                                          <p:spTgt spid="71"/>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Effect transition="in" filter="dissolve">
                                      <p:cBhvr>
                                        <p:cTn id="218" dur="500"/>
                                        <p:tgtEl>
                                          <p:spTgt spid="72"/>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73"/>
                                        </p:tgtEl>
                                        <p:attrNameLst>
                                          <p:attrName>style.visibility</p:attrName>
                                        </p:attrNameLst>
                                      </p:cBhvr>
                                      <p:to>
                                        <p:strVal val="visible"/>
                                      </p:to>
                                    </p:set>
                                    <p:animEffect transition="in" filter="dissolve">
                                      <p:cBhvr>
                                        <p:cTn id="221" dur="500"/>
                                        <p:tgtEl>
                                          <p:spTgt spid="73"/>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74"/>
                                        </p:tgtEl>
                                        <p:attrNameLst>
                                          <p:attrName>style.visibility</p:attrName>
                                        </p:attrNameLst>
                                      </p:cBhvr>
                                      <p:to>
                                        <p:strVal val="visible"/>
                                      </p:to>
                                    </p:set>
                                    <p:animEffect transition="in" filter="dissolve">
                                      <p:cBhvr>
                                        <p:cTn id="224" dur="500"/>
                                        <p:tgtEl>
                                          <p:spTgt spid="74"/>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dissolve">
                                      <p:cBhvr>
                                        <p:cTn id="227" dur="500"/>
                                        <p:tgtEl>
                                          <p:spTgt spid="75"/>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76"/>
                                        </p:tgtEl>
                                        <p:attrNameLst>
                                          <p:attrName>style.visibility</p:attrName>
                                        </p:attrNameLst>
                                      </p:cBhvr>
                                      <p:to>
                                        <p:strVal val="visible"/>
                                      </p:to>
                                    </p:set>
                                    <p:animEffect transition="in" filter="dissolve">
                                      <p:cBhvr>
                                        <p:cTn id="230" dur="500"/>
                                        <p:tgtEl>
                                          <p:spTgt spid="76"/>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77"/>
                                        </p:tgtEl>
                                        <p:attrNameLst>
                                          <p:attrName>style.visibility</p:attrName>
                                        </p:attrNameLst>
                                      </p:cBhvr>
                                      <p:to>
                                        <p:strVal val="visible"/>
                                      </p:to>
                                    </p:set>
                                    <p:animEffect transition="in" filter="dissolve">
                                      <p:cBhvr>
                                        <p:cTn id="233" dur="500"/>
                                        <p:tgtEl>
                                          <p:spTgt spid="77"/>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78"/>
                                        </p:tgtEl>
                                        <p:attrNameLst>
                                          <p:attrName>style.visibility</p:attrName>
                                        </p:attrNameLst>
                                      </p:cBhvr>
                                      <p:to>
                                        <p:strVal val="visible"/>
                                      </p:to>
                                    </p:set>
                                    <p:animEffect transition="in" filter="dissolve">
                                      <p:cBhvr>
                                        <p:cTn id="236" dur="500"/>
                                        <p:tgtEl>
                                          <p:spTgt spid="78"/>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79"/>
                                        </p:tgtEl>
                                        <p:attrNameLst>
                                          <p:attrName>style.visibility</p:attrName>
                                        </p:attrNameLst>
                                      </p:cBhvr>
                                      <p:to>
                                        <p:strVal val="visible"/>
                                      </p:to>
                                    </p:set>
                                    <p:animEffect transition="in" filter="dissolve">
                                      <p:cBhvr>
                                        <p:cTn id="239" dur="500"/>
                                        <p:tgtEl>
                                          <p:spTgt spid="79"/>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80"/>
                                        </p:tgtEl>
                                        <p:attrNameLst>
                                          <p:attrName>style.visibility</p:attrName>
                                        </p:attrNameLst>
                                      </p:cBhvr>
                                      <p:to>
                                        <p:strVal val="visible"/>
                                      </p:to>
                                    </p:set>
                                    <p:animEffect transition="in" filter="dissolve">
                                      <p:cBhvr>
                                        <p:cTn id="242" dur="500"/>
                                        <p:tgtEl>
                                          <p:spTgt spid="80"/>
                                        </p:tgtEl>
                                      </p:cBhvr>
                                    </p:animEffect>
                                  </p:childTnLst>
                                </p:cTn>
                              </p:par>
                              <p:par>
                                <p:cTn id="243" presetID="9" presetClass="entr" presetSubtype="0" fill="hold" grpId="0" nodeType="withEffect">
                                  <p:stCondLst>
                                    <p:cond delay="0"/>
                                  </p:stCondLst>
                                  <p:childTnLst>
                                    <p:set>
                                      <p:cBhvr>
                                        <p:cTn id="244" dur="1" fill="hold">
                                          <p:stCondLst>
                                            <p:cond delay="0"/>
                                          </p:stCondLst>
                                        </p:cTn>
                                        <p:tgtEl>
                                          <p:spTgt spid="81"/>
                                        </p:tgtEl>
                                        <p:attrNameLst>
                                          <p:attrName>style.visibility</p:attrName>
                                        </p:attrNameLst>
                                      </p:cBhvr>
                                      <p:to>
                                        <p:strVal val="visible"/>
                                      </p:to>
                                    </p:set>
                                    <p:animEffect transition="in" filter="dissolve">
                                      <p:cBhvr>
                                        <p:cTn id="245" dur="500"/>
                                        <p:tgtEl>
                                          <p:spTgt spid="81"/>
                                        </p:tgtEl>
                                      </p:cBhvr>
                                    </p:animEffect>
                                  </p:childTnLst>
                                </p:cTn>
                              </p:par>
                              <p:par>
                                <p:cTn id="246" presetID="9" presetClass="entr" presetSubtype="0" fill="hold" grpId="0" nodeType="withEffect">
                                  <p:stCondLst>
                                    <p:cond delay="0"/>
                                  </p:stCondLst>
                                  <p:childTnLst>
                                    <p:set>
                                      <p:cBhvr>
                                        <p:cTn id="247" dur="1" fill="hold">
                                          <p:stCondLst>
                                            <p:cond delay="0"/>
                                          </p:stCondLst>
                                        </p:cTn>
                                        <p:tgtEl>
                                          <p:spTgt spid="82"/>
                                        </p:tgtEl>
                                        <p:attrNameLst>
                                          <p:attrName>style.visibility</p:attrName>
                                        </p:attrNameLst>
                                      </p:cBhvr>
                                      <p:to>
                                        <p:strVal val="visible"/>
                                      </p:to>
                                    </p:set>
                                    <p:animEffect transition="in" filter="dissolve">
                                      <p:cBhvr>
                                        <p:cTn id="248" dur="500"/>
                                        <p:tgtEl>
                                          <p:spTgt spid="82"/>
                                        </p:tgtEl>
                                      </p:cBhvr>
                                    </p:animEffect>
                                  </p:childTnLst>
                                </p:cTn>
                              </p:par>
                              <p:par>
                                <p:cTn id="249" presetID="9" presetClass="entr" presetSubtype="0" fill="hold" grpId="0" nodeType="withEffect">
                                  <p:stCondLst>
                                    <p:cond delay="0"/>
                                  </p:stCondLst>
                                  <p:childTnLst>
                                    <p:set>
                                      <p:cBhvr>
                                        <p:cTn id="250" dur="1" fill="hold">
                                          <p:stCondLst>
                                            <p:cond delay="0"/>
                                          </p:stCondLst>
                                        </p:cTn>
                                        <p:tgtEl>
                                          <p:spTgt spid="83"/>
                                        </p:tgtEl>
                                        <p:attrNameLst>
                                          <p:attrName>style.visibility</p:attrName>
                                        </p:attrNameLst>
                                      </p:cBhvr>
                                      <p:to>
                                        <p:strVal val="visible"/>
                                      </p:to>
                                    </p:set>
                                    <p:animEffect transition="in" filter="dissolve">
                                      <p:cBhvr>
                                        <p:cTn id="251" dur="500"/>
                                        <p:tgtEl>
                                          <p:spTgt spid="83"/>
                                        </p:tgtEl>
                                      </p:cBhvr>
                                    </p:animEffect>
                                  </p:childTnLst>
                                </p:cTn>
                              </p:par>
                              <p:par>
                                <p:cTn id="252" presetID="9" presetClass="entr" presetSubtype="0" fill="hold" grpId="0" nodeType="withEffect">
                                  <p:stCondLst>
                                    <p:cond delay="0"/>
                                  </p:stCondLst>
                                  <p:childTnLst>
                                    <p:set>
                                      <p:cBhvr>
                                        <p:cTn id="253" dur="1" fill="hold">
                                          <p:stCondLst>
                                            <p:cond delay="0"/>
                                          </p:stCondLst>
                                        </p:cTn>
                                        <p:tgtEl>
                                          <p:spTgt spid="84"/>
                                        </p:tgtEl>
                                        <p:attrNameLst>
                                          <p:attrName>style.visibility</p:attrName>
                                        </p:attrNameLst>
                                      </p:cBhvr>
                                      <p:to>
                                        <p:strVal val="visible"/>
                                      </p:to>
                                    </p:set>
                                    <p:animEffect transition="in" filter="dissolve">
                                      <p:cBhvr>
                                        <p:cTn id="254" dur="500"/>
                                        <p:tgtEl>
                                          <p:spTgt spid="84"/>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96"/>
                                        </p:tgtEl>
                                        <p:attrNameLst>
                                          <p:attrName>style.visibility</p:attrName>
                                        </p:attrNameLst>
                                      </p:cBhvr>
                                      <p:to>
                                        <p:strVal val="visible"/>
                                      </p:to>
                                    </p:set>
                                    <p:animEffect transition="in" filter="dissolve">
                                      <p:cBhvr>
                                        <p:cTn id="257" dur="500"/>
                                        <p:tgtEl>
                                          <p:spTgt spid="96"/>
                                        </p:tgtEl>
                                      </p:cBhvr>
                                    </p:animEffect>
                                  </p:childTnLst>
                                </p:cTn>
                              </p:par>
                              <p:par>
                                <p:cTn id="258" presetID="9" presetClass="entr" presetSubtype="0" fill="hold" grpId="0" nodeType="withEffect">
                                  <p:stCondLst>
                                    <p:cond delay="0"/>
                                  </p:stCondLst>
                                  <p:childTnLst>
                                    <p:set>
                                      <p:cBhvr>
                                        <p:cTn id="259" dur="1" fill="hold">
                                          <p:stCondLst>
                                            <p:cond delay="0"/>
                                          </p:stCondLst>
                                        </p:cTn>
                                        <p:tgtEl>
                                          <p:spTgt spid="97"/>
                                        </p:tgtEl>
                                        <p:attrNameLst>
                                          <p:attrName>style.visibility</p:attrName>
                                        </p:attrNameLst>
                                      </p:cBhvr>
                                      <p:to>
                                        <p:strVal val="visible"/>
                                      </p:to>
                                    </p:set>
                                    <p:animEffect transition="in" filter="dissolve">
                                      <p:cBhvr>
                                        <p:cTn id="260" dur="500"/>
                                        <p:tgtEl>
                                          <p:spTgt spid="97"/>
                                        </p:tgtEl>
                                      </p:cBhvr>
                                    </p:animEffect>
                                  </p:childTnLst>
                                </p:cTn>
                              </p:par>
                              <p:par>
                                <p:cTn id="261" presetID="9" presetClass="entr" presetSubtype="0" fill="hold" grpId="0" nodeType="withEffect">
                                  <p:stCondLst>
                                    <p:cond delay="0"/>
                                  </p:stCondLst>
                                  <p:childTnLst>
                                    <p:set>
                                      <p:cBhvr>
                                        <p:cTn id="262" dur="1" fill="hold">
                                          <p:stCondLst>
                                            <p:cond delay="0"/>
                                          </p:stCondLst>
                                        </p:cTn>
                                        <p:tgtEl>
                                          <p:spTgt spid="98"/>
                                        </p:tgtEl>
                                        <p:attrNameLst>
                                          <p:attrName>style.visibility</p:attrName>
                                        </p:attrNameLst>
                                      </p:cBhvr>
                                      <p:to>
                                        <p:strVal val="visible"/>
                                      </p:to>
                                    </p:set>
                                    <p:animEffect transition="in" filter="dissolve">
                                      <p:cBhvr>
                                        <p:cTn id="263" dur="500"/>
                                        <p:tgtEl>
                                          <p:spTgt spid="98"/>
                                        </p:tgtEl>
                                      </p:cBhvr>
                                    </p:animEffect>
                                  </p:childTnLst>
                                </p:cTn>
                              </p:par>
                              <p:par>
                                <p:cTn id="264" presetID="9" presetClass="entr" presetSubtype="0" fill="hold" grpId="0" nodeType="withEffect">
                                  <p:stCondLst>
                                    <p:cond delay="0"/>
                                  </p:stCondLst>
                                  <p:childTnLst>
                                    <p:set>
                                      <p:cBhvr>
                                        <p:cTn id="265" dur="1" fill="hold">
                                          <p:stCondLst>
                                            <p:cond delay="0"/>
                                          </p:stCondLst>
                                        </p:cTn>
                                        <p:tgtEl>
                                          <p:spTgt spid="100"/>
                                        </p:tgtEl>
                                        <p:attrNameLst>
                                          <p:attrName>style.visibility</p:attrName>
                                        </p:attrNameLst>
                                      </p:cBhvr>
                                      <p:to>
                                        <p:strVal val="visible"/>
                                      </p:to>
                                    </p:set>
                                    <p:animEffect transition="in" filter="dissolve">
                                      <p:cBhvr>
                                        <p:cTn id="266" dur="500"/>
                                        <p:tgtEl>
                                          <p:spTgt spid="100"/>
                                        </p:tgtEl>
                                      </p:cBhvr>
                                    </p:animEffect>
                                  </p:childTnLst>
                                </p:cTn>
                              </p:par>
                              <p:par>
                                <p:cTn id="267" presetID="9" presetClass="entr" presetSubtype="0" fill="hold" grpId="0" nodeType="withEffect">
                                  <p:stCondLst>
                                    <p:cond delay="0"/>
                                  </p:stCondLst>
                                  <p:childTnLst>
                                    <p:set>
                                      <p:cBhvr>
                                        <p:cTn id="268" dur="1" fill="hold">
                                          <p:stCondLst>
                                            <p:cond delay="0"/>
                                          </p:stCondLst>
                                        </p:cTn>
                                        <p:tgtEl>
                                          <p:spTgt spid="155"/>
                                        </p:tgtEl>
                                        <p:attrNameLst>
                                          <p:attrName>style.visibility</p:attrName>
                                        </p:attrNameLst>
                                      </p:cBhvr>
                                      <p:to>
                                        <p:strVal val="visible"/>
                                      </p:to>
                                    </p:set>
                                    <p:animEffect transition="in" filter="dissolve">
                                      <p:cBhvr>
                                        <p:cTn id="269" dur="500"/>
                                        <p:tgtEl>
                                          <p:spTgt spid="155"/>
                                        </p:tgtEl>
                                      </p:cBhvr>
                                    </p:animEffect>
                                  </p:childTnLst>
                                </p:cTn>
                              </p:par>
                              <p:par>
                                <p:cTn id="270" presetID="9" presetClass="entr" presetSubtype="0" fill="hold" grpId="0" nodeType="withEffect">
                                  <p:stCondLst>
                                    <p:cond delay="0"/>
                                  </p:stCondLst>
                                  <p:childTnLst>
                                    <p:set>
                                      <p:cBhvr>
                                        <p:cTn id="271" dur="1" fill="hold">
                                          <p:stCondLst>
                                            <p:cond delay="0"/>
                                          </p:stCondLst>
                                        </p:cTn>
                                        <p:tgtEl>
                                          <p:spTgt spid="170"/>
                                        </p:tgtEl>
                                        <p:attrNameLst>
                                          <p:attrName>style.visibility</p:attrName>
                                        </p:attrNameLst>
                                      </p:cBhvr>
                                      <p:to>
                                        <p:strVal val="visible"/>
                                      </p:to>
                                    </p:set>
                                    <p:animEffect transition="in" filter="dissolve">
                                      <p:cBhvr>
                                        <p:cTn id="272" dur="500"/>
                                        <p:tgtEl>
                                          <p:spTgt spid="170"/>
                                        </p:tgtEl>
                                      </p:cBhvr>
                                    </p:animEffect>
                                  </p:childTnLst>
                                </p:cTn>
                              </p:par>
                              <p:par>
                                <p:cTn id="273" presetID="9" presetClass="entr" presetSubtype="0"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Effect transition="in" filter="dissolve">
                                      <p:cBhvr>
                                        <p:cTn id="275" dur="500"/>
                                        <p:tgtEl>
                                          <p:spTgt spid="138"/>
                                        </p:tgtEl>
                                      </p:cBhvr>
                                    </p:animEffect>
                                  </p:childTnLst>
                                </p:cTn>
                              </p:par>
                              <p:par>
                                <p:cTn id="276" presetID="9" presetClass="entr" presetSubtype="0" fill="hold" grpId="0" nodeType="withEffect">
                                  <p:stCondLst>
                                    <p:cond delay="0"/>
                                  </p:stCondLst>
                                  <p:childTnLst>
                                    <p:set>
                                      <p:cBhvr>
                                        <p:cTn id="277" dur="1" fill="hold">
                                          <p:stCondLst>
                                            <p:cond delay="0"/>
                                          </p:stCondLst>
                                        </p:cTn>
                                        <p:tgtEl>
                                          <p:spTgt spid="99"/>
                                        </p:tgtEl>
                                        <p:attrNameLst>
                                          <p:attrName>style.visibility</p:attrName>
                                        </p:attrNameLst>
                                      </p:cBhvr>
                                      <p:to>
                                        <p:strVal val="visible"/>
                                      </p:to>
                                    </p:set>
                                    <p:animEffect transition="in" filter="dissolve">
                                      <p:cBhvr>
                                        <p:cTn id="278" dur="500"/>
                                        <p:tgtEl>
                                          <p:spTgt spid="99"/>
                                        </p:tgtEl>
                                      </p:cBhvr>
                                    </p:animEffect>
                                  </p:childTnLst>
                                </p:cTn>
                              </p:par>
                              <p:par>
                                <p:cTn id="279" presetID="9" presetClass="entr" presetSubtype="0" fill="hold" grpId="0" nodeType="withEffect">
                                  <p:stCondLst>
                                    <p:cond delay="0"/>
                                  </p:stCondLst>
                                  <p:childTnLst>
                                    <p:set>
                                      <p:cBhvr>
                                        <p:cTn id="280" dur="1" fill="hold">
                                          <p:stCondLst>
                                            <p:cond delay="0"/>
                                          </p:stCondLst>
                                        </p:cTn>
                                        <p:tgtEl>
                                          <p:spTgt spid="181"/>
                                        </p:tgtEl>
                                        <p:attrNameLst>
                                          <p:attrName>style.visibility</p:attrName>
                                        </p:attrNameLst>
                                      </p:cBhvr>
                                      <p:to>
                                        <p:strVal val="visible"/>
                                      </p:to>
                                    </p:set>
                                    <p:animEffect transition="in" filter="dissolve">
                                      <p:cBhvr>
                                        <p:cTn id="281" dur="500"/>
                                        <p:tgtEl>
                                          <p:spTgt spid="181"/>
                                        </p:tgtEl>
                                      </p:cBhvr>
                                    </p:animEffect>
                                  </p:childTnLst>
                                </p:cTn>
                              </p:par>
                              <p:par>
                                <p:cTn id="282" presetID="9" presetClass="entr" presetSubtype="0" fill="hold" grpId="0" nodeType="withEffect">
                                  <p:stCondLst>
                                    <p:cond delay="0"/>
                                  </p:stCondLst>
                                  <p:childTnLst>
                                    <p:set>
                                      <p:cBhvr>
                                        <p:cTn id="283" dur="1" fill="hold">
                                          <p:stCondLst>
                                            <p:cond delay="0"/>
                                          </p:stCondLst>
                                        </p:cTn>
                                        <p:tgtEl>
                                          <p:spTgt spid="180"/>
                                        </p:tgtEl>
                                        <p:attrNameLst>
                                          <p:attrName>style.visibility</p:attrName>
                                        </p:attrNameLst>
                                      </p:cBhvr>
                                      <p:to>
                                        <p:strVal val="visible"/>
                                      </p:to>
                                    </p:set>
                                    <p:animEffect transition="in" filter="dissolve">
                                      <p:cBhvr>
                                        <p:cTn id="284" dur="500"/>
                                        <p:tgtEl>
                                          <p:spTgt spid="180"/>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186"/>
                                        </p:tgtEl>
                                        <p:attrNameLst>
                                          <p:attrName>style.visibility</p:attrName>
                                        </p:attrNameLst>
                                      </p:cBhvr>
                                      <p:to>
                                        <p:strVal val="visible"/>
                                      </p:to>
                                    </p:set>
                                    <p:animEffect transition="in" filter="dissolve">
                                      <p:cBhvr>
                                        <p:cTn id="287" dur="500"/>
                                        <p:tgtEl>
                                          <p:spTgt spid="186"/>
                                        </p:tgtEl>
                                      </p:cBhvr>
                                    </p:animEffect>
                                  </p:childTnLst>
                                </p:cTn>
                              </p:par>
                              <p:par>
                                <p:cTn id="288" presetID="9" presetClass="entr" presetSubtype="0" fill="hold" grpId="0" nodeType="withEffect">
                                  <p:stCondLst>
                                    <p:cond delay="0"/>
                                  </p:stCondLst>
                                  <p:childTnLst>
                                    <p:set>
                                      <p:cBhvr>
                                        <p:cTn id="289" dur="1" fill="hold">
                                          <p:stCondLst>
                                            <p:cond delay="0"/>
                                          </p:stCondLst>
                                        </p:cTn>
                                        <p:tgtEl>
                                          <p:spTgt spid="188"/>
                                        </p:tgtEl>
                                        <p:attrNameLst>
                                          <p:attrName>style.visibility</p:attrName>
                                        </p:attrNameLst>
                                      </p:cBhvr>
                                      <p:to>
                                        <p:strVal val="visible"/>
                                      </p:to>
                                    </p:set>
                                    <p:animEffect transition="in" filter="dissolve">
                                      <p:cBhvr>
                                        <p:cTn id="290" dur="500"/>
                                        <p:tgtEl>
                                          <p:spTgt spid="188"/>
                                        </p:tgtEl>
                                      </p:cBhvr>
                                    </p:animEffect>
                                  </p:childTnLst>
                                </p:cTn>
                              </p:par>
                              <p:par>
                                <p:cTn id="291" presetID="9" presetClass="entr" presetSubtype="0" fill="hold" grpId="0" nodeType="withEffect">
                                  <p:stCondLst>
                                    <p:cond delay="0"/>
                                  </p:stCondLst>
                                  <p:childTnLst>
                                    <p:set>
                                      <p:cBhvr>
                                        <p:cTn id="292" dur="1" fill="hold">
                                          <p:stCondLst>
                                            <p:cond delay="0"/>
                                          </p:stCondLst>
                                        </p:cTn>
                                        <p:tgtEl>
                                          <p:spTgt spid="189"/>
                                        </p:tgtEl>
                                        <p:attrNameLst>
                                          <p:attrName>style.visibility</p:attrName>
                                        </p:attrNameLst>
                                      </p:cBhvr>
                                      <p:to>
                                        <p:strVal val="visible"/>
                                      </p:to>
                                    </p:set>
                                    <p:animEffect transition="in" filter="dissolve">
                                      <p:cBhvr>
                                        <p:cTn id="293" dur="500"/>
                                        <p:tgtEl>
                                          <p:spTgt spid="189"/>
                                        </p:tgtEl>
                                      </p:cBhvr>
                                    </p:animEffect>
                                  </p:childTnLst>
                                </p:cTn>
                              </p:par>
                            </p:childTnLst>
                          </p:cTn>
                        </p:par>
                      </p:childTnLst>
                    </p:cTn>
                  </p:par>
                  <p:par>
                    <p:cTn id="294" fill="hold">
                      <p:stCondLst>
                        <p:cond delay="indefinite"/>
                      </p:stCondLst>
                      <p:childTnLst>
                        <p:par>
                          <p:cTn id="295" fill="hold">
                            <p:stCondLst>
                              <p:cond delay="0"/>
                            </p:stCondLst>
                            <p:childTnLst>
                              <p:par>
                                <p:cTn id="296" presetID="9" presetClass="entr" presetSubtype="0" fill="hold" grpId="0" nodeType="clickEffect">
                                  <p:stCondLst>
                                    <p:cond delay="0"/>
                                  </p:stCondLst>
                                  <p:childTnLst>
                                    <p:set>
                                      <p:cBhvr>
                                        <p:cTn id="297" dur="1" fill="hold">
                                          <p:stCondLst>
                                            <p:cond delay="0"/>
                                          </p:stCondLst>
                                        </p:cTn>
                                        <p:tgtEl>
                                          <p:spTgt spid="3"/>
                                        </p:tgtEl>
                                        <p:attrNameLst>
                                          <p:attrName>style.visibility</p:attrName>
                                        </p:attrNameLst>
                                      </p:cBhvr>
                                      <p:to>
                                        <p:strVal val="visible"/>
                                      </p:to>
                                    </p:set>
                                    <p:animEffect transition="in" filter="dissolve">
                                      <p:cBhvr>
                                        <p:cTn id="298" dur="500"/>
                                        <p:tgtEl>
                                          <p:spTgt spid="3"/>
                                        </p:tgtEl>
                                      </p:cBhvr>
                                    </p:animEffect>
                                  </p:childTnLst>
                                </p:cTn>
                              </p:par>
                            </p:childTnLst>
                          </p:cTn>
                        </p:par>
                      </p:childTnLst>
                    </p:cTn>
                  </p:par>
                  <p:par>
                    <p:cTn id="299" fill="hold">
                      <p:stCondLst>
                        <p:cond delay="indefinite"/>
                      </p:stCondLst>
                      <p:childTnLst>
                        <p:par>
                          <p:cTn id="300" fill="hold">
                            <p:stCondLst>
                              <p:cond delay="0"/>
                            </p:stCondLst>
                            <p:childTnLst>
                              <p:par>
                                <p:cTn id="301" presetID="1" presetClass="emph" presetSubtype="2" fill="hold" nodeType="clickEffect">
                                  <p:stCondLst>
                                    <p:cond delay="0"/>
                                  </p:stCondLst>
                                  <p:childTnLst>
                                    <p:animClr clrSpc="rgb" dir="cw">
                                      <p:cBhvr>
                                        <p:cTn id="302" dur="2000" fill="hold"/>
                                        <p:tgtEl>
                                          <p:spTgt spid="43"/>
                                        </p:tgtEl>
                                        <p:attrNameLst>
                                          <p:attrName>fillcolor</p:attrName>
                                        </p:attrNameLst>
                                      </p:cBhvr>
                                      <p:to>
                                        <a:schemeClr val="accent2"/>
                                      </p:to>
                                    </p:animClr>
                                    <p:set>
                                      <p:cBhvr>
                                        <p:cTn id="303" dur="2000" fill="hold"/>
                                        <p:tgtEl>
                                          <p:spTgt spid="43"/>
                                        </p:tgtEl>
                                        <p:attrNameLst>
                                          <p:attrName>fill.type</p:attrName>
                                        </p:attrNameLst>
                                      </p:cBhvr>
                                      <p:to>
                                        <p:strVal val="solid"/>
                                      </p:to>
                                    </p:set>
                                    <p:set>
                                      <p:cBhvr>
                                        <p:cTn id="304" dur="2000" fill="hold"/>
                                        <p:tgtEl>
                                          <p:spTgt spid="43"/>
                                        </p:tgtEl>
                                        <p:attrNameLst>
                                          <p:attrName>fill.on</p:attrName>
                                        </p:attrNameLst>
                                      </p:cBhvr>
                                      <p:to>
                                        <p:strVal val="true"/>
                                      </p:to>
                                    </p:set>
                                  </p:childTnLst>
                                </p:cTn>
                              </p:par>
                            </p:childTnLst>
                          </p:cTn>
                        </p:par>
                      </p:childTnLst>
                    </p:cTn>
                  </p:par>
                  <p:par>
                    <p:cTn id="305" fill="hold">
                      <p:stCondLst>
                        <p:cond delay="indefinite"/>
                      </p:stCondLst>
                      <p:childTnLst>
                        <p:par>
                          <p:cTn id="306" fill="hold">
                            <p:stCondLst>
                              <p:cond delay="0"/>
                            </p:stCondLst>
                            <p:childTnLst>
                              <p:par>
                                <p:cTn id="307" presetID="9" presetClass="entr" presetSubtype="0" fill="hold" nodeType="clickEffect">
                                  <p:stCondLst>
                                    <p:cond delay="0"/>
                                  </p:stCondLst>
                                  <p:childTnLst>
                                    <p:set>
                                      <p:cBhvr>
                                        <p:cTn id="308" dur="1" fill="hold">
                                          <p:stCondLst>
                                            <p:cond delay="0"/>
                                          </p:stCondLst>
                                        </p:cTn>
                                        <p:tgtEl>
                                          <p:spTgt spid="180">
                                            <p:txEl>
                                              <p:pRg st="0" end="0"/>
                                            </p:txEl>
                                          </p:spTgt>
                                        </p:tgtEl>
                                        <p:attrNameLst>
                                          <p:attrName>style.visibility</p:attrName>
                                        </p:attrNameLst>
                                      </p:cBhvr>
                                      <p:to>
                                        <p:strVal val="visible"/>
                                      </p:to>
                                    </p:set>
                                    <p:animEffect transition="in" filter="dissolve">
                                      <p:cBhvr>
                                        <p:cTn id="309" dur="500"/>
                                        <p:tgtEl>
                                          <p:spTgt spid="180">
                                            <p:txEl>
                                              <p:pRg st="0" end="0"/>
                                            </p:txEl>
                                          </p:spTgt>
                                        </p:tgtEl>
                                      </p:cBhvr>
                                    </p:animEffect>
                                  </p:childTnLst>
                                </p:cTn>
                              </p:par>
                            </p:childTnLst>
                          </p:cTn>
                        </p:par>
                      </p:childTnLst>
                    </p:cTn>
                  </p:par>
                  <p:par>
                    <p:cTn id="310" fill="hold">
                      <p:stCondLst>
                        <p:cond delay="indefinite"/>
                      </p:stCondLst>
                      <p:childTnLst>
                        <p:par>
                          <p:cTn id="311" fill="hold">
                            <p:stCondLst>
                              <p:cond delay="0"/>
                            </p:stCondLst>
                            <p:childTnLst>
                              <p:par>
                                <p:cTn id="312" presetID="9" presetClass="entr" presetSubtype="0" fill="hold" nodeType="clickEffect">
                                  <p:stCondLst>
                                    <p:cond delay="0"/>
                                  </p:stCondLst>
                                  <p:childTnLst>
                                    <p:set>
                                      <p:cBhvr>
                                        <p:cTn id="313" dur="1" fill="hold">
                                          <p:stCondLst>
                                            <p:cond delay="0"/>
                                          </p:stCondLst>
                                        </p:cTn>
                                        <p:tgtEl>
                                          <p:spTgt spid="115"/>
                                        </p:tgtEl>
                                        <p:attrNameLst>
                                          <p:attrName>style.visibility</p:attrName>
                                        </p:attrNameLst>
                                      </p:cBhvr>
                                      <p:to>
                                        <p:strVal val="visible"/>
                                      </p:to>
                                    </p:set>
                                    <p:animEffect transition="in" filter="dissolve">
                                      <p:cBhvr>
                                        <p:cTn id="314" dur="500"/>
                                        <p:tgtEl>
                                          <p:spTgt spid="115"/>
                                        </p:tgtEl>
                                      </p:cBhvr>
                                    </p:animEffect>
                                  </p:childTnLst>
                                </p:cTn>
                              </p:par>
                            </p:childTnLst>
                          </p:cTn>
                        </p:par>
                      </p:childTnLst>
                    </p:cTn>
                  </p:par>
                  <p:par>
                    <p:cTn id="315" fill="hold">
                      <p:stCondLst>
                        <p:cond delay="indefinite"/>
                      </p:stCondLst>
                      <p:childTnLst>
                        <p:par>
                          <p:cTn id="316" fill="hold">
                            <p:stCondLst>
                              <p:cond delay="0"/>
                            </p:stCondLst>
                            <p:childTnLst>
                              <p:par>
                                <p:cTn id="317" presetID="9" presetClass="entr" presetSubtype="0" fill="hold" grpId="0" nodeType="clickEffect">
                                  <p:stCondLst>
                                    <p:cond delay="0"/>
                                  </p:stCondLst>
                                  <p:childTnLst>
                                    <p:set>
                                      <p:cBhvr>
                                        <p:cTn id="318" dur="1" fill="hold">
                                          <p:stCondLst>
                                            <p:cond delay="0"/>
                                          </p:stCondLst>
                                        </p:cTn>
                                        <p:tgtEl>
                                          <p:spTgt spid="109"/>
                                        </p:tgtEl>
                                        <p:attrNameLst>
                                          <p:attrName>style.visibility</p:attrName>
                                        </p:attrNameLst>
                                      </p:cBhvr>
                                      <p:to>
                                        <p:strVal val="visible"/>
                                      </p:to>
                                    </p:set>
                                    <p:animEffect transition="in" filter="dissolve">
                                      <p:cBhvr>
                                        <p:cTn id="319" dur="500"/>
                                        <p:tgtEl>
                                          <p:spTgt spid="109"/>
                                        </p:tgtEl>
                                      </p:cBhvr>
                                    </p:animEffect>
                                  </p:childTnLst>
                                </p:cTn>
                              </p:par>
                              <p:par>
                                <p:cTn id="320" presetID="9" presetClass="entr" presetSubtype="0" fill="hold" grpId="0" nodeType="withEffect">
                                  <p:stCondLst>
                                    <p:cond delay="0"/>
                                  </p:stCondLst>
                                  <p:childTnLst>
                                    <p:set>
                                      <p:cBhvr>
                                        <p:cTn id="321" dur="1" fill="hold">
                                          <p:stCondLst>
                                            <p:cond delay="0"/>
                                          </p:stCondLst>
                                        </p:cTn>
                                        <p:tgtEl>
                                          <p:spTgt spid="140"/>
                                        </p:tgtEl>
                                        <p:attrNameLst>
                                          <p:attrName>style.visibility</p:attrName>
                                        </p:attrNameLst>
                                      </p:cBhvr>
                                      <p:to>
                                        <p:strVal val="visible"/>
                                      </p:to>
                                    </p:set>
                                    <p:animEffect transition="in" filter="dissolve">
                                      <p:cBhvr>
                                        <p:cTn id="322" dur="500"/>
                                        <p:tgtEl>
                                          <p:spTgt spid="140"/>
                                        </p:tgtEl>
                                      </p:cBhvr>
                                    </p:animEffect>
                                  </p:childTnLst>
                                </p:cTn>
                              </p:par>
                            </p:childTnLst>
                          </p:cTn>
                        </p:par>
                      </p:childTnLst>
                    </p:cTn>
                  </p:par>
                  <p:par>
                    <p:cTn id="323" fill="hold">
                      <p:stCondLst>
                        <p:cond delay="indefinite"/>
                      </p:stCondLst>
                      <p:childTnLst>
                        <p:par>
                          <p:cTn id="324" fill="hold">
                            <p:stCondLst>
                              <p:cond delay="0"/>
                            </p:stCondLst>
                            <p:childTnLst>
                              <p:par>
                                <p:cTn id="325" presetID="7" presetClass="emph" presetSubtype="2" fill="hold" nodeType="clickEffect">
                                  <p:stCondLst>
                                    <p:cond delay="0"/>
                                  </p:stCondLst>
                                  <p:childTnLst>
                                    <p:animClr clrSpc="rgb" dir="cw">
                                      <p:cBhvr>
                                        <p:cTn id="326" dur="2000" fill="hold"/>
                                        <p:tgtEl>
                                          <p:spTgt spid="77"/>
                                        </p:tgtEl>
                                        <p:attrNameLst>
                                          <p:attrName>stroke.color</p:attrName>
                                        </p:attrNameLst>
                                      </p:cBhvr>
                                      <p:to>
                                        <a:schemeClr val="accent2"/>
                                      </p:to>
                                    </p:animClr>
                                    <p:set>
                                      <p:cBhvr>
                                        <p:cTn id="327" dur="2000" fill="hold"/>
                                        <p:tgtEl>
                                          <p:spTgt spid="77"/>
                                        </p:tgtEl>
                                        <p:attrNameLst>
                                          <p:attrName>stroke.on</p:attrName>
                                        </p:attrNameLst>
                                      </p:cBhvr>
                                      <p:to>
                                        <p:strVal val="true"/>
                                      </p:to>
                                    </p:set>
                                  </p:childTnLst>
                                </p:cTn>
                              </p:par>
                              <p:par>
                                <p:cTn id="328" presetID="1" presetClass="emph" presetSubtype="2" fill="hold" nodeType="withEffect">
                                  <p:stCondLst>
                                    <p:cond delay="0"/>
                                  </p:stCondLst>
                                  <p:childTnLst>
                                    <p:animClr clrSpc="rgb" dir="cw">
                                      <p:cBhvr>
                                        <p:cTn id="329" dur="2000" fill="hold"/>
                                        <p:tgtEl>
                                          <p:spTgt spid="78"/>
                                        </p:tgtEl>
                                        <p:attrNameLst>
                                          <p:attrName>fillcolor</p:attrName>
                                        </p:attrNameLst>
                                      </p:cBhvr>
                                      <p:to>
                                        <a:schemeClr val="accent2"/>
                                      </p:to>
                                    </p:animClr>
                                    <p:set>
                                      <p:cBhvr>
                                        <p:cTn id="330" dur="2000" fill="hold"/>
                                        <p:tgtEl>
                                          <p:spTgt spid="78"/>
                                        </p:tgtEl>
                                        <p:attrNameLst>
                                          <p:attrName>fill.type</p:attrName>
                                        </p:attrNameLst>
                                      </p:cBhvr>
                                      <p:to>
                                        <p:strVal val="solid"/>
                                      </p:to>
                                    </p:set>
                                    <p:set>
                                      <p:cBhvr>
                                        <p:cTn id="331" dur="2000" fill="hold"/>
                                        <p:tgtEl>
                                          <p:spTgt spid="78"/>
                                        </p:tgtEl>
                                        <p:attrNameLst>
                                          <p:attrName>fill.on</p:attrName>
                                        </p:attrNameLst>
                                      </p:cBhvr>
                                      <p:to>
                                        <p:strVal val="true"/>
                                      </p:to>
                                    </p:set>
                                  </p:childTnLst>
                                </p:cTn>
                              </p:par>
                            </p:childTnLst>
                          </p:cTn>
                        </p:par>
                      </p:childTnLst>
                    </p:cTn>
                  </p:par>
                  <p:par>
                    <p:cTn id="332" fill="hold">
                      <p:stCondLst>
                        <p:cond delay="indefinite"/>
                      </p:stCondLst>
                      <p:childTnLst>
                        <p:par>
                          <p:cTn id="333" fill="hold">
                            <p:stCondLst>
                              <p:cond delay="0"/>
                            </p:stCondLst>
                            <p:childTnLst>
                              <p:par>
                                <p:cTn id="334" presetID="1" presetClass="emph" presetSubtype="2" fill="hold" nodeType="clickEffect">
                                  <p:stCondLst>
                                    <p:cond delay="0"/>
                                  </p:stCondLst>
                                  <p:childTnLst>
                                    <p:animClr clrSpc="rgb" dir="cw">
                                      <p:cBhvr>
                                        <p:cTn id="335" dur="2000" fill="hold"/>
                                        <p:tgtEl>
                                          <p:spTgt spid="46"/>
                                        </p:tgtEl>
                                        <p:attrNameLst>
                                          <p:attrName>fillcolor</p:attrName>
                                        </p:attrNameLst>
                                      </p:cBhvr>
                                      <p:to>
                                        <a:schemeClr val="accent2"/>
                                      </p:to>
                                    </p:animClr>
                                    <p:set>
                                      <p:cBhvr>
                                        <p:cTn id="336" dur="2000" fill="hold"/>
                                        <p:tgtEl>
                                          <p:spTgt spid="46"/>
                                        </p:tgtEl>
                                        <p:attrNameLst>
                                          <p:attrName>fill.type</p:attrName>
                                        </p:attrNameLst>
                                      </p:cBhvr>
                                      <p:to>
                                        <p:strVal val="solid"/>
                                      </p:to>
                                    </p:set>
                                    <p:set>
                                      <p:cBhvr>
                                        <p:cTn id="337" dur="2000" fill="hold"/>
                                        <p:tgtEl>
                                          <p:spTgt spid="46"/>
                                        </p:tgtEl>
                                        <p:attrNameLst>
                                          <p:attrName>fill.on</p:attrName>
                                        </p:attrNameLst>
                                      </p:cBhvr>
                                      <p:to>
                                        <p:strVal val="true"/>
                                      </p:to>
                                    </p:set>
                                  </p:childTnLst>
                                </p:cTn>
                              </p:par>
                            </p:childTnLst>
                          </p:cTn>
                        </p:par>
                      </p:childTnLst>
                    </p:cTn>
                  </p:par>
                  <p:par>
                    <p:cTn id="338" fill="hold">
                      <p:stCondLst>
                        <p:cond delay="indefinite"/>
                      </p:stCondLst>
                      <p:childTnLst>
                        <p:par>
                          <p:cTn id="339" fill="hold">
                            <p:stCondLst>
                              <p:cond delay="0"/>
                            </p:stCondLst>
                            <p:childTnLst>
                              <p:par>
                                <p:cTn id="340" presetID="9" presetClass="entr" presetSubtype="0" fill="hold" nodeType="clickEffect">
                                  <p:stCondLst>
                                    <p:cond delay="0"/>
                                  </p:stCondLst>
                                  <p:childTnLst>
                                    <p:set>
                                      <p:cBhvr>
                                        <p:cTn id="341" dur="1" fill="hold">
                                          <p:stCondLst>
                                            <p:cond delay="0"/>
                                          </p:stCondLst>
                                        </p:cTn>
                                        <p:tgtEl>
                                          <p:spTgt spid="180">
                                            <p:txEl>
                                              <p:pRg st="1" end="1"/>
                                            </p:txEl>
                                          </p:spTgt>
                                        </p:tgtEl>
                                        <p:attrNameLst>
                                          <p:attrName>style.visibility</p:attrName>
                                        </p:attrNameLst>
                                      </p:cBhvr>
                                      <p:to>
                                        <p:strVal val="visible"/>
                                      </p:to>
                                    </p:set>
                                    <p:animEffect transition="in" filter="dissolve">
                                      <p:cBhvr>
                                        <p:cTn id="342" dur="500"/>
                                        <p:tgtEl>
                                          <p:spTgt spid="180">
                                            <p:txEl>
                                              <p:pRg st="1" end="1"/>
                                            </p:txEl>
                                          </p:spTgt>
                                        </p:tgtEl>
                                      </p:cBhvr>
                                    </p:animEffect>
                                  </p:childTnLst>
                                </p:cTn>
                              </p:par>
                            </p:childTnLst>
                          </p:cTn>
                        </p:par>
                      </p:childTnLst>
                    </p:cTn>
                  </p:par>
                  <p:par>
                    <p:cTn id="343" fill="hold">
                      <p:stCondLst>
                        <p:cond delay="indefinite"/>
                      </p:stCondLst>
                      <p:childTnLst>
                        <p:par>
                          <p:cTn id="344" fill="hold">
                            <p:stCondLst>
                              <p:cond delay="0"/>
                            </p:stCondLst>
                            <p:childTnLst>
                              <p:par>
                                <p:cTn id="345" presetID="9" presetClass="entr" presetSubtype="0" fill="hold" nodeType="clickEffect">
                                  <p:stCondLst>
                                    <p:cond delay="0"/>
                                  </p:stCondLst>
                                  <p:childTnLst>
                                    <p:set>
                                      <p:cBhvr>
                                        <p:cTn id="346" dur="1" fill="hold">
                                          <p:stCondLst>
                                            <p:cond delay="0"/>
                                          </p:stCondLst>
                                        </p:cTn>
                                        <p:tgtEl>
                                          <p:spTgt spid="116"/>
                                        </p:tgtEl>
                                        <p:attrNameLst>
                                          <p:attrName>style.visibility</p:attrName>
                                        </p:attrNameLst>
                                      </p:cBhvr>
                                      <p:to>
                                        <p:strVal val="visible"/>
                                      </p:to>
                                    </p:set>
                                    <p:animEffect transition="in" filter="dissolve">
                                      <p:cBhvr>
                                        <p:cTn id="347" dur="500"/>
                                        <p:tgtEl>
                                          <p:spTgt spid="116"/>
                                        </p:tgtEl>
                                      </p:cBhvr>
                                    </p:animEffect>
                                  </p:childTnLst>
                                </p:cTn>
                              </p:par>
                            </p:childTnLst>
                          </p:cTn>
                        </p:par>
                      </p:childTnLst>
                    </p:cTn>
                  </p:par>
                  <p:par>
                    <p:cTn id="348" fill="hold">
                      <p:stCondLst>
                        <p:cond delay="indefinite"/>
                      </p:stCondLst>
                      <p:childTnLst>
                        <p:par>
                          <p:cTn id="349" fill="hold">
                            <p:stCondLst>
                              <p:cond delay="0"/>
                            </p:stCondLst>
                            <p:childTnLst>
                              <p:par>
                                <p:cTn id="350" presetID="9" presetClass="entr" presetSubtype="0" fill="hold" grpId="0" nodeType="clickEffect">
                                  <p:stCondLst>
                                    <p:cond delay="0"/>
                                  </p:stCondLst>
                                  <p:childTnLst>
                                    <p:set>
                                      <p:cBhvr>
                                        <p:cTn id="351" dur="1" fill="hold">
                                          <p:stCondLst>
                                            <p:cond delay="0"/>
                                          </p:stCondLst>
                                        </p:cTn>
                                        <p:tgtEl>
                                          <p:spTgt spid="112"/>
                                        </p:tgtEl>
                                        <p:attrNameLst>
                                          <p:attrName>style.visibility</p:attrName>
                                        </p:attrNameLst>
                                      </p:cBhvr>
                                      <p:to>
                                        <p:strVal val="visible"/>
                                      </p:to>
                                    </p:set>
                                    <p:animEffect transition="in" filter="dissolve">
                                      <p:cBhvr>
                                        <p:cTn id="352" dur="500"/>
                                        <p:tgtEl>
                                          <p:spTgt spid="112"/>
                                        </p:tgtEl>
                                      </p:cBhvr>
                                    </p:animEffect>
                                  </p:childTnLst>
                                </p:cTn>
                              </p:par>
                              <p:par>
                                <p:cTn id="353" presetID="9" presetClass="entr" presetSubtype="0" fill="hold" grpId="0" nodeType="withEffect">
                                  <p:stCondLst>
                                    <p:cond delay="0"/>
                                  </p:stCondLst>
                                  <p:childTnLst>
                                    <p:set>
                                      <p:cBhvr>
                                        <p:cTn id="354" dur="1" fill="hold">
                                          <p:stCondLst>
                                            <p:cond delay="0"/>
                                          </p:stCondLst>
                                        </p:cTn>
                                        <p:tgtEl>
                                          <p:spTgt spid="143"/>
                                        </p:tgtEl>
                                        <p:attrNameLst>
                                          <p:attrName>style.visibility</p:attrName>
                                        </p:attrNameLst>
                                      </p:cBhvr>
                                      <p:to>
                                        <p:strVal val="visible"/>
                                      </p:to>
                                    </p:set>
                                    <p:animEffect transition="in" filter="dissolve">
                                      <p:cBhvr>
                                        <p:cTn id="355" dur="500"/>
                                        <p:tgtEl>
                                          <p:spTgt spid="143"/>
                                        </p:tgtEl>
                                      </p:cBhvr>
                                    </p:animEffect>
                                  </p:childTnLst>
                                </p:cTn>
                              </p:par>
                              <p:par>
                                <p:cTn id="356" presetID="9" presetClass="entr" presetSubtype="0" fill="hold" grpId="0" nodeType="withEffect">
                                  <p:stCondLst>
                                    <p:cond delay="0"/>
                                  </p:stCondLst>
                                  <p:childTnLst>
                                    <p:set>
                                      <p:cBhvr>
                                        <p:cTn id="357" dur="1" fill="hold">
                                          <p:stCondLst>
                                            <p:cond delay="0"/>
                                          </p:stCondLst>
                                        </p:cTn>
                                        <p:tgtEl>
                                          <p:spTgt spid="179"/>
                                        </p:tgtEl>
                                        <p:attrNameLst>
                                          <p:attrName>style.visibility</p:attrName>
                                        </p:attrNameLst>
                                      </p:cBhvr>
                                      <p:to>
                                        <p:strVal val="visible"/>
                                      </p:to>
                                    </p:set>
                                    <p:animEffect transition="in" filter="dissolve">
                                      <p:cBhvr>
                                        <p:cTn id="358" dur="500"/>
                                        <p:tgtEl>
                                          <p:spTgt spid="179"/>
                                        </p:tgtEl>
                                      </p:cBhvr>
                                    </p:animEffect>
                                  </p:childTnLst>
                                </p:cTn>
                              </p:par>
                            </p:childTnLst>
                          </p:cTn>
                        </p:par>
                      </p:childTnLst>
                    </p:cTn>
                  </p:par>
                  <p:par>
                    <p:cTn id="359" fill="hold">
                      <p:stCondLst>
                        <p:cond delay="indefinite"/>
                      </p:stCondLst>
                      <p:childTnLst>
                        <p:par>
                          <p:cTn id="360" fill="hold">
                            <p:stCondLst>
                              <p:cond delay="0"/>
                            </p:stCondLst>
                            <p:childTnLst>
                              <p:par>
                                <p:cTn id="361" presetID="7" presetClass="emph" presetSubtype="2" fill="hold" nodeType="clickEffect">
                                  <p:stCondLst>
                                    <p:cond delay="0"/>
                                  </p:stCondLst>
                                  <p:childTnLst>
                                    <p:animClr clrSpc="rgb" dir="cw">
                                      <p:cBhvr>
                                        <p:cTn id="362" dur="2000" fill="hold"/>
                                        <p:tgtEl>
                                          <p:spTgt spid="65"/>
                                        </p:tgtEl>
                                        <p:attrNameLst>
                                          <p:attrName>stroke.color</p:attrName>
                                        </p:attrNameLst>
                                      </p:cBhvr>
                                      <p:to>
                                        <a:schemeClr val="accent2"/>
                                      </p:to>
                                    </p:animClr>
                                    <p:set>
                                      <p:cBhvr>
                                        <p:cTn id="363" dur="2000" fill="hold"/>
                                        <p:tgtEl>
                                          <p:spTgt spid="65"/>
                                        </p:tgtEl>
                                        <p:attrNameLst>
                                          <p:attrName>stroke.on</p:attrName>
                                        </p:attrNameLst>
                                      </p:cBhvr>
                                      <p:to>
                                        <p:strVal val="true"/>
                                      </p:to>
                                    </p:set>
                                  </p:childTnLst>
                                </p:cTn>
                              </p:par>
                              <p:par>
                                <p:cTn id="364" presetID="1" presetClass="emph" presetSubtype="2" fill="hold" nodeType="withEffect">
                                  <p:stCondLst>
                                    <p:cond delay="0"/>
                                  </p:stCondLst>
                                  <p:childTnLst>
                                    <p:animClr clrSpc="rgb" dir="cw">
                                      <p:cBhvr>
                                        <p:cTn id="365" dur="2000" fill="hold"/>
                                        <p:tgtEl>
                                          <p:spTgt spid="66"/>
                                        </p:tgtEl>
                                        <p:attrNameLst>
                                          <p:attrName>fillcolor</p:attrName>
                                        </p:attrNameLst>
                                      </p:cBhvr>
                                      <p:to>
                                        <a:schemeClr val="accent2"/>
                                      </p:to>
                                    </p:animClr>
                                    <p:set>
                                      <p:cBhvr>
                                        <p:cTn id="366" dur="2000" fill="hold"/>
                                        <p:tgtEl>
                                          <p:spTgt spid="66"/>
                                        </p:tgtEl>
                                        <p:attrNameLst>
                                          <p:attrName>fill.type</p:attrName>
                                        </p:attrNameLst>
                                      </p:cBhvr>
                                      <p:to>
                                        <p:strVal val="solid"/>
                                      </p:to>
                                    </p:set>
                                    <p:set>
                                      <p:cBhvr>
                                        <p:cTn id="367" dur="2000" fill="hold"/>
                                        <p:tgtEl>
                                          <p:spTgt spid="66"/>
                                        </p:tgtEl>
                                        <p:attrNameLst>
                                          <p:attrName>fill.on</p:attrName>
                                        </p:attrNameLst>
                                      </p:cBhvr>
                                      <p:to>
                                        <p:strVal val="true"/>
                                      </p:to>
                                    </p:set>
                                  </p:childTnLst>
                                </p:cTn>
                              </p:par>
                            </p:childTnLst>
                          </p:cTn>
                        </p:par>
                      </p:childTnLst>
                    </p:cTn>
                  </p:par>
                  <p:par>
                    <p:cTn id="368" fill="hold">
                      <p:stCondLst>
                        <p:cond delay="indefinite"/>
                      </p:stCondLst>
                      <p:childTnLst>
                        <p:par>
                          <p:cTn id="369" fill="hold">
                            <p:stCondLst>
                              <p:cond delay="0"/>
                            </p:stCondLst>
                            <p:childTnLst>
                              <p:par>
                                <p:cTn id="370" presetID="1" presetClass="emph" presetSubtype="2" fill="hold" nodeType="clickEffect">
                                  <p:stCondLst>
                                    <p:cond delay="0"/>
                                  </p:stCondLst>
                                  <p:childTnLst>
                                    <p:animClr clrSpc="rgb" dir="cw">
                                      <p:cBhvr>
                                        <p:cTn id="371" dur="2000" fill="hold"/>
                                        <p:tgtEl>
                                          <p:spTgt spid="49"/>
                                        </p:tgtEl>
                                        <p:attrNameLst>
                                          <p:attrName>fillcolor</p:attrName>
                                        </p:attrNameLst>
                                      </p:cBhvr>
                                      <p:to>
                                        <a:schemeClr val="accent2"/>
                                      </p:to>
                                    </p:animClr>
                                    <p:set>
                                      <p:cBhvr>
                                        <p:cTn id="372" dur="2000" fill="hold"/>
                                        <p:tgtEl>
                                          <p:spTgt spid="49"/>
                                        </p:tgtEl>
                                        <p:attrNameLst>
                                          <p:attrName>fill.type</p:attrName>
                                        </p:attrNameLst>
                                      </p:cBhvr>
                                      <p:to>
                                        <p:strVal val="solid"/>
                                      </p:to>
                                    </p:set>
                                    <p:set>
                                      <p:cBhvr>
                                        <p:cTn id="373" dur="2000" fill="hold"/>
                                        <p:tgtEl>
                                          <p:spTgt spid="49"/>
                                        </p:tgtEl>
                                        <p:attrNameLst>
                                          <p:attrName>fill.on</p:attrName>
                                        </p:attrNameLst>
                                      </p:cBhvr>
                                      <p:to>
                                        <p:strVal val="true"/>
                                      </p:to>
                                    </p:se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nodeType="clickEffect">
                                  <p:stCondLst>
                                    <p:cond delay="0"/>
                                  </p:stCondLst>
                                  <p:childTnLst>
                                    <p:set>
                                      <p:cBhvr>
                                        <p:cTn id="377" dur="1" fill="hold">
                                          <p:stCondLst>
                                            <p:cond delay="0"/>
                                          </p:stCondLst>
                                        </p:cTn>
                                        <p:tgtEl>
                                          <p:spTgt spid="180">
                                            <p:txEl>
                                              <p:pRg st="2" end="2"/>
                                            </p:txEl>
                                          </p:spTgt>
                                        </p:tgtEl>
                                        <p:attrNameLst>
                                          <p:attrName>style.visibility</p:attrName>
                                        </p:attrNameLst>
                                      </p:cBhvr>
                                      <p:to>
                                        <p:strVal val="visible"/>
                                      </p:to>
                                    </p:set>
                                    <p:animEffect transition="in" filter="dissolve">
                                      <p:cBhvr>
                                        <p:cTn id="378" dur="500"/>
                                        <p:tgtEl>
                                          <p:spTgt spid="180">
                                            <p:txEl>
                                              <p:pRg st="2" end="2"/>
                                            </p:txEl>
                                          </p:spTgt>
                                        </p:tgtEl>
                                      </p:cBhvr>
                                    </p:animEffect>
                                  </p:childTnLst>
                                </p:cTn>
                              </p:par>
                            </p:childTnLst>
                          </p:cTn>
                        </p:par>
                      </p:childTnLst>
                    </p:cTn>
                  </p:par>
                  <p:par>
                    <p:cTn id="379" fill="hold">
                      <p:stCondLst>
                        <p:cond delay="indefinite"/>
                      </p:stCondLst>
                      <p:childTnLst>
                        <p:par>
                          <p:cTn id="380" fill="hold">
                            <p:stCondLst>
                              <p:cond delay="0"/>
                            </p:stCondLst>
                            <p:childTnLst>
                              <p:par>
                                <p:cTn id="381" presetID="9" presetClass="entr" presetSubtype="0" fill="hold" nodeType="clickEffect">
                                  <p:stCondLst>
                                    <p:cond delay="0"/>
                                  </p:stCondLst>
                                  <p:childTnLst>
                                    <p:set>
                                      <p:cBhvr>
                                        <p:cTn id="382" dur="1" fill="hold">
                                          <p:stCondLst>
                                            <p:cond delay="0"/>
                                          </p:stCondLst>
                                        </p:cTn>
                                        <p:tgtEl>
                                          <p:spTgt spid="119"/>
                                        </p:tgtEl>
                                        <p:attrNameLst>
                                          <p:attrName>style.visibility</p:attrName>
                                        </p:attrNameLst>
                                      </p:cBhvr>
                                      <p:to>
                                        <p:strVal val="visible"/>
                                      </p:to>
                                    </p:set>
                                    <p:animEffect transition="in" filter="dissolve">
                                      <p:cBhvr>
                                        <p:cTn id="383" dur="500"/>
                                        <p:tgtEl>
                                          <p:spTgt spid="119"/>
                                        </p:tgtEl>
                                      </p:cBhvr>
                                    </p:animEffect>
                                  </p:childTnLst>
                                </p:cTn>
                              </p:par>
                            </p:childTnLst>
                          </p:cTn>
                        </p:par>
                      </p:childTnLst>
                    </p:cTn>
                  </p:par>
                  <p:par>
                    <p:cTn id="384" fill="hold">
                      <p:stCondLst>
                        <p:cond delay="indefinite"/>
                      </p:stCondLst>
                      <p:childTnLst>
                        <p:par>
                          <p:cTn id="385" fill="hold">
                            <p:stCondLst>
                              <p:cond delay="0"/>
                            </p:stCondLst>
                            <p:childTnLst>
                              <p:par>
                                <p:cTn id="386" presetID="9" presetClass="entr" presetSubtype="0" fill="hold" grpId="0" nodeType="clickEffect">
                                  <p:stCondLst>
                                    <p:cond delay="0"/>
                                  </p:stCondLst>
                                  <p:childTnLst>
                                    <p:set>
                                      <p:cBhvr>
                                        <p:cTn id="387" dur="1" fill="hold">
                                          <p:stCondLst>
                                            <p:cond delay="0"/>
                                          </p:stCondLst>
                                        </p:cTn>
                                        <p:tgtEl>
                                          <p:spTgt spid="141"/>
                                        </p:tgtEl>
                                        <p:attrNameLst>
                                          <p:attrName>style.visibility</p:attrName>
                                        </p:attrNameLst>
                                      </p:cBhvr>
                                      <p:to>
                                        <p:strVal val="visible"/>
                                      </p:to>
                                    </p:set>
                                    <p:animEffect transition="in" filter="dissolve">
                                      <p:cBhvr>
                                        <p:cTn id="388" dur="500"/>
                                        <p:tgtEl>
                                          <p:spTgt spid="141"/>
                                        </p:tgtEl>
                                      </p:cBhvr>
                                    </p:animEffect>
                                  </p:childTnLst>
                                </p:cTn>
                              </p:par>
                              <p:par>
                                <p:cTn id="389" presetID="9" presetClass="entr" presetSubtype="0" fill="hold" grpId="0" nodeType="withEffect">
                                  <p:stCondLst>
                                    <p:cond delay="0"/>
                                  </p:stCondLst>
                                  <p:childTnLst>
                                    <p:set>
                                      <p:cBhvr>
                                        <p:cTn id="390" dur="1" fill="hold">
                                          <p:stCondLst>
                                            <p:cond delay="0"/>
                                          </p:stCondLst>
                                        </p:cTn>
                                        <p:tgtEl>
                                          <p:spTgt spid="110"/>
                                        </p:tgtEl>
                                        <p:attrNameLst>
                                          <p:attrName>style.visibility</p:attrName>
                                        </p:attrNameLst>
                                      </p:cBhvr>
                                      <p:to>
                                        <p:strVal val="visible"/>
                                      </p:to>
                                    </p:set>
                                    <p:animEffect transition="in" filter="dissolve">
                                      <p:cBhvr>
                                        <p:cTn id="391" dur="500"/>
                                        <p:tgtEl>
                                          <p:spTgt spid="110"/>
                                        </p:tgtEl>
                                      </p:cBhvr>
                                    </p:animEffect>
                                  </p:childTnLst>
                                </p:cTn>
                              </p:par>
                              <p:par>
                                <p:cTn id="392" presetID="9" presetClass="entr" presetSubtype="0" fill="hold" grpId="0" nodeType="withEffect">
                                  <p:stCondLst>
                                    <p:cond delay="0"/>
                                  </p:stCondLst>
                                  <p:childTnLst>
                                    <p:set>
                                      <p:cBhvr>
                                        <p:cTn id="393" dur="1" fill="hold">
                                          <p:stCondLst>
                                            <p:cond delay="0"/>
                                          </p:stCondLst>
                                        </p:cTn>
                                        <p:tgtEl>
                                          <p:spTgt spid="177"/>
                                        </p:tgtEl>
                                        <p:attrNameLst>
                                          <p:attrName>style.visibility</p:attrName>
                                        </p:attrNameLst>
                                      </p:cBhvr>
                                      <p:to>
                                        <p:strVal val="visible"/>
                                      </p:to>
                                    </p:set>
                                    <p:animEffect transition="in" filter="dissolve">
                                      <p:cBhvr>
                                        <p:cTn id="394" dur="500"/>
                                        <p:tgtEl>
                                          <p:spTgt spid="177"/>
                                        </p:tgtEl>
                                      </p:cBhvr>
                                    </p:animEffect>
                                  </p:childTnLst>
                                </p:cTn>
                              </p:par>
                            </p:childTnLst>
                          </p:cTn>
                        </p:par>
                      </p:childTnLst>
                    </p:cTn>
                  </p:par>
                  <p:par>
                    <p:cTn id="395" fill="hold">
                      <p:stCondLst>
                        <p:cond delay="indefinite"/>
                      </p:stCondLst>
                      <p:childTnLst>
                        <p:par>
                          <p:cTn id="396" fill="hold">
                            <p:stCondLst>
                              <p:cond delay="0"/>
                            </p:stCondLst>
                            <p:childTnLst>
                              <p:par>
                                <p:cTn id="397" presetID="9" presetClass="entr" presetSubtype="0" fill="hold" nodeType="clickEffect">
                                  <p:stCondLst>
                                    <p:cond delay="0"/>
                                  </p:stCondLst>
                                  <p:childTnLst>
                                    <p:set>
                                      <p:cBhvr>
                                        <p:cTn id="398" dur="1" fill="hold">
                                          <p:stCondLst>
                                            <p:cond delay="0"/>
                                          </p:stCondLst>
                                        </p:cTn>
                                        <p:tgtEl>
                                          <p:spTgt spid="180">
                                            <p:txEl>
                                              <p:pRg st="3" end="3"/>
                                            </p:txEl>
                                          </p:spTgt>
                                        </p:tgtEl>
                                        <p:attrNameLst>
                                          <p:attrName>style.visibility</p:attrName>
                                        </p:attrNameLst>
                                      </p:cBhvr>
                                      <p:to>
                                        <p:strVal val="visible"/>
                                      </p:to>
                                    </p:set>
                                    <p:animEffect transition="in" filter="dissolve">
                                      <p:cBhvr>
                                        <p:cTn id="399" dur="500"/>
                                        <p:tgtEl>
                                          <p:spTgt spid="180">
                                            <p:txEl>
                                              <p:pRg st="3" end="3"/>
                                            </p:txEl>
                                          </p:spTgt>
                                        </p:tgtEl>
                                      </p:cBhvr>
                                    </p:animEffect>
                                  </p:childTnLst>
                                </p:cTn>
                              </p:par>
                            </p:childTnLst>
                          </p:cTn>
                        </p:par>
                      </p:childTnLst>
                    </p:cTn>
                  </p:par>
                  <p:par>
                    <p:cTn id="400" fill="hold">
                      <p:stCondLst>
                        <p:cond delay="indefinite"/>
                      </p:stCondLst>
                      <p:childTnLst>
                        <p:par>
                          <p:cTn id="401" fill="hold">
                            <p:stCondLst>
                              <p:cond delay="0"/>
                            </p:stCondLst>
                            <p:childTnLst>
                              <p:par>
                                <p:cTn id="402" presetID="7" presetClass="emph" presetSubtype="2" fill="hold" nodeType="clickEffect">
                                  <p:stCondLst>
                                    <p:cond delay="0"/>
                                  </p:stCondLst>
                                  <p:childTnLst>
                                    <p:animClr clrSpc="rgb" dir="cw">
                                      <p:cBhvr>
                                        <p:cTn id="403" dur="2000" fill="hold"/>
                                        <p:tgtEl>
                                          <p:spTgt spid="119"/>
                                        </p:tgtEl>
                                        <p:attrNameLst>
                                          <p:attrName>stroke.color</p:attrName>
                                        </p:attrNameLst>
                                      </p:cBhvr>
                                      <p:to>
                                        <a:srgbClr val="3EC055"/>
                                      </p:to>
                                    </p:animClr>
                                    <p:set>
                                      <p:cBhvr>
                                        <p:cTn id="404" dur="2000" fill="hold"/>
                                        <p:tgtEl>
                                          <p:spTgt spid="119"/>
                                        </p:tgtEl>
                                        <p:attrNameLst>
                                          <p:attrName>stroke.on</p:attrName>
                                        </p:attrNameLst>
                                      </p:cBhvr>
                                      <p:to>
                                        <p:strVal val="true"/>
                                      </p:to>
                                    </p:set>
                                  </p:childTnLst>
                                </p:cTn>
                              </p:par>
                            </p:childTnLst>
                          </p:cTn>
                        </p:par>
                      </p:childTnLst>
                    </p:cTn>
                  </p:par>
                  <p:par>
                    <p:cTn id="405" fill="hold">
                      <p:stCondLst>
                        <p:cond delay="indefinite"/>
                      </p:stCondLst>
                      <p:childTnLst>
                        <p:par>
                          <p:cTn id="406" fill="hold">
                            <p:stCondLst>
                              <p:cond delay="0"/>
                            </p:stCondLst>
                            <p:childTnLst>
                              <p:par>
                                <p:cTn id="407" presetID="9" presetClass="exit" presetSubtype="0" fill="hold" grpId="1" nodeType="clickEffect">
                                  <p:stCondLst>
                                    <p:cond delay="0"/>
                                  </p:stCondLst>
                                  <p:childTnLst>
                                    <p:animEffect transition="out" filter="dissolve">
                                      <p:cBhvr>
                                        <p:cTn id="408" dur="500"/>
                                        <p:tgtEl>
                                          <p:spTgt spid="141"/>
                                        </p:tgtEl>
                                      </p:cBhvr>
                                    </p:animEffect>
                                    <p:set>
                                      <p:cBhvr>
                                        <p:cTn id="409" dur="1" fill="hold">
                                          <p:stCondLst>
                                            <p:cond delay="499"/>
                                          </p:stCondLst>
                                        </p:cTn>
                                        <p:tgtEl>
                                          <p:spTgt spid="141"/>
                                        </p:tgtEl>
                                        <p:attrNameLst>
                                          <p:attrName>style.visibility</p:attrName>
                                        </p:attrNameLst>
                                      </p:cBhvr>
                                      <p:to>
                                        <p:strVal val="hidden"/>
                                      </p:to>
                                    </p:set>
                                  </p:childTnLst>
                                </p:cTn>
                              </p:par>
                            </p:childTnLst>
                          </p:cTn>
                        </p:par>
                      </p:childTnLst>
                    </p:cTn>
                  </p:par>
                  <p:par>
                    <p:cTn id="410" fill="hold">
                      <p:stCondLst>
                        <p:cond delay="indefinite"/>
                      </p:stCondLst>
                      <p:childTnLst>
                        <p:par>
                          <p:cTn id="411" fill="hold">
                            <p:stCondLst>
                              <p:cond delay="0"/>
                            </p:stCondLst>
                            <p:childTnLst>
                              <p:par>
                                <p:cTn id="412" presetID="9" presetClass="entr" presetSubtype="0" fill="hold" nodeType="clickEffect">
                                  <p:stCondLst>
                                    <p:cond delay="0"/>
                                  </p:stCondLst>
                                  <p:childTnLst>
                                    <p:set>
                                      <p:cBhvr>
                                        <p:cTn id="413" dur="1" fill="hold">
                                          <p:stCondLst>
                                            <p:cond delay="0"/>
                                          </p:stCondLst>
                                        </p:cTn>
                                        <p:tgtEl>
                                          <p:spTgt spid="180">
                                            <p:txEl>
                                              <p:pRg st="4" end="4"/>
                                            </p:txEl>
                                          </p:spTgt>
                                        </p:tgtEl>
                                        <p:attrNameLst>
                                          <p:attrName>style.visibility</p:attrName>
                                        </p:attrNameLst>
                                      </p:cBhvr>
                                      <p:to>
                                        <p:strVal val="visible"/>
                                      </p:to>
                                    </p:set>
                                    <p:animEffect transition="in" filter="dissolve">
                                      <p:cBhvr>
                                        <p:cTn id="414" dur="500"/>
                                        <p:tgtEl>
                                          <p:spTgt spid="180">
                                            <p:txEl>
                                              <p:pRg st="4" end="4"/>
                                            </p:txEl>
                                          </p:spTgt>
                                        </p:tgtEl>
                                      </p:cBhvr>
                                    </p:animEffect>
                                  </p:childTnLst>
                                </p:cTn>
                              </p:par>
                            </p:childTnLst>
                          </p:cTn>
                        </p:par>
                      </p:childTnLst>
                    </p:cTn>
                  </p:par>
                  <p:par>
                    <p:cTn id="415" fill="hold">
                      <p:stCondLst>
                        <p:cond delay="indefinite"/>
                      </p:stCondLst>
                      <p:childTnLst>
                        <p:par>
                          <p:cTn id="416" fill="hold">
                            <p:stCondLst>
                              <p:cond delay="0"/>
                            </p:stCondLst>
                            <p:childTnLst>
                              <p:par>
                                <p:cTn id="417" presetID="7" presetClass="emph" presetSubtype="2" fill="hold" nodeType="clickEffect">
                                  <p:stCondLst>
                                    <p:cond delay="0"/>
                                  </p:stCondLst>
                                  <p:childTnLst>
                                    <p:animClr clrSpc="rgb" dir="cw">
                                      <p:cBhvr>
                                        <p:cTn id="418" dur="2000" fill="hold"/>
                                        <p:tgtEl>
                                          <p:spTgt spid="116"/>
                                        </p:tgtEl>
                                        <p:attrNameLst>
                                          <p:attrName>stroke.color</p:attrName>
                                        </p:attrNameLst>
                                      </p:cBhvr>
                                      <p:to>
                                        <a:srgbClr val="3EC055"/>
                                      </p:to>
                                    </p:animClr>
                                    <p:set>
                                      <p:cBhvr>
                                        <p:cTn id="419" dur="2000" fill="hold"/>
                                        <p:tgtEl>
                                          <p:spTgt spid="116"/>
                                        </p:tgtEl>
                                        <p:attrNameLst>
                                          <p:attrName>stroke.on</p:attrName>
                                        </p:attrNameLst>
                                      </p:cBhvr>
                                      <p:to>
                                        <p:strVal val="true"/>
                                      </p:to>
                                    </p:set>
                                  </p:childTnLst>
                                </p:cTn>
                              </p:par>
                            </p:childTnLst>
                          </p:cTn>
                        </p:par>
                      </p:childTnLst>
                    </p:cTn>
                  </p:par>
                  <p:par>
                    <p:cTn id="420" fill="hold">
                      <p:stCondLst>
                        <p:cond delay="indefinite"/>
                      </p:stCondLst>
                      <p:childTnLst>
                        <p:par>
                          <p:cTn id="421" fill="hold">
                            <p:stCondLst>
                              <p:cond delay="0"/>
                            </p:stCondLst>
                            <p:childTnLst>
                              <p:par>
                                <p:cTn id="422" presetID="9" presetClass="exit" presetSubtype="0" fill="hold" grpId="1" nodeType="clickEffect">
                                  <p:stCondLst>
                                    <p:cond delay="0"/>
                                  </p:stCondLst>
                                  <p:childTnLst>
                                    <p:animEffect transition="out" filter="dissolve">
                                      <p:cBhvr>
                                        <p:cTn id="423" dur="500"/>
                                        <p:tgtEl>
                                          <p:spTgt spid="143"/>
                                        </p:tgtEl>
                                      </p:cBhvr>
                                    </p:animEffect>
                                    <p:set>
                                      <p:cBhvr>
                                        <p:cTn id="424" dur="1" fill="hold">
                                          <p:stCondLst>
                                            <p:cond delay="499"/>
                                          </p:stCondLst>
                                        </p:cTn>
                                        <p:tgtEl>
                                          <p:spTgt spid="143"/>
                                        </p:tgtEl>
                                        <p:attrNameLst>
                                          <p:attrName>style.visibility</p:attrName>
                                        </p:attrNameLst>
                                      </p:cBhvr>
                                      <p:to>
                                        <p:strVal val="hidden"/>
                                      </p:to>
                                    </p:set>
                                  </p:childTnLst>
                                </p:cTn>
                              </p:par>
                            </p:childTnLst>
                          </p:cTn>
                        </p:par>
                      </p:childTnLst>
                    </p:cTn>
                  </p:par>
                  <p:par>
                    <p:cTn id="425" fill="hold">
                      <p:stCondLst>
                        <p:cond delay="indefinite"/>
                      </p:stCondLst>
                      <p:childTnLst>
                        <p:par>
                          <p:cTn id="426" fill="hold">
                            <p:stCondLst>
                              <p:cond delay="0"/>
                            </p:stCondLst>
                            <p:childTnLst>
                              <p:par>
                                <p:cTn id="427" presetID="7" presetClass="emph" presetSubtype="2" fill="hold" nodeType="clickEffect">
                                  <p:stCondLst>
                                    <p:cond delay="0"/>
                                  </p:stCondLst>
                                  <p:childTnLst>
                                    <p:animClr clrSpc="rgb" dir="cw">
                                      <p:cBhvr>
                                        <p:cTn id="428" dur="2000" fill="hold"/>
                                        <p:tgtEl>
                                          <p:spTgt spid="71"/>
                                        </p:tgtEl>
                                        <p:attrNameLst>
                                          <p:attrName>stroke.color</p:attrName>
                                        </p:attrNameLst>
                                      </p:cBhvr>
                                      <p:to>
                                        <a:schemeClr val="accent2"/>
                                      </p:to>
                                    </p:animClr>
                                    <p:set>
                                      <p:cBhvr>
                                        <p:cTn id="429" dur="2000" fill="hold"/>
                                        <p:tgtEl>
                                          <p:spTgt spid="71"/>
                                        </p:tgtEl>
                                        <p:attrNameLst>
                                          <p:attrName>stroke.on</p:attrName>
                                        </p:attrNameLst>
                                      </p:cBhvr>
                                      <p:to>
                                        <p:strVal val="true"/>
                                      </p:to>
                                    </p:set>
                                  </p:childTnLst>
                                </p:cTn>
                              </p:par>
                              <p:par>
                                <p:cTn id="430" presetID="1" presetClass="emph" presetSubtype="2" fill="hold" nodeType="withEffect">
                                  <p:stCondLst>
                                    <p:cond delay="0"/>
                                  </p:stCondLst>
                                  <p:childTnLst>
                                    <p:animClr clrSpc="rgb" dir="cw">
                                      <p:cBhvr>
                                        <p:cTn id="431" dur="2000" fill="hold"/>
                                        <p:tgtEl>
                                          <p:spTgt spid="72"/>
                                        </p:tgtEl>
                                        <p:attrNameLst>
                                          <p:attrName>fillcolor</p:attrName>
                                        </p:attrNameLst>
                                      </p:cBhvr>
                                      <p:to>
                                        <a:schemeClr val="accent2"/>
                                      </p:to>
                                    </p:animClr>
                                    <p:set>
                                      <p:cBhvr>
                                        <p:cTn id="432" dur="2000" fill="hold"/>
                                        <p:tgtEl>
                                          <p:spTgt spid="72"/>
                                        </p:tgtEl>
                                        <p:attrNameLst>
                                          <p:attrName>fill.type</p:attrName>
                                        </p:attrNameLst>
                                      </p:cBhvr>
                                      <p:to>
                                        <p:strVal val="solid"/>
                                      </p:to>
                                    </p:set>
                                    <p:set>
                                      <p:cBhvr>
                                        <p:cTn id="433" dur="2000" fill="hold"/>
                                        <p:tgtEl>
                                          <p:spTgt spid="72"/>
                                        </p:tgtEl>
                                        <p:attrNameLst>
                                          <p:attrName>fill.on</p:attrName>
                                        </p:attrNameLst>
                                      </p:cBhvr>
                                      <p:to>
                                        <p:strVal val="true"/>
                                      </p:to>
                                    </p:set>
                                  </p:childTnLst>
                                </p:cTn>
                              </p:par>
                            </p:childTnLst>
                          </p:cTn>
                        </p:par>
                      </p:childTnLst>
                    </p:cTn>
                  </p:par>
                  <p:par>
                    <p:cTn id="434" fill="hold">
                      <p:stCondLst>
                        <p:cond delay="indefinite"/>
                      </p:stCondLst>
                      <p:childTnLst>
                        <p:par>
                          <p:cTn id="435" fill="hold">
                            <p:stCondLst>
                              <p:cond delay="0"/>
                            </p:stCondLst>
                            <p:childTnLst>
                              <p:par>
                                <p:cTn id="436" presetID="1" presetClass="emph" presetSubtype="2" fill="hold" nodeType="clickEffect">
                                  <p:stCondLst>
                                    <p:cond delay="0"/>
                                  </p:stCondLst>
                                  <p:childTnLst>
                                    <p:animClr clrSpc="rgb" dir="cw">
                                      <p:cBhvr>
                                        <p:cTn id="437" dur="2000" fill="hold"/>
                                        <p:tgtEl>
                                          <p:spTgt spid="55"/>
                                        </p:tgtEl>
                                        <p:attrNameLst>
                                          <p:attrName>fillcolor</p:attrName>
                                        </p:attrNameLst>
                                      </p:cBhvr>
                                      <p:to>
                                        <a:schemeClr val="accent2"/>
                                      </p:to>
                                    </p:animClr>
                                    <p:set>
                                      <p:cBhvr>
                                        <p:cTn id="438" dur="2000" fill="hold"/>
                                        <p:tgtEl>
                                          <p:spTgt spid="55"/>
                                        </p:tgtEl>
                                        <p:attrNameLst>
                                          <p:attrName>fill.type</p:attrName>
                                        </p:attrNameLst>
                                      </p:cBhvr>
                                      <p:to>
                                        <p:strVal val="solid"/>
                                      </p:to>
                                    </p:set>
                                    <p:set>
                                      <p:cBhvr>
                                        <p:cTn id="439" dur="2000" fill="hold"/>
                                        <p:tgtEl>
                                          <p:spTgt spid="55"/>
                                        </p:tgtEl>
                                        <p:attrNameLst>
                                          <p:attrName>fill.on</p:attrName>
                                        </p:attrNameLst>
                                      </p:cBhvr>
                                      <p:to>
                                        <p:strVal val="true"/>
                                      </p:to>
                                    </p:se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nodeType="clickEffect">
                                  <p:stCondLst>
                                    <p:cond delay="0"/>
                                  </p:stCondLst>
                                  <p:childTnLst>
                                    <p:set>
                                      <p:cBhvr>
                                        <p:cTn id="443" dur="1" fill="hold">
                                          <p:stCondLst>
                                            <p:cond delay="0"/>
                                          </p:stCondLst>
                                        </p:cTn>
                                        <p:tgtEl>
                                          <p:spTgt spid="180">
                                            <p:txEl>
                                              <p:pRg st="5" end="5"/>
                                            </p:txEl>
                                          </p:spTgt>
                                        </p:tgtEl>
                                        <p:attrNameLst>
                                          <p:attrName>style.visibility</p:attrName>
                                        </p:attrNameLst>
                                      </p:cBhvr>
                                      <p:to>
                                        <p:strVal val="visible"/>
                                      </p:to>
                                    </p:set>
                                    <p:animEffect transition="in" filter="dissolve">
                                      <p:cBhvr>
                                        <p:cTn id="444" dur="500"/>
                                        <p:tgtEl>
                                          <p:spTgt spid="180">
                                            <p:txEl>
                                              <p:pRg st="5" end="5"/>
                                            </p:txEl>
                                          </p:spTgt>
                                        </p:tgtEl>
                                      </p:cBhvr>
                                    </p:animEffect>
                                  </p:childTnLst>
                                </p:cTn>
                              </p:par>
                            </p:childTnLst>
                          </p:cTn>
                        </p:par>
                      </p:childTnLst>
                    </p:cTn>
                  </p:par>
                  <p:par>
                    <p:cTn id="445" fill="hold">
                      <p:stCondLst>
                        <p:cond delay="indefinite"/>
                      </p:stCondLst>
                      <p:childTnLst>
                        <p:par>
                          <p:cTn id="446" fill="hold">
                            <p:stCondLst>
                              <p:cond delay="0"/>
                            </p:stCondLst>
                            <p:childTnLst>
                              <p:par>
                                <p:cTn id="447" presetID="9" presetClass="entr" presetSubtype="0" fill="hold" nodeType="clickEffect">
                                  <p:stCondLst>
                                    <p:cond delay="0"/>
                                  </p:stCondLst>
                                  <p:childTnLst>
                                    <p:set>
                                      <p:cBhvr>
                                        <p:cTn id="448" dur="1" fill="hold">
                                          <p:stCondLst>
                                            <p:cond delay="0"/>
                                          </p:stCondLst>
                                        </p:cTn>
                                        <p:tgtEl>
                                          <p:spTgt spid="117"/>
                                        </p:tgtEl>
                                        <p:attrNameLst>
                                          <p:attrName>style.visibility</p:attrName>
                                        </p:attrNameLst>
                                      </p:cBhvr>
                                      <p:to>
                                        <p:strVal val="visible"/>
                                      </p:to>
                                    </p:set>
                                    <p:animEffect transition="in" filter="dissolve">
                                      <p:cBhvr>
                                        <p:cTn id="449" dur="500"/>
                                        <p:tgtEl>
                                          <p:spTgt spid="117"/>
                                        </p:tgtEl>
                                      </p:cBhvr>
                                    </p:animEffect>
                                  </p:childTnLst>
                                </p:cTn>
                              </p:par>
                            </p:childTnLst>
                          </p:cTn>
                        </p:par>
                      </p:childTnLst>
                    </p:cTn>
                  </p:par>
                  <p:par>
                    <p:cTn id="450" fill="hold">
                      <p:stCondLst>
                        <p:cond delay="indefinite"/>
                      </p:stCondLst>
                      <p:childTnLst>
                        <p:par>
                          <p:cTn id="451" fill="hold">
                            <p:stCondLst>
                              <p:cond delay="0"/>
                            </p:stCondLst>
                            <p:childTnLst>
                              <p:par>
                                <p:cTn id="452" presetID="9" presetClass="entr" presetSubtype="0" fill="hold" grpId="0" nodeType="clickEffect">
                                  <p:stCondLst>
                                    <p:cond delay="0"/>
                                  </p:stCondLst>
                                  <p:childTnLst>
                                    <p:set>
                                      <p:cBhvr>
                                        <p:cTn id="453" dur="1" fill="hold">
                                          <p:stCondLst>
                                            <p:cond delay="0"/>
                                          </p:stCondLst>
                                        </p:cTn>
                                        <p:tgtEl>
                                          <p:spTgt spid="144"/>
                                        </p:tgtEl>
                                        <p:attrNameLst>
                                          <p:attrName>style.visibility</p:attrName>
                                        </p:attrNameLst>
                                      </p:cBhvr>
                                      <p:to>
                                        <p:strVal val="visible"/>
                                      </p:to>
                                    </p:set>
                                    <p:animEffect transition="in" filter="dissolve">
                                      <p:cBhvr>
                                        <p:cTn id="454" dur="500"/>
                                        <p:tgtEl>
                                          <p:spTgt spid="144"/>
                                        </p:tgtEl>
                                      </p:cBhvr>
                                    </p:animEffect>
                                  </p:childTnLst>
                                </p:cTn>
                              </p:par>
                              <p:par>
                                <p:cTn id="455" presetID="9" presetClass="entr" presetSubtype="0" fill="hold" grpId="0" nodeType="withEffect">
                                  <p:stCondLst>
                                    <p:cond delay="0"/>
                                  </p:stCondLst>
                                  <p:childTnLst>
                                    <p:set>
                                      <p:cBhvr>
                                        <p:cTn id="456" dur="1" fill="hold">
                                          <p:stCondLst>
                                            <p:cond delay="0"/>
                                          </p:stCondLst>
                                        </p:cTn>
                                        <p:tgtEl>
                                          <p:spTgt spid="113"/>
                                        </p:tgtEl>
                                        <p:attrNameLst>
                                          <p:attrName>style.visibility</p:attrName>
                                        </p:attrNameLst>
                                      </p:cBhvr>
                                      <p:to>
                                        <p:strVal val="visible"/>
                                      </p:to>
                                    </p:set>
                                    <p:animEffect transition="in" filter="dissolve">
                                      <p:cBhvr>
                                        <p:cTn id="457" dur="500"/>
                                        <p:tgtEl>
                                          <p:spTgt spid="113"/>
                                        </p:tgtEl>
                                      </p:cBhvr>
                                    </p:animEffect>
                                  </p:childTnLst>
                                </p:cTn>
                              </p:par>
                              <p:par>
                                <p:cTn id="458" presetID="9" presetClass="entr" presetSubtype="0" fill="hold" grpId="0" nodeType="withEffect">
                                  <p:stCondLst>
                                    <p:cond delay="0"/>
                                  </p:stCondLst>
                                  <p:childTnLst>
                                    <p:set>
                                      <p:cBhvr>
                                        <p:cTn id="459" dur="1" fill="hold">
                                          <p:stCondLst>
                                            <p:cond delay="0"/>
                                          </p:stCondLst>
                                        </p:cTn>
                                        <p:tgtEl>
                                          <p:spTgt spid="175"/>
                                        </p:tgtEl>
                                        <p:attrNameLst>
                                          <p:attrName>style.visibility</p:attrName>
                                        </p:attrNameLst>
                                      </p:cBhvr>
                                      <p:to>
                                        <p:strVal val="visible"/>
                                      </p:to>
                                    </p:set>
                                    <p:animEffect transition="in" filter="dissolve">
                                      <p:cBhvr>
                                        <p:cTn id="460" dur="500"/>
                                        <p:tgtEl>
                                          <p:spTgt spid="175"/>
                                        </p:tgtEl>
                                      </p:cBhvr>
                                    </p:animEffect>
                                  </p:childTnLst>
                                </p:cTn>
                              </p:par>
                            </p:childTnLst>
                          </p:cTn>
                        </p:par>
                      </p:childTnLst>
                    </p:cTn>
                  </p:par>
                  <p:par>
                    <p:cTn id="461" fill="hold">
                      <p:stCondLst>
                        <p:cond delay="indefinite"/>
                      </p:stCondLst>
                      <p:childTnLst>
                        <p:par>
                          <p:cTn id="462" fill="hold">
                            <p:stCondLst>
                              <p:cond delay="0"/>
                            </p:stCondLst>
                            <p:childTnLst>
                              <p:par>
                                <p:cTn id="463" presetID="7" presetClass="emph" presetSubtype="2" fill="hold" nodeType="clickEffect">
                                  <p:stCondLst>
                                    <p:cond delay="0"/>
                                  </p:stCondLst>
                                  <p:childTnLst>
                                    <p:animClr clrSpc="rgb" dir="cw">
                                      <p:cBhvr>
                                        <p:cTn id="464" dur="2000" fill="hold"/>
                                        <p:tgtEl>
                                          <p:spTgt spid="188"/>
                                        </p:tgtEl>
                                        <p:attrNameLst>
                                          <p:attrName>stroke.color</p:attrName>
                                        </p:attrNameLst>
                                      </p:cBhvr>
                                      <p:to>
                                        <a:schemeClr val="accent2"/>
                                      </p:to>
                                    </p:animClr>
                                    <p:set>
                                      <p:cBhvr>
                                        <p:cTn id="465" dur="2000" fill="hold"/>
                                        <p:tgtEl>
                                          <p:spTgt spid="188"/>
                                        </p:tgtEl>
                                        <p:attrNameLst>
                                          <p:attrName>stroke.on</p:attrName>
                                        </p:attrNameLst>
                                      </p:cBhvr>
                                      <p:to>
                                        <p:strVal val="true"/>
                                      </p:to>
                                    </p:set>
                                  </p:childTnLst>
                                </p:cTn>
                              </p:par>
                              <p:par>
                                <p:cTn id="466" presetID="1" presetClass="emph" presetSubtype="2" fill="hold" nodeType="withEffect">
                                  <p:stCondLst>
                                    <p:cond delay="0"/>
                                  </p:stCondLst>
                                  <p:childTnLst>
                                    <p:animClr clrSpc="rgb" dir="cw">
                                      <p:cBhvr>
                                        <p:cTn id="467" dur="2000" fill="hold"/>
                                        <p:tgtEl>
                                          <p:spTgt spid="189"/>
                                        </p:tgtEl>
                                        <p:attrNameLst>
                                          <p:attrName>fillcolor</p:attrName>
                                        </p:attrNameLst>
                                      </p:cBhvr>
                                      <p:to>
                                        <a:schemeClr val="accent2"/>
                                      </p:to>
                                    </p:animClr>
                                    <p:set>
                                      <p:cBhvr>
                                        <p:cTn id="468" dur="2000" fill="hold"/>
                                        <p:tgtEl>
                                          <p:spTgt spid="189"/>
                                        </p:tgtEl>
                                        <p:attrNameLst>
                                          <p:attrName>fill.type</p:attrName>
                                        </p:attrNameLst>
                                      </p:cBhvr>
                                      <p:to>
                                        <p:strVal val="solid"/>
                                      </p:to>
                                    </p:set>
                                    <p:set>
                                      <p:cBhvr>
                                        <p:cTn id="469" dur="2000" fill="hold"/>
                                        <p:tgtEl>
                                          <p:spTgt spid="189"/>
                                        </p:tgtEl>
                                        <p:attrNameLst>
                                          <p:attrName>fill.on</p:attrName>
                                        </p:attrNameLst>
                                      </p:cBhvr>
                                      <p:to>
                                        <p:strVal val="true"/>
                                      </p:to>
                                    </p:set>
                                  </p:childTnLst>
                                </p:cTn>
                              </p:par>
                            </p:childTnLst>
                          </p:cTn>
                        </p:par>
                      </p:childTnLst>
                    </p:cTn>
                  </p:par>
                  <p:par>
                    <p:cTn id="470" fill="hold">
                      <p:stCondLst>
                        <p:cond delay="indefinite"/>
                      </p:stCondLst>
                      <p:childTnLst>
                        <p:par>
                          <p:cTn id="471" fill="hold">
                            <p:stCondLst>
                              <p:cond delay="0"/>
                            </p:stCondLst>
                            <p:childTnLst>
                              <p:par>
                                <p:cTn id="472" presetID="1" presetClass="emph" presetSubtype="2" fill="hold" nodeType="clickEffect">
                                  <p:stCondLst>
                                    <p:cond delay="0"/>
                                  </p:stCondLst>
                                  <p:childTnLst>
                                    <p:animClr clrSpc="rgb" dir="cw">
                                      <p:cBhvr>
                                        <p:cTn id="473" dur="2000" fill="hold"/>
                                        <p:tgtEl>
                                          <p:spTgt spid="61"/>
                                        </p:tgtEl>
                                        <p:attrNameLst>
                                          <p:attrName>fillcolor</p:attrName>
                                        </p:attrNameLst>
                                      </p:cBhvr>
                                      <p:to>
                                        <a:schemeClr val="accent2"/>
                                      </p:to>
                                    </p:animClr>
                                    <p:set>
                                      <p:cBhvr>
                                        <p:cTn id="474" dur="2000" fill="hold"/>
                                        <p:tgtEl>
                                          <p:spTgt spid="61"/>
                                        </p:tgtEl>
                                        <p:attrNameLst>
                                          <p:attrName>fill.type</p:attrName>
                                        </p:attrNameLst>
                                      </p:cBhvr>
                                      <p:to>
                                        <p:strVal val="solid"/>
                                      </p:to>
                                    </p:set>
                                    <p:set>
                                      <p:cBhvr>
                                        <p:cTn id="475" dur="2000" fill="hold"/>
                                        <p:tgtEl>
                                          <p:spTgt spid="61"/>
                                        </p:tgtEl>
                                        <p:attrNameLst>
                                          <p:attrName>fill.on</p:attrName>
                                        </p:attrNameLst>
                                      </p:cBhvr>
                                      <p:to>
                                        <p:strVal val="true"/>
                                      </p:to>
                                    </p:set>
                                  </p:childTnLst>
                                </p:cTn>
                              </p:par>
                            </p:childTnLst>
                          </p:cTn>
                        </p:par>
                      </p:childTnLst>
                    </p:cTn>
                  </p:par>
                  <p:par>
                    <p:cTn id="476" fill="hold">
                      <p:stCondLst>
                        <p:cond delay="indefinite"/>
                      </p:stCondLst>
                      <p:childTnLst>
                        <p:par>
                          <p:cTn id="477" fill="hold">
                            <p:stCondLst>
                              <p:cond delay="0"/>
                            </p:stCondLst>
                            <p:childTnLst>
                              <p:par>
                                <p:cTn id="478" presetID="9" presetClass="entr" presetSubtype="0" fill="hold" nodeType="clickEffect">
                                  <p:stCondLst>
                                    <p:cond delay="0"/>
                                  </p:stCondLst>
                                  <p:childTnLst>
                                    <p:set>
                                      <p:cBhvr>
                                        <p:cTn id="479" dur="1" fill="hold">
                                          <p:stCondLst>
                                            <p:cond delay="0"/>
                                          </p:stCondLst>
                                        </p:cTn>
                                        <p:tgtEl>
                                          <p:spTgt spid="180">
                                            <p:txEl>
                                              <p:pRg st="6" end="6"/>
                                            </p:txEl>
                                          </p:spTgt>
                                        </p:tgtEl>
                                        <p:attrNameLst>
                                          <p:attrName>style.visibility</p:attrName>
                                        </p:attrNameLst>
                                      </p:cBhvr>
                                      <p:to>
                                        <p:strVal val="visible"/>
                                      </p:to>
                                    </p:set>
                                    <p:animEffect transition="in" filter="dissolve">
                                      <p:cBhvr>
                                        <p:cTn id="480" dur="500"/>
                                        <p:tgtEl>
                                          <p:spTgt spid="180">
                                            <p:txEl>
                                              <p:pRg st="6" end="6"/>
                                            </p:txEl>
                                          </p:spTgt>
                                        </p:tgtEl>
                                      </p:cBhvr>
                                    </p:animEffect>
                                  </p:childTnLst>
                                </p:cTn>
                              </p:par>
                            </p:childTnLst>
                          </p:cTn>
                        </p:par>
                      </p:childTnLst>
                    </p:cTn>
                  </p:par>
                  <p:par>
                    <p:cTn id="481" fill="hold">
                      <p:stCondLst>
                        <p:cond delay="indefinite"/>
                      </p:stCondLst>
                      <p:childTnLst>
                        <p:par>
                          <p:cTn id="482" fill="hold">
                            <p:stCondLst>
                              <p:cond delay="0"/>
                            </p:stCondLst>
                            <p:childTnLst>
                              <p:par>
                                <p:cTn id="483" presetID="9" presetClass="entr" presetSubtype="0" fill="hold" nodeType="clickEffect">
                                  <p:stCondLst>
                                    <p:cond delay="0"/>
                                  </p:stCondLst>
                                  <p:childTnLst>
                                    <p:set>
                                      <p:cBhvr>
                                        <p:cTn id="484" dur="1" fill="hold">
                                          <p:stCondLst>
                                            <p:cond delay="0"/>
                                          </p:stCondLst>
                                        </p:cTn>
                                        <p:tgtEl>
                                          <p:spTgt spid="118"/>
                                        </p:tgtEl>
                                        <p:attrNameLst>
                                          <p:attrName>style.visibility</p:attrName>
                                        </p:attrNameLst>
                                      </p:cBhvr>
                                      <p:to>
                                        <p:strVal val="visible"/>
                                      </p:to>
                                    </p:set>
                                    <p:animEffect transition="in" filter="dissolve">
                                      <p:cBhvr>
                                        <p:cTn id="485" dur="500"/>
                                        <p:tgtEl>
                                          <p:spTgt spid="118"/>
                                        </p:tgtEl>
                                      </p:cBhvr>
                                    </p:animEffect>
                                  </p:childTnLst>
                                </p:cTn>
                              </p:par>
                            </p:childTnLst>
                          </p:cTn>
                        </p:par>
                      </p:childTnLst>
                    </p:cTn>
                  </p:par>
                  <p:par>
                    <p:cTn id="486" fill="hold">
                      <p:stCondLst>
                        <p:cond delay="indefinite"/>
                      </p:stCondLst>
                      <p:childTnLst>
                        <p:par>
                          <p:cTn id="487" fill="hold">
                            <p:stCondLst>
                              <p:cond delay="0"/>
                            </p:stCondLst>
                            <p:childTnLst>
                              <p:par>
                                <p:cTn id="488" presetID="9" presetClass="entr" presetSubtype="0" fill="hold" grpId="0" nodeType="clickEffect">
                                  <p:stCondLst>
                                    <p:cond delay="0"/>
                                  </p:stCondLst>
                                  <p:childTnLst>
                                    <p:set>
                                      <p:cBhvr>
                                        <p:cTn id="489" dur="1" fill="hold">
                                          <p:stCondLst>
                                            <p:cond delay="0"/>
                                          </p:stCondLst>
                                        </p:cTn>
                                        <p:tgtEl>
                                          <p:spTgt spid="114"/>
                                        </p:tgtEl>
                                        <p:attrNameLst>
                                          <p:attrName>style.visibility</p:attrName>
                                        </p:attrNameLst>
                                      </p:cBhvr>
                                      <p:to>
                                        <p:strVal val="visible"/>
                                      </p:to>
                                    </p:set>
                                    <p:animEffect transition="in" filter="dissolve">
                                      <p:cBhvr>
                                        <p:cTn id="490" dur="500"/>
                                        <p:tgtEl>
                                          <p:spTgt spid="114"/>
                                        </p:tgtEl>
                                      </p:cBhvr>
                                    </p:animEffect>
                                  </p:childTnLst>
                                </p:cTn>
                              </p:par>
                              <p:par>
                                <p:cTn id="491" presetID="9" presetClass="entr" presetSubtype="0" fill="hold" grpId="0" nodeType="withEffect">
                                  <p:stCondLst>
                                    <p:cond delay="0"/>
                                  </p:stCondLst>
                                  <p:childTnLst>
                                    <p:set>
                                      <p:cBhvr>
                                        <p:cTn id="492" dur="1" fill="hold">
                                          <p:stCondLst>
                                            <p:cond delay="0"/>
                                          </p:stCondLst>
                                        </p:cTn>
                                        <p:tgtEl>
                                          <p:spTgt spid="145"/>
                                        </p:tgtEl>
                                        <p:attrNameLst>
                                          <p:attrName>style.visibility</p:attrName>
                                        </p:attrNameLst>
                                      </p:cBhvr>
                                      <p:to>
                                        <p:strVal val="visible"/>
                                      </p:to>
                                    </p:set>
                                    <p:animEffect transition="in" filter="dissolve">
                                      <p:cBhvr>
                                        <p:cTn id="493" dur="500"/>
                                        <p:tgtEl>
                                          <p:spTgt spid="145"/>
                                        </p:tgtEl>
                                      </p:cBhvr>
                                    </p:animEffect>
                                  </p:childTnLst>
                                </p:cTn>
                              </p:par>
                              <p:par>
                                <p:cTn id="494" presetID="9" presetClass="entr" presetSubtype="0" fill="hold" grpId="0" nodeType="withEffect">
                                  <p:stCondLst>
                                    <p:cond delay="0"/>
                                  </p:stCondLst>
                                  <p:childTnLst>
                                    <p:set>
                                      <p:cBhvr>
                                        <p:cTn id="495" dur="1" fill="hold">
                                          <p:stCondLst>
                                            <p:cond delay="0"/>
                                          </p:stCondLst>
                                        </p:cTn>
                                        <p:tgtEl>
                                          <p:spTgt spid="176"/>
                                        </p:tgtEl>
                                        <p:attrNameLst>
                                          <p:attrName>style.visibility</p:attrName>
                                        </p:attrNameLst>
                                      </p:cBhvr>
                                      <p:to>
                                        <p:strVal val="visible"/>
                                      </p:to>
                                    </p:set>
                                    <p:animEffect transition="in" filter="dissolve">
                                      <p:cBhvr>
                                        <p:cTn id="496" dur="500"/>
                                        <p:tgtEl>
                                          <p:spTgt spid="176"/>
                                        </p:tgtEl>
                                      </p:cBhvr>
                                    </p:animEffect>
                                  </p:childTnLst>
                                </p:cTn>
                              </p:par>
                            </p:childTnLst>
                          </p:cTn>
                        </p:par>
                      </p:childTnLst>
                    </p:cTn>
                  </p:par>
                  <p:par>
                    <p:cTn id="497" fill="hold">
                      <p:stCondLst>
                        <p:cond delay="indefinite"/>
                      </p:stCondLst>
                      <p:childTnLst>
                        <p:par>
                          <p:cTn id="498" fill="hold">
                            <p:stCondLst>
                              <p:cond delay="0"/>
                            </p:stCondLst>
                            <p:childTnLst>
                              <p:par>
                                <p:cTn id="499" presetID="9" presetClass="entr" presetSubtype="0" fill="hold" nodeType="clickEffect">
                                  <p:stCondLst>
                                    <p:cond delay="0"/>
                                  </p:stCondLst>
                                  <p:childTnLst>
                                    <p:set>
                                      <p:cBhvr>
                                        <p:cTn id="500" dur="1" fill="hold">
                                          <p:stCondLst>
                                            <p:cond delay="0"/>
                                          </p:stCondLst>
                                        </p:cTn>
                                        <p:tgtEl>
                                          <p:spTgt spid="180">
                                            <p:txEl>
                                              <p:pRg st="7" end="7"/>
                                            </p:txEl>
                                          </p:spTgt>
                                        </p:tgtEl>
                                        <p:attrNameLst>
                                          <p:attrName>style.visibility</p:attrName>
                                        </p:attrNameLst>
                                      </p:cBhvr>
                                      <p:to>
                                        <p:strVal val="visible"/>
                                      </p:to>
                                    </p:set>
                                    <p:animEffect transition="in" filter="dissolve">
                                      <p:cBhvr>
                                        <p:cTn id="501" dur="500"/>
                                        <p:tgtEl>
                                          <p:spTgt spid="180">
                                            <p:txEl>
                                              <p:pRg st="7" end="7"/>
                                            </p:txEl>
                                          </p:spTgt>
                                        </p:tgtEl>
                                      </p:cBhvr>
                                    </p:animEffect>
                                  </p:childTnLst>
                                </p:cTn>
                              </p:par>
                            </p:childTnLst>
                          </p:cTn>
                        </p:par>
                      </p:childTnLst>
                    </p:cTn>
                  </p:par>
                  <p:par>
                    <p:cTn id="502" fill="hold">
                      <p:stCondLst>
                        <p:cond delay="indefinite"/>
                      </p:stCondLst>
                      <p:childTnLst>
                        <p:par>
                          <p:cTn id="503" fill="hold">
                            <p:stCondLst>
                              <p:cond delay="0"/>
                            </p:stCondLst>
                            <p:childTnLst>
                              <p:par>
                                <p:cTn id="504" presetID="7" presetClass="emph" presetSubtype="2" fill="hold" nodeType="clickEffect">
                                  <p:stCondLst>
                                    <p:cond delay="0"/>
                                  </p:stCondLst>
                                  <p:childTnLst>
                                    <p:animClr clrSpc="rgb" dir="cw">
                                      <p:cBhvr>
                                        <p:cTn id="505" dur="2000" fill="hold"/>
                                        <p:tgtEl>
                                          <p:spTgt spid="81"/>
                                        </p:tgtEl>
                                        <p:attrNameLst>
                                          <p:attrName>stroke.color</p:attrName>
                                        </p:attrNameLst>
                                      </p:cBhvr>
                                      <p:to>
                                        <a:schemeClr val="accent2"/>
                                      </p:to>
                                    </p:animClr>
                                    <p:set>
                                      <p:cBhvr>
                                        <p:cTn id="506" dur="2000" fill="hold"/>
                                        <p:tgtEl>
                                          <p:spTgt spid="81"/>
                                        </p:tgtEl>
                                        <p:attrNameLst>
                                          <p:attrName>stroke.on</p:attrName>
                                        </p:attrNameLst>
                                      </p:cBhvr>
                                      <p:to>
                                        <p:strVal val="true"/>
                                      </p:to>
                                    </p:set>
                                  </p:childTnLst>
                                </p:cTn>
                              </p:par>
                              <p:par>
                                <p:cTn id="507" presetID="1" presetClass="emph" presetSubtype="2" fill="hold" nodeType="withEffect">
                                  <p:stCondLst>
                                    <p:cond delay="0"/>
                                  </p:stCondLst>
                                  <p:childTnLst>
                                    <p:animClr clrSpc="rgb" dir="cw">
                                      <p:cBhvr>
                                        <p:cTn id="508" dur="2000" fill="hold"/>
                                        <p:tgtEl>
                                          <p:spTgt spid="82"/>
                                        </p:tgtEl>
                                        <p:attrNameLst>
                                          <p:attrName>fillcolor</p:attrName>
                                        </p:attrNameLst>
                                      </p:cBhvr>
                                      <p:to>
                                        <a:schemeClr val="accent2"/>
                                      </p:to>
                                    </p:animClr>
                                    <p:set>
                                      <p:cBhvr>
                                        <p:cTn id="509" dur="2000" fill="hold"/>
                                        <p:tgtEl>
                                          <p:spTgt spid="82"/>
                                        </p:tgtEl>
                                        <p:attrNameLst>
                                          <p:attrName>fill.type</p:attrName>
                                        </p:attrNameLst>
                                      </p:cBhvr>
                                      <p:to>
                                        <p:strVal val="solid"/>
                                      </p:to>
                                    </p:set>
                                    <p:set>
                                      <p:cBhvr>
                                        <p:cTn id="510" dur="2000" fill="hold"/>
                                        <p:tgtEl>
                                          <p:spTgt spid="82"/>
                                        </p:tgtEl>
                                        <p:attrNameLst>
                                          <p:attrName>fill.on</p:attrName>
                                        </p:attrNameLst>
                                      </p:cBhvr>
                                      <p:to>
                                        <p:strVal val="true"/>
                                      </p:to>
                                    </p:set>
                                  </p:childTnLst>
                                </p:cTn>
                              </p:par>
                            </p:childTnLst>
                          </p:cTn>
                        </p:par>
                      </p:childTnLst>
                    </p:cTn>
                  </p:par>
                  <p:par>
                    <p:cTn id="511" fill="hold">
                      <p:stCondLst>
                        <p:cond delay="indefinite"/>
                      </p:stCondLst>
                      <p:childTnLst>
                        <p:par>
                          <p:cTn id="512" fill="hold">
                            <p:stCondLst>
                              <p:cond delay="0"/>
                            </p:stCondLst>
                            <p:childTnLst>
                              <p:par>
                                <p:cTn id="513" presetID="1" presetClass="emph" presetSubtype="2" fill="hold" nodeType="clickEffect">
                                  <p:stCondLst>
                                    <p:cond delay="0"/>
                                  </p:stCondLst>
                                  <p:childTnLst>
                                    <p:animClr clrSpc="rgb" dir="cw">
                                      <p:cBhvr>
                                        <p:cTn id="514" dur="2000" fill="hold"/>
                                        <p:tgtEl>
                                          <p:spTgt spid="51"/>
                                        </p:tgtEl>
                                        <p:attrNameLst>
                                          <p:attrName>fillcolor</p:attrName>
                                        </p:attrNameLst>
                                      </p:cBhvr>
                                      <p:to>
                                        <a:schemeClr val="accent2"/>
                                      </p:to>
                                    </p:animClr>
                                    <p:set>
                                      <p:cBhvr>
                                        <p:cTn id="515" dur="2000" fill="hold"/>
                                        <p:tgtEl>
                                          <p:spTgt spid="51"/>
                                        </p:tgtEl>
                                        <p:attrNameLst>
                                          <p:attrName>fill.type</p:attrName>
                                        </p:attrNameLst>
                                      </p:cBhvr>
                                      <p:to>
                                        <p:strVal val="solid"/>
                                      </p:to>
                                    </p:set>
                                    <p:set>
                                      <p:cBhvr>
                                        <p:cTn id="516" dur="2000" fill="hold"/>
                                        <p:tgtEl>
                                          <p:spTgt spid="51"/>
                                        </p:tgtEl>
                                        <p:attrNameLst>
                                          <p:attrName>fill.on</p:attrName>
                                        </p:attrNameLst>
                                      </p:cBhvr>
                                      <p:to>
                                        <p:strVal val="true"/>
                                      </p:to>
                                    </p:set>
                                  </p:childTnLst>
                                </p:cTn>
                              </p:par>
                            </p:childTnLst>
                          </p:cTn>
                        </p:par>
                      </p:childTnLst>
                    </p:cTn>
                  </p:par>
                  <p:par>
                    <p:cTn id="517" fill="hold">
                      <p:stCondLst>
                        <p:cond delay="indefinite"/>
                      </p:stCondLst>
                      <p:childTnLst>
                        <p:par>
                          <p:cTn id="518" fill="hold">
                            <p:stCondLst>
                              <p:cond delay="0"/>
                            </p:stCondLst>
                            <p:childTnLst>
                              <p:par>
                                <p:cTn id="519" presetID="9" presetClass="entr" presetSubtype="0" fill="hold" nodeType="clickEffect">
                                  <p:stCondLst>
                                    <p:cond delay="0"/>
                                  </p:stCondLst>
                                  <p:childTnLst>
                                    <p:set>
                                      <p:cBhvr>
                                        <p:cTn id="520" dur="1" fill="hold">
                                          <p:stCondLst>
                                            <p:cond delay="0"/>
                                          </p:stCondLst>
                                        </p:cTn>
                                        <p:tgtEl>
                                          <p:spTgt spid="180">
                                            <p:txEl>
                                              <p:pRg st="8" end="8"/>
                                            </p:txEl>
                                          </p:spTgt>
                                        </p:tgtEl>
                                        <p:attrNameLst>
                                          <p:attrName>style.visibility</p:attrName>
                                        </p:attrNameLst>
                                      </p:cBhvr>
                                      <p:to>
                                        <p:strVal val="visible"/>
                                      </p:to>
                                    </p:set>
                                    <p:animEffect transition="in" filter="dissolve">
                                      <p:cBhvr>
                                        <p:cTn id="521" dur="500"/>
                                        <p:tgtEl>
                                          <p:spTgt spid="180">
                                            <p:txEl>
                                              <p:pRg st="8" end="8"/>
                                            </p:txEl>
                                          </p:spTgt>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ntr" presetSubtype="0" fill="hold" nodeType="clickEffect">
                                  <p:stCondLst>
                                    <p:cond delay="0"/>
                                  </p:stCondLst>
                                  <p:childTnLst>
                                    <p:set>
                                      <p:cBhvr>
                                        <p:cTn id="525" dur="1" fill="hold">
                                          <p:stCondLst>
                                            <p:cond delay="0"/>
                                          </p:stCondLst>
                                        </p:cTn>
                                        <p:tgtEl>
                                          <p:spTgt spid="120"/>
                                        </p:tgtEl>
                                        <p:attrNameLst>
                                          <p:attrName>style.visibility</p:attrName>
                                        </p:attrNameLst>
                                      </p:cBhvr>
                                      <p:to>
                                        <p:strVal val="visible"/>
                                      </p:to>
                                    </p:set>
                                    <p:animEffect transition="in" filter="dissolve">
                                      <p:cBhvr>
                                        <p:cTn id="526" dur="500"/>
                                        <p:tgtEl>
                                          <p:spTgt spid="120"/>
                                        </p:tgtEl>
                                      </p:cBhvr>
                                    </p:animEffect>
                                  </p:childTnLst>
                                </p:cTn>
                              </p:par>
                            </p:childTnLst>
                          </p:cTn>
                        </p:par>
                      </p:childTnLst>
                    </p:cTn>
                  </p:par>
                  <p:par>
                    <p:cTn id="527" fill="hold">
                      <p:stCondLst>
                        <p:cond delay="indefinite"/>
                      </p:stCondLst>
                      <p:childTnLst>
                        <p:par>
                          <p:cTn id="528" fill="hold">
                            <p:stCondLst>
                              <p:cond delay="0"/>
                            </p:stCondLst>
                            <p:childTnLst>
                              <p:par>
                                <p:cTn id="529" presetID="9" presetClass="entr" presetSubtype="0" fill="hold" grpId="0" nodeType="clickEffect">
                                  <p:stCondLst>
                                    <p:cond delay="0"/>
                                  </p:stCondLst>
                                  <p:childTnLst>
                                    <p:set>
                                      <p:cBhvr>
                                        <p:cTn id="530" dur="1" fill="hold">
                                          <p:stCondLst>
                                            <p:cond delay="0"/>
                                          </p:stCondLst>
                                        </p:cTn>
                                        <p:tgtEl>
                                          <p:spTgt spid="111"/>
                                        </p:tgtEl>
                                        <p:attrNameLst>
                                          <p:attrName>style.visibility</p:attrName>
                                        </p:attrNameLst>
                                      </p:cBhvr>
                                      <p:to>
                                        <p:strVal val="visible"/>
                                      </p:to>
                                    </p:set>
                                    <p:animEffect transition="in" filter="dissolve">
                                      <p:cBhvr>
                                        <p:cTn id="531" dur="500"/>
                                        <p:tgtEl>
                                          <p:spTgt spid="111"/>
                                        </p:tgtEl>
                                      </p:cBhvr>
                                    </p:animEffect>
                                  </p:childTnLst>
                                </p:cTn>
                              </p:par>
                              <p:par>
                                <p:cTn id="532" presetID="9" presetClass="entr" presetSubtype="0" fill="hold" grpId="0" nodeType="withEffect">
                                  <p:stCondLst>
                                    <p:cond delay="0"/>
                                  </p:stCondLst>
                                  <p:childTnLst>
                                    <p:set>
                                      <p:cBhvr>
                                        <p:cTn id="533" dur="1" fill="hold">
                                          <p:stCondLst>
                                            <p:cond delay="0"/>
                                          </p:stCondLst>
                                        </p:cTn>
                                        <p:tgtEl>
                                          <p:spTgt spid="142"/>
                                        </p:tgtEl>
                                        <p:attrNameLst>
                                          <p:attrName>style.visibility</p:attrName>
                                        </p:attrNameLst>
                                      </p:cBhvr>
                                      <p:to>
                                        <p:strVal val="visible"/>
                                      </p:to>
                                    </p:set>
                                    <p:animEffect transition="in" filter="dissolve">
                                      <p:cBhvr>
                                        <p:cTn id="534" dur="500"/>
                                        <p:tgtEl>
                                          <p:spTgt spid="142"/>
                                        </p:tgtEl>
                                      </p:cBhvr>
                                    </p:animEffect>
                                  </p:childTnLst>
                                </p:cTn>
                              </p:par>
                              <p:par>
                                <p:cTn id="535" presetID="9" presetClass="entr" presetSubtype="0" fill="hold" grpId="0" nodeType="withEffect">
                                  <p:stCondLst>
                                    <p:cond delay="0"/>
                                  </p:stCondLst>
                                  <p:childTnLst>
                                    <p:set>
                                      <p:cBhvr>
                                        <p:cTn id="536" dur="1" fill="hold">
                                          <p:stCondLst>
                                            <p:cond delay="0"/>
                                          </p:stCondLst>
                                        </p:cTn>
                                        <p:tgtEl>
                                          <p:spTgt spid="178"/>
                                        </p:tgtEl>
                                        <p:attrNameLst>
                                          <p:attrName>style.visibility</p:attrName>
                                        </p:attrNameLst>
                                      </p:cBhvr>
                                      <p:to>
                                        <p:strVal val="visible"/>
                                      </p:to>
                                    </p:set>
                                    <p:animEffect transition="in" filter="dissolve">
                                      <p:cBhvr>
                                        <p:cTn id="537" dur="500"/>
                                        <p:tgtEl>
                                          <p:spTgt spid="178"/>
                                        </p:tgtEl>
                                      </p:cBhvr>
                                    </p:animEffect>
                                  </p:childTnLst>
                                </p:cTn>
                              </p:par>
                            </p:childTnLst>
                          </p:cTn>
                        </p:par>
                      </p:childTnLst>
                    </p:cTn>
                  </p:par>
                  <p:par>
                    <p:cTn id="538" fill="hold">
                      <p:stCondLst>
                        <p:cond delay="indefinite"/>
                      </p:stCondLst>
                      <p:childTnLst>
                        <p:par>
                          <p:cTn id="539" fill="hold">
                            <p:stCondLst>
                              <p:cond delay="0"/>
                            </p:stCondLst>
                            <p:childTnLst>
                              <p:par>
                                <p:cTn id="540" presetID="9" presetClass="entr" presetSubtype="0" fill="hold" nodeType="clickEffect">
                                  <p:stCondLst>
                                    <p:cond delay="0"/>
                                  </p:stCondLst>
                                  <p:childTnLst>
                                    <p:set>
                                      <p:cBhvr>
                                        <p:cTn id="541" dur="1" fill="hold">
                                          <p:stCondLst>
                                            <p:cond delay="0"/>
                                          </p:stCondLst>
                                        </p:cTn>
                                        <p:tgtEl>
                                          <p:spTgt spid="180">
                                            <p:txEl>
                                              <p:pRg st="9" end="9"/>
                                            </p:txEl>
                                          </p:spTgt>
                                        </p:tgtEl>
                                        <p:attrNameLst>
                                          <p:attrName>style.visibility</p:attrName>
                                        </p:attrNameLst>
                                      </p:cBhvr>
                                      <p:to>
                                        <p:strVal val="visible"/>
                                      </p:to>
                                    </p:set>
                                    <p:animEffect transition="in" filter="dissolve">
                                      <p:cBhvr>
                                        <p:cTn id="542" dur="500"/>
                                        <p:tgtEl>
                                          <p:spTgt spid="180">
                                            <p:txEl>
                                              <p:pRg st="9" end="9"/>
                                            </p:txEl>
                                          </p:spTgt>
                                        </p:tgtEl>
                                      </p:cBhvr>
                                    </p:animEffect>
                                  </p:childTnLst>
                                </p:cTn>
                              </p:par>
                            </p:childTnLst>
                          </p:cTn>
                        </p:par>
                      </p:childTnLst>
                    </p:cTn>
                  </p:par>
                  <p:par>
                    <p:cTn id="543" fill="hold">
                      <p:stCondLst>
                        <p:cond delay="indefinite"/>
                      </p:stCondLst>
                      <p:childTnLst>
                        <p:par>
                          <p:cTn id="544" fill="hold">
                            <p:stCondLst>
                              <p:cond delay="0"/>
                            </p:stCondLst>
                            <p:childTnLst>
                              <p:par>
                                <p:cTn id="545" presetID="9" presetClass="entr" presetSubtype="0" fill="hold" nodeType="clickEffect">
                                  <p:stCondLst>
                                    <p:cond delay="0"/>
                                  </p:stCondLst>
                                  <p:childTnLst>
                                    <p:set>
                                      <p:cBhvr>
                                        <p:cTn id="546" dur="1" fill="hold">
                                          <p:stCondLst>
                                            <p:cond delay="0"/>
                                          </p:stCondLst>
                                        </p:cTn>
                                        <p:tgtEl>
                                          <p:spTgt spid="191"/>
                                        </p:tgtEl>
                                        <p:attrNameLst>
                                          <p:attrName>style.visibility</p:attrName>
                                        </p:attrNameLst>
                                      </p:cBhvr>
                                      <p:to>
                                        <p:strVal val="visible"/>
                                      </p:to>
                                    </p:set>
                                    <p:animEffect transition="in" filter="dissolve">
                                      <p:cBhvr>
                                        <p:cTn id="547" dur="500"/>
                                        <p:tgtEl>
                                          <p:spTgt spid="191"/>
                                        </p:tgtEl>
                                      </p:cBhvr>
                                    </p:animEffect>
                                  </p:childTnLst>
                                </p:cTn>
                              </p:par>
                            </p:childTnLst>
                          </p:cTn>
                        </p:par>
                      </p:childTnLst>
                    </p:cTn>
                  </p:par>
                  <p:par>
                    <p:cTn id="548" fill="hold">
                      <p:stCondLst>
                        <p:cond delay="indefinite"/>
                      </p:stCondLst>
                      <p:childTnLst>
                        <p:par>
                          <p:cTn id="549" fill="hold">
                            <p:stCondLst>
                              <p:cond delay="0"/>
                            </p:stCondLst>
                            <p:childTnLst>
                              <p:par>
                                <p:cTn id="550" presetID="9" presetClass="entr" presetSubtype="0" fill="hold" nodeType="clickEffect">
                                  <p:stCondLst>
                                    <p:cond delay="0"/>
                                  </p:stCondLst>
                                  <p:childTnLst>
                                    <p:set>
                                      <p:cBhvr>
                                        <p:cTn id="551" dur="1" fill="hold">
                                          <p:stCondLst>
                                            <p:cond delay="0"/>
                                          </p:stCondLst>
                                        </p:cTn>
                                        <p:tgtEl>
                                          <p:spTgt spid="190">
                                            <p:txEl>
                                              <p:pRg st="0" end="0"/>
                                            </p:txEl>
                                          </p:spTgt>
                                        </p:tgtEl>
                                        <p:attrNameLst>
                                          <p:attrName>style.visibility</p:attrName>
                                        </p:attrNameLst>
                                      </p:cBhvr>
                                      <p:to>
                                        <p:strVal val="visible"/>
                                      </p:to>
                                    </p:set>
                                    <p:animEffect transition="in" filter="dissolve">
                                      <p:cBhvr>
                                        <p:cTn id="552" dur="500"/>
                                        <p:tgtEl>
                                          <p:spTgt spid="190">
                                            <p:txEl>
                                              <p:pRg st="0" end="0"/>
                                            </p:txEl>
                                          </p:spTgt>
                                        </p:tgtEl>
                                      </p:cBhvr>
                                    </p:animEffect>
                                  </p:childTnLst>
                                </p:cTn>
                              </p:par>
                            </p:childTnLst>
                          </p:cTn>
                        </p:par>
                      </p:childTnLst>
                    </p:cTn>
                  </p:par>
                  <p:par>
                    <p:cTn id="553" fill="hold">
                      <p:stCondLst>
                        <p:cond delay="indefinite"/>
                      </p:stCondLst>
                      <p:childTnLst>
                        <p:par>
                          <p:cTn id="554" fill="hold">
                            <p:stCondLst>
                              <p:cond delay="0"/>
                            </p:stCondLst>
                            <p:childTnLst>
                              <p:par>
                                <p:cTn id="555" presetID="9" presetClass="entr" presetSubtype="0" fill="hold" nodeType="clickEffect">
                                  <p:stCondLst>
                                    <p:cond delay="0"/>
                                  </p:stCondLst>
                                  <p:childTnLst>
                                    <p:set>
                                      <p:cBhvr>
                                        <p:cTn id="556" dur="1" fill="hold">
                                          <p:stCondLst>
                                            <p:cond delay="0"/>
                                          </p:stCondLst>
                                        </p:cTn>
                                        <p:tgtEl>
                                          <p:spTgt spid="190">
                                            <p:txEl>
                                              <p:pRg st="1" end="1"/>
                                            </p:txEl>
                                          </p:spTgt>
                                        </p:tgtEl>
                                        <p:attrNameLst>
                                          <p:attrName>style.visibility</p:attrName>
                                        </p:attrNameLst>
                                      </p:cBhvr>
                                      <p:to>
                                        <p:strVal val="visible"/>
                                      </p:to>
                                    </p:set>
                                    <p:animEffect transition="in" filter="dissolve">
                                      <p:cBhvr>
                                        <p:cTn id="557" dur="500"/>
                                        <p:tgtEl>
                                          <p:spTgt spid="190">
                                            <p:txEl>
                                              <p:pRg st="1" end="1"/>
                                            </p:txEl>
                                          </p:spTgt>
                                        </p:tgtEl>
                                      </p:cBhvr>
                                    </p:animEffect>
                                  </p:childTnLst>
                                </p:cTn>
                              </p:par>
                            </p:childTnLst>
                          </p:cTn>
                        </p:par>
                      </p:childTnLst>
                    </p:cTn>
                  </p:par>
                  <p:par>
                    <p:cTn id="558" fill="hold">
                      <p:stCondLst>
                        <p:cond delay="indefinite"/>
                      </p:stCondLst>
                      <p:childTnLst>
                        <p:par>
                          <p:cTn id="559" fill="hold">
                            <p:stCondLst>
                              <p:cond delay="0"/>
                            </p:stCondLst>
                            <p:childTnLst>
                              <p:par>
                                <p:cTn id="560" presetID="9" presetClass="entr" presetSubtype="0" fill="hold" nodeType="clickEffect">
                                  <p:stCondLst>
                                    <p:cond delay="0"/>
                                  </p:stCondLst>
                                  <p:childTnLst>
                                    <p:set>
                                      <p:cBhvr>
                                        <p:cTn id="561" dur="1" fill="hold">
                                          <p:stCondLst>
                                            <p:cond delay="0"/>
                                          </p:stCondLst>
                                        </p:cTn>
                                        <p:tgtEl>
                                          <p:spTgt spid="190">
                                            <p:txEl>
                                              <p:pRg st="2" end="2"/>
                                            </p:txEl>
                                          </p:spTgt>
                                        </p:tgtEl>
                                        <p:attrNameLst>
                                          <p:attrName>style.visibility</p:attrName>
                                        </p:attrNameLst>
                                      </p:cBhvr>
                                      <p:to>
                                        <p:strVal val="visible"/>
                                      </p:to>
                                    </p:set>
                                    <p:animEffect transition="in" filter="dissolve">
                                      <p:cBhvr>
                                        <p:cTn id="562" dur="500"/>
                                        <p:tgtEl>
                                          <p:spTgt spid="190">
                                            <p:txEl>
                                              <p:pRg st="2" end="2"/>
                                            </p:txEl>
                                          </p:spTgt>
                                        </p:tgtEl>
                                      </p:cBhvr>
                                    </p:animEffect>
                                  </p:childTnLst>
                                </p:cTn>
                              </p:par>
                            </p:childTnLst>
                          </p:cTn>
                        </p:par>
                      </p:childTnLst>
                    </p:cTn>
                  </p:par>
                  <p:par>
                    <p:cTn id="563" fill="hold">
                      <p:stCondLst>
                        <p:cond delay="indefinite"/>
                      </p:stCondLst>
                      <p:childTnLst>
                        <p:par>
                          <p:cTn id="564" fill="hold">
                            <p:stCondLst>
                              <p:cond delay="0"/>
                            </p:stCondLst>
                            <p:childTnLst>
                              <p:par>
                                <p:cTn id="565" presetID="9" presetClass="entr" presetSubtype="0" fill="hold" nodeType="clickEffect">
                                  <p:stCondLst>
                                    <p:cond delay="0"/>
                                  </p:stCondLst>
                                  <p:childTnLst>
                                    <p:set>
                                      <p:cBhvr>
                                        <p:cTn id="566" dur="1" fill="hold">
                                          <p:stCondLst>
                                            <p:cond delay="0"/>
                                          </p:stCondLst>
                                        </p:cTn>
                                        <p:tgtEl>
                                          <p:spTgt spid="200"/>
                                        </p:tgtEl>
                                        <p:attrNameLst>
                                          <p:attrName>style.visibility</p:attrName>
                                        </p:attrNameLst>
                                      </p:cBhvr>
                                      <p:to>
                                        <p:strVal val="visible"/>
                                      </p:to>
                                    </p:set>
                                    <p:animEffect transition="in" filter="dissolve">
                                      <p:cBhvr>
                                        <p:cTn id="567" dur="500"/>
                                        <p:tgtEl>
                                          <p:spTgt spid="200"/>
                                        </p:tgtEl>
                                      </p:cBhvr>
                                    </p:animEffect>
                                  </p:childTnLst>
                                </p:cTn>
                              </p:par>
                              <p:par>
                                <p:cTn id="568" presetID="9" presetClass="entr" presetSubtype="0" fill="hold" nodeType="withEffect">
                                  <p:stCondLst>
                                    <p:cond delay="0"/>
                                  </p:stCondLst>
                                  <p:childTnLst>
                                    <p:set>
                                      <p:cBhvr>
                                        <p:cTn id="569" dur="1" fill="hold">
                                          <p:stCondLst>
                                            <p:cond delay="0"/>
                                          </p:stCondLst>
                                        </p:cTn>
                                        <p:tgtEl>
                                          <p:spTgt spid="201"/>
                                        </p:tgtEl>
                                        <p:attrNameLst>
                                          <p:attrName>style.visibility</p:attrName>
                                        </p:attrNameLst>
                                      </p:cBhvr>
                                      <p:to>
                                        <p:strVal val="visible"/>
                                      </p:to>
                                    </p:set>
                                    <p:animEffect transition="in" filter="dissolve">
                                      <p:cBhvr>
                                        <p:cTn id="570" dur="500"/>
                                        <p:tgtEl>
                                          <p:spTgt spid="201"/>
                                        </p:tgtEl>
                                      </p:cBhvr>
                                    </p:animEffect>
                                  </p:childTnLst>
                                </p:cTn>
                              </p:par>
                              <p:par>
                                <p:cTn id="571" presetID="9" presetClass="entr" presetSubtype="0" fill="hold" nodeType="withEffect">
                                  <p:stCondLst>
                                    <p:cond delay="0"/>
                                  </p:stCondLst>
                                  <p:childTnLst>
                                    <p:set>
                                      <p:cBhvr>
                                        <p:cTn id="572" dur="1" fill="hold">
                                          <p:stCondLst>
                                            <p:cond delay="0"/>
                                          </p:stCondLst>
                                        </p:cTn>
                                        <p:tgtEl>
                                          <p:spTgt spid="199"/>
                                        </p:tgtEl>
                                        <p:attrNameLst>
                                          <p:attrName>style.visibility</p:attrName>
                                        </p:attrNameLst>
                                      </p:cBhvr>
                                      <p:to>
                                        <p:strVal val="visible"/>
                                      </p:to>
                                    </p:set>
                                    <p:animEffect transition="in" filter="dissolve">
                                      <p:cBhvr>
                                        <p:cTn id="573" dur="500"/>
                                        <p:tgtEl>
                                          <p:spTgt spid="199"/>
                                        </p:tgtEl>
                                      </p:cBhvr>
                                    </p:animEffect>
                                  </p:childTnLst>
                                </p:cTn>
                              </p:par>
                              <p:par>
                                <p:cTn id="574" presetID="9" presetClass="entr" presetSubtype="0" fill="hold" grpId="0" nodeType="withEffect">
                                  <p:stCondLst>
                                    <p:cond delay="0"/>
                                  </p:stCondLst>
                                  <p:childTnLst>
                                    <p:set>
                                      <p:cBhvr>
                                        <p:cTn id="575" dur="1" fill="hold">
                                          <p:stCondLst>
                                            <p:cond delay="0"/>
                                          </p:stCondLst>
                                        </p:cTn>
                                        <p:tgtEl>
                                          <p:spTgt spid="202"/>
                                        </p:tgtEl>
                                        <p:attrNameLst>
                                          <p:attrName>style.visibility</p:attrName>
                                        </p:attrNameLst>
                                      </p:cBhvr>
                                      <p:to>
                                        <p:strVal val="visible"/>
                                      </p:to>
                                    </p:set>
                                    <p:animEffect transition="in" filter="dissolve">
                                      <p:cBhvr>
                                        <p:cTn id="576" dur="500"/>
                                        <p:tgtEl>
                                          <p:spTgt spid="202"/>
                                        </p:tgtEl>
                                      </p:cBhvr>
                                    </p:animEffect>
                                  </p:childTnLst>
                                </p:cTn>
                              </p:par>
                              <p:par>
                                <p:cTn id="577" presetID="9" presetClass="entr" presetSubtype="0" fill="hold" nodeType="withEffect">
                                  <p:stCondLst>
                                    <p:cond delay="0"/>
                                  </p:stCondLst>
                                  <p:childTnLst>
                                    <p:set>
                                      <p:cBhvr>
                                        <p:cTn id="578" dur="1" fill="hold">
                                          <p:stCondLst>
                                            <p:cond delay="0"/>
                                          </p:stCondLst>
                                        </p:cTn>
                                        <p:tgtEl>
                                          <p:spTgt spid="203"/>
                                        </p:tgtEl>
                                        <p:attrNameLst>
                                          <p:attrName>style.visibility</p:attrName>
                                        </p:attrNameLst>
                                      </p:cBhvr>
                                      <p:to>
                                        <p:strVal val="visible"/>
                                      </p:to>
                                    </p:set>
                                    <p:animEffect transition="in" filter="dissolve">
                                      <p:cBhvr>
                                        <p:cTn id="579" dur="500"/>
                                        <p:tgtEl>
                                          <p:spTgt spid="203"/>
                                        </p:tgtEl>
                                      </p:cBhvr>
                                    </p:animEffect>
                                  </p:childTnLst>
                                </p:cTn>
                              </p:par>
                            </p:childTnLst>
                          </p:cTn>
                        </p:par>
                      </p:childTnLst>
                    </p:cTn>
                  </p:par>
                  <p:par>
                    <p:cTn id="580" fill="hold">
                      <p:stCondLst>
                        <p:cond delay="indefinite"/>
                      </p:stCondLst>
                      <p:childTnLst>
                        <p:par>
                          <p:cTn id="581" fill="hold">
                            <p:stCondLst>
                              <p:cond delay="0"/>
                            </p:stCondLst>
                            <p:childTnLst>
                              <p:par>
                                <p:cTn id="582" presetID="9" presetClass="entr" presetSubtype="0" fill="hold" grpId="0" nodeType="clickEffect">
                                  <p:stCondLst>
                                    <p:cond delay="0"/>
                                  </p:stCondLst>
                                  <p:childTnLst>
                                    <p:set>
                                      <p:cBhvr>
                                        <p:cTn id="583" dur="1" fill="hold">
                                          <p:stCondLst>
                                            <p:cond delay="0"/>
                                          </p:stCondLst>
                                        </p:cTn>
                                        <p:tgtEl>
                                          <p:spTgt spid="192"/>
                                        </p:tgtEl>
                                        <p:attrNameLst>
                                          <p:attrName>style.visibility</p:attrName>
                                        </p:attrNameLst>
                                      </p:cBhvr>
                                      <p:to>
                                        <p:strVal val="visible"/>
                                      </p:to>
                                    </p:set>
                                    <p:animEffect transition="in" filter="dissolve">
                                      <p:cBhvr>
                                        <p:cTn id="584" dur="500"/>
                                        <p:tgtEl>
                                          <p:spTgt spid="192"/>
                                        </p:tgtEl>
                                      </p:cBhvr>
                                    </p:animEffect>
                                  </p:childTnLst>
                                </p:cTn>
                              </p:par>
                            </p:childTnLst>
                          </p:cTn>
                        </p:par>
                      </p:childTnLst>
                    </p:cTn>
                  </p:par>
                  <p:par>
                    <p:cTn id="585" fill="hold">
                      <p:stCondLst>
                        <p:cond delay="indefinite"/>
                      </p:stCondLst>
                      <p:childTnLst>
                        <p:par>
                          <p:cTn id="586" fill="hold">
                            <p:stCondLst>
                              <p:cond delay="0"/>
                            </p:stCondLst>
                            <p:childTnLst>
                              <p:par>
                                <p:cTn id="587" presetID="9" presetClass="entr" presetSubtype="0" fill="hold" grpId="0" nodeType="clickEffect">
                                  <p:stCondLst>
                                    <p:cond delay="0"/>
                                  </p:stCondLst>
                                  <p:childTnLst>
                                    <p:set>
                                      <p:cBhvr>
                                        <p:cTn id="588" dur="1" fill="hold">
                                          <p:stCondLst>
                                            <p:cond delay="0"/>
                                          </p:stCondLst>
                                        </p:cTn>
                                        <p:tgtEl>
                                          <p:spTgt spid="193"/>
                                        </p:tgtEl>
                                        <p:attrNameLst>
                                          <p:attrName>style.visibility</p:attrName>
                                        </p:attrNameLst>
                                      </p:cBhvr>
                                      <p:to>
                                        <p:strVal val="visible"/>
                                      </p:to>
                                    </p:set>
                                    <p:animEffect transition="in" filter="dissolve">
                                      <p:cBhvr>
                                        <p:cTn id="589" dur="500"/>
                                        <p:tgtEl>
                                          <p:spTgt spid="193"/>
                                        </p:tgtEl>
                                      </p:cBhvr>
                                    </p:animEffect>
                                  </p:childTnLst>
                                </p:cTn>
                              </p:par>
                            </p:childTnLst>
                          </p:cTn>
                        </p:par>
                      </p:childTnLst>
                    </p:cTn>
                  </p:par>
                  <p:par>
                    <p:cTn id="590" fill="hold">
                      <p:stCondLst>
                        <p:cond delay="indefinite"/>
                      </p:stCondLst>
                      <p:childTnLst>
                        <p:par>
                          <p:cTn id="591" fill="hold">
                            <p:stCondLst>
                              <p:cond delay="0"/>
                            </p:stCondLst>
                            <p:childTnLst>
                              <p:par>
                                <p:cTn id="592" presetID="9" presetClass="entr" presetSubtype="0" fill="hold" grpId="0" nodeType="clickEffect">
                                  <p:stCondLst>
                                    <p:cond delay="0"/>
                                  </p:stCondLst>
                                  <p:childTnLst>
                                    <p:set>
                                      <p:cBhvr>
                                        <p:cTn id="593" dur="1" fill="hold">
                                          <p:stCondLst>
                                            <p:cond delay="0"/>
                                          </p:stCondLst>
                                        </p:cTn>
                                        <p:tgtEl>
                                          <p:spTgt spid="194"/>
                                        </p:tgtEl>
                                        <p:attrNameLst>
                                          <p:attrName>style.visibility</p:attrName>
                                        </p:attrNameLst>
                                      </p:cBhvr>
                                      <p:to>
                                        <p:strVal val="visible"/>
                                      </p:to>
                                    </p:set>
                                    <p:animEffect transition="in" filter="dissolve">
                                      <p:cBhvr>
                                        <p:cTn id="594" dur="500"/>
                                        <p:tgtEl>
                                          <p:spTgt spid="194"/>
                                        </p:tgtEl>
                                      </p:cBhvr>
                                    </p:animEffect>
                                  </p:childTnLst>
                                </p:cTn>
                              </p:par>
                            </p:childTnLst>
                          </p:cTn>
                        </p:par>
                      </p:childTnLst>
                    </p:cTn>
                  </p:par>
                  <p:par>
                    <p:cTn id="595" fill="hold">
                      <p:stCondLst>
                        <p:cond delay="indefinite"/>
                      </p:stCondLst>
                      <p:childTnLst>
                        <p:par>
                          <p:cTn id="596" fill="hold">
                            <p:stCondLst>
                              <p:cond delay="0"/>
                            </p:stCondLst>
                            <p:childTnLst>
                              <p:par>
                                <p:cTn id="597" presetID="9" presetClass="entr" presetSubtype="0" fill="hold" grpId="0" nodeType="clickEffect">
                                  <p:stCondLst>
                                    <p:cond delay="0"/>
                                  </p:stCondLst>
                                  <p:childTnLst>
                                    <p:set>
                                      <p:cBhvr>
                                        <p:cTn id="598" dur="1" fill="hold">
                                          <p:stCondLst>
                                            <p:cond delay="0"/>
                                          </p:stCondLst>
                                        </p:cTn>
                                        <p:tgtEl>
                                          <p:spTgt spid="195"/>
                                        </p:tgtEl>
                                        <p:attrNameLst>
                                          <p:attrName>style.visibility</p:attrName>
                                        </p:attrNameLst>
                                      </p:cBhvr>
                                      <p:to>
                                        <p:strVal val="visible"/>
                                      </p:to>
                                    </p:set>
                                    <p:animEffect transition="in" filter="dissolve">
                                      <p:cBhvr>
                                        <p:cTn id="599" dur="500"/>
                                        <p:tgtEl>
                                          <p:spTgt spid="195"/>
                                        </p:tgtEl>
                                      </p:cBhvr>
                                    </p:animEffect>
                                  </p:childTnLst>
                                </p:cTn>
                              </p:par>
                            </p:childTnLst>
                          </p:cTn>
                        </p:par>
                      </p:childTnLst>
                    </p:cTn>
                  </p:par>
                  <p:par>
                    <p:cTn id="600" fill="hold">
                      <p:stCondLst>
                        <p:cond delay="indefinite"/>
                      </p:stCondLst>
                      <p:childTnLst>
                        <p:par>
                          <p:cTn id="601" fill="hold">
                            <p:stCondLst>
                              <p:cond delay="0"/>
                            </p:stCondLst>
                            <p:childTnLst>
                              <p:par>
                                <p:cTn id="602" presetID="9" presetClass="entr" presetSubtype="0" fill="hold" nodeType="clickEffect">
                                  <p:stCondLst>
                                    <p:cond delay="0"/>
                                  </p:stCondLst>
                                  <p:childTnLst>
                                    <p:set>
                                      <p:cBhvr>
                                        <p:cTn id="603" dur="1" fill="hold">
                                          <p:stCondLst>
                                            <p:cond delay="0"/>
                                          </p:stCondLst>
                                        </p:cTn>
                                        <p:tgtEl>
                                          <p:spTgt spid="180">
                                            <p:txEl>
                                              <p:pRg st="10" end="10"/>
                                            </p:txEl>
                                          </p:spTgt>
                                        </p:tgtEl>
                                        <p:attrNameLst>
                                          <p:attrName>style.visibility</p:attrName>
                                        </p:attrNameLst>
                                      </p:cBhvr>
                                      <p:to>
                                        <p:strVal val="visible"/>
                                      </p:to>
                                    </p:set>
                                    <p:animEffect transition="in" filter="dissolve">
                                      <p:cBhvr>
                                        <p:cTn id="604" dur="500"/>
                                        <p:tgtEl>
                                          <p:spTgt spid="180">
                                            <p:txEl>
                                              <p:pRg st="10" end="10"/>
                                            </p:txEl>
                                          </p:spTgt>
                                        </p:tgtEl>
                                      </p:cBhvr>
                                    </p:animEffect>
                                  </p:childTnLst>
                                </p:cTn>
                              </p:par>
                            </p:childTnLst>
                          </p:cTn>
                        </p:par>
                      </p:childTnLst>
                    </p:cTn>
                  </p:par>
                  <p:par>
                    <p:cTn id="605" fill="hold">
                      <p:stCondLst>
                        <p:cond delay="indefinite"/>
                      </p:stCondLst>
                      <p:childTnLst>
                        <p:par>
                          <p:cTn id="606" fill="hold">
                            <p:stCondLst>
                              <p:cond delay="0"/>
                            </p:stCondLst>
                            <p:childTnLst>
                              <p:par>
                                <p:cTn id="607" presetID="9" presetClass="entr" presetSubtype="0" fill="hold" grpId="0" nodeType="clickEffect">
                                  <p:stCondLst>
                                    <p:cond delay="0"/>
                                  </p:stCondLst>
                                  <p:childTnLst>
                                    <p:set>
                                      <p:cBhvr>
                                        <p:cTn id="608" dur="1" fill="hold">
                                          <p:stCondLst>
                                            <p:cond delay="0"/>
                                          </p:stCondLst>
                                        </p:cTn>
                                        <p:tgtEl>
                                          <p:spTgt spid="207"/>
                                        </p:tgtEl>
                                        <p:attrNameLst>
                                          <p:attrName>style.visibility</p:attrName>
                                        </p:attrNameLst>
                                      </p:cBhvr>
                                      <p:to>
                                        <p:strVal val="visible"/>
                                      </p:to>
                                    </p:set>
                                    <p:animEffect transition="in" filter="dissolve">
                                      <p:cBhvr>
                                        <p:cTn id="609" dur="500"/>
                                        <p:tgtEl>
                                          <p:spTgt spid="207"/>
                                        </p:tgtEl>
                                      </p:cBhvr>
                                    </p:animEffect>
                                  </p:childTnLst>
                                </p:cTn>
                              </p:par>
                            </p:childTnLst>
                          </p:cTn>
                        </p:par>
                      </p:childTnLst>
                    </p:cTn>
                  </p:par>
                  <p:par>
                    <p:cTn id="610" fill="hold">
                      <p:stCondLst>
                        <p:cond delay="indefinite"/>
                      </p:stCondLst>
                      <p:childTnLst>
                        <p:par>
                          <p:cTn id="611" fill="hold">
                            <p:stCondLst>
                              <p:cond delay="0"/>
                            </p:stCondLst>
                            <p:childTnLst>
                              <p:par>
                                <p:cTn id="612" presetID="63" presetClass="entr" presetSubtype="0" fill="hold" nodeType="clickEffect">
                                  <p:stCondLst>
                                    <p:cond delay="0"/>
                                  </p:stCondLst>
                                  <p:childTnLst>
                                    <p:set>
                                      <p:cBhvr>
                                        <p:cTn id="613" dur="1" fill="hold">
                                          <p:stCondLst>
                                            <p:cond delay="0"/>
                                          </p:stCondLst>
                                        </p:cTn>
                                        <p:tgtEl>
                                          <p:spTgt spid="63"/>
                                        </p:tgtEl>
                                        <p:attrNameLst>
                                          <p:attrName>style.visibility</p:attrName>
                                        </p:attrNameLst>
                                      </p:cBhvr>
                                      <p:to>
                                        <p:strVal val="visible"/>
                                      </p:to>
                                    </p:set>
                                    <p:anim calcmode="lin" valueType="num">
                                      <p:cBhvr>
                                        <p:cTn id="614" dur="2000" fill="hold"/>
                                        <p:tgtEl>
                                          <p:spTgt spid="63"/>
                                        </p:tgtEl>
                                        <p:attrNameLst>
                                          <p:attrName>drawProgress</p:attrName>
                                        </p:attrNameLst>
                                      </p:cBhvr>
                                      <p:tavLst>
                                        <p:tav tm="0">
                                          <p:val>
                                            <p:fltVal val="0"/>
                                          </p:val>
                                        </p:tav>
                                        <p:tav tm="100000">
                                          <p:val>
                                            <p:fltVal val="1"/>
                                          </p:val>
                                        </p:tav>
                                      </p:tavLst>
                                    </p:anim>
                                  </p:childTnLst>
                                </p:cTn>
                              </p:par>
                              <p:par>
                                <p:cTn id="615" presetID="63" presetClass="entr" presetSubtype="0" fill="hold" nodeType="withEffect">
                                  <p:stCondLst>
                                    <p:cond delay="0"/>
                                  </p:stCondLst>
                                  <p:childTnLst>
                                    <p:set>
                                      <p:cBhvr>
                                        <p:cTn id="616" dur="1" fill="hold">
                                          <p:stCondLst>
                                            <p:cond delay="0"/>
                                          </p:stCondLst>
                                        </p:cTn>
                                        <p:tgtEl>
                                          <p:spTgt spid="21"/>
                                        </p:tgtEl>
                                        <p:attrNameLst>
                                          <p:attrName>style.visibility</p:attrName>
                                        </p:attrNameLst>
                                      </p:cBhvr>
                                      <p:to>
                                        <p:strVal val="visible"/>
                                      </p:to>
                                    </p:set>
                                    <p:anim calcmode="lin" valueType="num">
                                      <p:cBhvr>
                                        <p:cTn id="617" dur="2000" fill="hold"/>
                                        <p:tgtEl>
                                          <p:spTgt spid="21"/>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animBg="1"/>
      <p:bldP spid="46" grpId="0" animBg="1"/>
      <p:bldP spid="47" grpId="0"/>
      <p:bldP spid="48" grpId="0" animBg="1"/>
      <p:bldP spid="49" grpId="0" animBg="1"/>
      <p:bldP spid="50" grpId="0"/>
      <p:bldP spid="51" grpId="0" animBg="1"/>
      <p:bldP spid="52" grpId="0" animBg="1"/>
      <p:bldP spid="53" grpId="0"/>
      <p:bldP spid="54" grpId="0" animBg="1"/>
      <p:bldP spid="55" grpId="0" animBg="1"/>
      <p:bldP spid="56" grpId="0"/>
      <p:bldP spid="57" grpId="0" animBg="1"/>
      <p:bldP spid="58" grpId="0" animBg="1"/>
      <p:bldP spid="59" grpId="0"/>
      <p:bldP spid="60" grpId="0" animBg="1"/>
      <p:bldP spid="61" grpId="0" animBg="1"/>
      <p:bldP spid="62" grpId="0"/>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96" grpId="0"/>
      <p:bldP spid="97" grpId="0"/>
      <p:bldP spid="98" grpId="0" animBg="1"/>
      <p:bldP spid="99" grpId="0"/>
      <p:bldP spid="100" grpId="0"/>
      <p:bldP spid="109" grpId="0" animBg="1"/>
      <p:bldP spid="110" grpId="0" animBg="1"/>
      <p:bldP spid="111" grpId="0" animBg="1"/>
      <p:bldP spid="112" grpId="0" animBg="1"/>
      <p:bldP spid="113" grpId="0" animBg="1"/>
      <p:bldP spid="114" grpId="0" animBg="1"/>
      <p:bldP spid="138" grpId="0"/>
      <p:bldP spid="140" grpId="0" animBg="1"/>
      <p:bldP spid="141" grpId="0" animBg="1"/>
      <p:bldP spid="141" grpId="1" animBg="1"/>
      <p:bldP spid="142" grpId="0" animBg="1"/>
      <p:bldP spid="143" grpId="0" animBg="1"/>
      <p:bldP spid="143" grpId="1" animBg="1"/>
      <p:bldP spid="144" grpId="0" animBg="1"/>
      <p:bldP spid="145" grpId="0" animBg="1"/>
      <p:bldP spid="155" grpId="0"/>
      <p:bldP spid="170" grpId="0"/>
      <p:bldP spid="175" grpId="0" animBg="1"/>
      <p:bldP spid="176" grpId="0" animBg="1"/>
      <p:bldP spid="177" grpId="0" animBg="1"/>
      <p:bldP spid="178" grpId="0" animBg="1"/>
      <p:bldP spid="179" grpId="0" animBg="1"/>
      <p:bldP spid="180" grpId="0" animBg="1"/>
      <p:bldP spid="181" grpId="0"/>
      <p:bldP spid="186" grpId="0" animBg="1"/>
      <p:bldP spid="188" grpId="0" animBg="1"/>
      <p:bldP spid="189" grpId="0" animBg="1"/>
      <p:bldP spid="3" grpId="0" animBg="1"/>
      <p:bldP spid="192" grpId="0"/>
      <p:bldP spid="193" grpId="0"/>
      <p:bldP spid="194" grpId="0"/>
      <p:bldP spid="195" grpId="0"/>
      <p:bldP spid="202" grpId="0"/>
      <p:bldP spid="20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8962-9059-4842-BB3B-24C34C7ACC93}"/>
              </a:ext>
            </a:extLst>
          </p:cNvPr>
          <p:cNvSpPr>
            <a:spLocks noGrp="1"/>
          </p:cNvSpPr>
          <p:nvPr>
            <p:ph type="title"/>
          </p:nvPr>
        </p:nvSpPr>
        <p:spPr/>
        <p:txBody>
          <a:bodyPr>
            <a:normAutofit/>
          </a:bodyPr>
          <a:lstStyle/>
          <a:p>
            <a:r>
              <a:rPr lang="en-US" sz="2400" dirty="0"/>
              <a:t>Directed Cycle Detection Application: Cyclic Inheritance</a:t>
            </a:r>
          </a:p>
        </p:txBody>
      </p:sp>
      <p:sp>
        <p:nvSpPr>
          <p:cNvPr id="4" name="object 3">
            <a:extLst>
              <a:ext uri="{FF2B5EF4-FFF2-40B4-BE49-F238E27FC236}">
                <a16:creationId xmlns:a16="http://schemas.microsoft.com/office/drawing/2014/main" id="{88B76E8D-74E2-BB40-9DBB-761B8EE226FA}"/>
              </a:ext>
            </a:extLst>
          </p:cNvPr>
          <p:cNvSpPr txBox="1"/>
          <p:nvPr/>
        </p:nvSpPr>
        <p:spPr>
          <a:xfrm>
            <a:off x="926001" y="1417638"/>
            <a:ext cx="4138464" cy="338554"/>
          </a:xfrm>
          <a:prstGeom prst="rect">
            <a:avLst/>
          </a:prstGeom>
          <a:solidFill>
            <a:srgbClr val="FFC000"/>
          </a:solidFill>
        </p:spPr>
        <p:txBody>
          <a:bodyPr wrap="square">
            <a:spAutoFit/>
          </a:bodyPr>
          <a:lstStyle>
            <a:defPPr>
              <a:defRPr lang="en-US"/>
            </a:defPPr>
            <a:lvl1pPr marL="285750" indent="-285750">
              <a:spcBef>
                <a:spcPts val="200"/>
              </a:spcBef>
              <a:spcAft>
                <a:spcPts val="200"/>
              </a:spcAft>
              <a:buClr>
                <a:schemeClr val="accent1"/>
              </a:buClr>
              <a:buFont typeface="Wingdings" pitchFamily="2" charset="2"/>
              <a:buChar char="§"/>
              <a:defRPr sz="1600">
                <a:solidFill>
                  <a:schemeClr val="accent1"/>
                </a:solidFill>
                <a:latin typeface="Arial" panose="020B0604020202020204" pitchFamily="34" charset="0"/>
                <a:cs typeface="Arial" panose="020B0604020202020204" pitchFamily="34" charset="0"/>
              </a:defRPr>
            </a:lvl1pPr>
          </a:lstStyle>
          <a:p>
            <a:pPr marL="0" indent="0">
              <a:buNone/>
            </a:pPr>
            <a:r>
              <a:rPr dirty="0">
                <a:solidFill>
                  <a:schemeClr val="tx1"/>
                </a:solidFill>
              </a:rPr>
              <a:t>The Java compiler does cycle detection.</a:t>
            </a:r>
          </a:p>
        </p:txBody>
      </p:sp>
      <p:sp>
        <p:nvSpPr>
          <p:cNvPr id="5" name="object 4">
            <a:extLst>
              <a:ext uri="{FF2B5EF4-FFF2-40B4-BE49-F238E27FC236}">
                <a16:creationId xmlns:a16="http://schemas.microsoft.com/office/drawing/2014/main" id="{6507C40F-7E76-6648-B509-75FFD51361E9}"/>
              </a:ext>
            </a:extLst>
          </p:cNvPr>
          <p:cNvSpPr txBox="1"/>
          <p:nvPr/>
        </p:nvSpPr>
        <p:spPr>
          <a:xfrm>
            <a:off x="1177096" y="2169906"/>
            <a:ext cx="2830711" cy="958474"/>
          </a:xfrm>
          <a:prstGeom prst="rect">
            <a:avLst/>
          </a:prstGeom>
          <a:solidFill>
            <a:srgbClr val="CCDAEE"/>
          </a:solidFill>
        </p:spPr>
        <p:txBody>
          <a:bodyPr vert="horz" wrap="square" lIns="0" tIns="101352" rIns="0" bIns="0" rtlCol="0">
            <a:spAutoFit/>
          </a:bodyPr>
          <a:lstStyle/>
          <a:p>
            <a:pPr marL="149567">
              <a:spcBef>
                <a:spcPts val="798"/>
              </a:spcBef>
              <a:tabLst>
                <a:tab pos="826860" algn="l"/>
                <a:tab pos="1407269" algn="l"/>
                <a:tab pos="1600590" algn="l"/>
                <a:tab pos="2374766" algn="l"/>
              </a:tabLst>
            </a:pPr>
            <a:r>
              <a:rPr sz="1266" spc="-4" dirty="0">
                <a:latin typeface="DejaVu Sans Mono"/>
                <a:cs typeface="DejaVu Sans Mono"/>
              </a:rPr>
              <a:t>public	class	A	extends	B</a:t>
            </a:r>
            <a:endParaRPr sz="1266">
              <a:latin typeface="DejaVu Sans Mono"/>
              <a:cs typeface="DejaVu Sans Mono"/>
            </a:endParaRPr>
          </a:p>
          <a:p>
            <a:pPr marL="149567">
              <a:spcBef>
                <a:spcPts val="169"/>
              </a:spcBef>
            </a:pPr>
            <a:r>
              <a:rPr sz="1266" spc="-4" dirty="0">
                <a:latin typeface="DejaVu Sans Mono"/>
                <a:cs typeface="DejaVu Sans Mono"/>
              </a:rPr>
              <a:t>{</a:t>
            </a:r>
            <a:endParaRPr sz="1266">
              <a:latin typeface="DejaVu Sans Mono"/>
              <a:cs typeface="DejaVu Sans Mono"/>
            </a:endParaRPr>
          </a:p>
          <a:p>
            <a:pPr marL="439771">
              <a:spcBef>
                <a:spcPts val="239"/>
              </a:spcBef>
            </a:pPr>
            <a:r>
              <a:rPr sz="1266" spc="-4" dirty="0">
                <a:latin typeface="DejaVu Sans Mono"/>
                <a:cs typeface="DejaVu Sans Mono"/>
              </a:rPr>
              <a:t>...</a:t>
            </a:r>
            <a:endParaRPr sz="1266">
              <a:latin typeface="DejaVu Sans Mono"/>
              <a:cs typeface="DejaVu Sans Mono"/>
            </a:endParaRPr>
          </a:p>
          <a:p>
            <a:pPr marL="149567">
              <a:spcBef>
                <a:spcPts val="169"/>
              </a:spcBef>
            </a:pPr>
            <a:r>
              <a:rPr sz="1266" spc="-4" dirty="0">
                <a:latin typeface="DejaVu Sans Mono"/>
                <a:cs typeface="DejaVu Sans Mono"/>
              </a:rPr>
              <a:t>}</a:t>
            </a:r>
            <a:endParaRPr sz="1266">
              <a:latin typeface="DejaVu Sans Mono"/>
              <a:cs typeface="DejaVu Sans Mono"/>
            </a:endParaRPr>
          </a:p>
        </p:txBody>
      </p:sp>
      <p:sp>
        <p:nvSpPr>
          <p:cNvPr id="6" name="object 5">
            <a:extLst>
              <a:ext uri="{FF2B5EF4-FFF2-40B4-BE49-F238E27FC236}">
                <a16:creationId xmlns:a16="http://schemas.microsoft.com/office/drawing/2014/main" id="{B2117F67-5DED-E046-B568-57493B050960}"/>
              </a:ext>
            </a:extLst>
          </p:cNvPr>
          <p:cNvSpPr txBox="1"/>
          <p:nvPr/>
        </p:nvSpPr>
        <p:spPr>
          <a:xfrm>
            <a:off x="1177096" y="3589726"/>
            <a:ext cx="2830711" cy="958474"/>
          </a:xfrm>
          <a:prstGeom prst="rect">
            <a:avLst/>
          </a:prstGeom>
          <a:solidFill>
            <a:srgbClr val="CCDAEE"/>
          </a:solidFill>
        </p:spPr>
        <p:txBody>
          <a:bodyPr vert="horz" wrap="square" lIns="0" tIns="101352" rIns="0" bIns="0" rtlCol="0">
            <a:spAutoFit/>
          </a:bodyPr>
          <a:lstStyle/>
          <a:p>
            <a:pPr marL="149567">
              <a:spcBef>
                <a:spcPts val="798"/>
              </a:spcBef>
              <a:tabLst>
                <a:tab pos="826860" algn="l"/>
                <a:tab pos="1407269" algn="l"/>
                <a:tab pos="1600590" algn="l"/>
                <a:tab pos="2374766" algn="l"/>
              </a:tabLst>
            </a:pPr>
            <a:r>
              <a:rPr sz="1266" spc="-4" dirty="0">
                <a:latin typeface="DejaVu Sans Mono"/>
                <a:cs typeface="DejaVu Sans Mono"/>
              </a:rPr>
              <a:t>public	class	B	extends	C</a:t>
            </a:r>
            <a:endParaRPr sz="1266">
              <a:latin typeface="DejaVu Sans Mono"/>
              <a:cs typeface="DejaVu Sans Mono"/>
            </a:endParaRPr>
          </a:p>
          <a:p>
            <a:pPr marL="149567">
              <a:spcBef>
                <a:spcPts val="169"/>
              </a:spcBef>
            </a:pPr>
            <a:r>
              <a:rPr sz="1266" spc="-4" dirty="0">
                <a:latin typeface="DejaVu Sans Mono"/>
                <a:cs typeface="DejaVu Sans Mono"/>
              </a:rPr>
              <a:t>{</a:t>
            </a:r>
            <a:endParaRPr sz="1266">
              <a:latin typeface="DejaVu Sans Mono"/>
              <a:cs typeface="DejaVu Sans Mono"/>
            </a:endParaRPr>
          </a:p>
          <a:p>
            <a:pPr marL="439771">
              <a:spcBef>
                <a:spcPts val="239"/>
              </a:spcBef>
            </a:pPr>
            <a:r>
              <a:rPr sz="1266" spc="-4" dirty="0">
                <a:latin typeface="DejaVu Sans Mono"/>
                <a:cs typeface="DejaVu Sans Mono"/>
              </a:rPr>
              <a:t>...</a:t>
            </a:r>
            <a:endParaRPr sz="1266">
              <a:latin typeface="DejaVu Sans Mono"/>
              <a:cs typeface="DejaVu Sans Mono"/>
            </a:endParaRPr>
          </a:p>
          <a:p>
            <a:pPr marL="149567">
              <a:spcBef>
                <a:spcPts val="169"/>
              </a:spcBef>
            </a:pPr>
            <a:r>
              <a:rPr sz="1266" spc="-4" dirty="0">
                <a:latin typeface="DejaVu Sans Mono"/>
                <a:cs typeface="DejaVu Sans Mono"/>
              </a:rPr>
              <a:t>}</a:t>
            </a:r>
            <a:endParaRPr sz="1266">
              <a:latin typeface="DejaVu Sans Mono"/>
              <a:cs typeface="DejaVu Sans Mono"/>
            </a:endParaRPr>
          </a:p>
        </p:txBody>
      </p:sp>
      <p:sp>
        <p:nvSpPr>
          <p:cNvPr id="7" name="object 6">
            <a:extLst>
              <a:ext uri="{FF2B5EF4-FFF2-40B4-BE49-F238E27FC236}">
                <a16:creationId xmlns:a16="http://schemas.microsoft.com/office/drawing/2014/main" id="{3A38EB1B-8489-5F4A-9D75-4006EF9F90F0}"/>
              </a:ext>
            </a:extLst>
          </p:cNvPr>
          <p:cNvSpPr txBox="1"/>
          <p:nvPr/>
        </p:nvSpPr>
        <p:spPr>
          <a:xfrm>
            <a:off x="1177096" y="5170281"/>
            <a:ext cx="2830711" cy="958474"/>
          </a:xfrm>
          <a:prstGeom prst="rect">
            <a:avLst/>
          </a:prstGeom>
          <a:solidFill>
            <a:srgbClr val="CCDAEE"/>
          </a:solidFill>
        </p:spPr>
        <p:txBody>
          <a:bodyPr vert="horz" wrap="square" lIns="0" tIns="101352" rIns="0" bIns="0" rtlCol="0">
            <a:spAutoFit/>
          </a:bodyPr>
          <a:lstStyle/>
          <a:p>
            <a:pPr marL="149567">
              <a:spcBef>
                <a:spcPts val="798"/>
              </a:spcBef>
              <a:tabLst>
                <a:tab pos="826860" algn="l"/>
                <a:tab pos="1407269" algn="l"/>
                <a:tab pos="1600590" algn="l"/>
                <a:tab pos="2374766" algn="l"/>
              </a:tabLst>
            </a:pPr>
            <a:r>
              <a:rPr sz="1266" spc="-4" dirty="0">
                <a:latin typeface="DejaVu Sans Mono"/>
                <a:cs typeface="DejaVu Sans Mono"/>
              </a:rPr>
              <a:t>public	class	C	extends	A</a:t>
            </a:r>
            <a:endParaRPr sz="1266">
              <a:latin typeface="DejaVu Sans Mono"/>
              <a:cs typeface="DejaVu Sans Mono"/>
            </a:endParaRPr>
          </a:p>
          <a:p>
            <a:pPr marL="149567">
              <a:spcBef>
                <a:spcPts val="169"/>
              </a:spcBef>
            </a:pPr>
            <a:r>
              <a:rPr sz="1266" spc="-4" dirty="0">
                <a:latin typeface="DejaVu Sans Mono"/>
                <a:cs typeface="DejaVu Sans Mono"/>
              </a:rPr>
              <a:t>{</a:t>
            </a:r>
            <a:endParaRPr sz="1266">
              <a:latin typeface="DejaVu Sans Mono"/>
              <a:cs typeface="DejaVu Sans Mono"/>
            </a:endParaRPr>
          </a:p>
          <a:p>
            <a:pPr marL="439771">
              <a:spcBef>
                <a:spcPts val="239"/>
              </a:spcBef>
            </a:pPr>
            <a:r>
              <a:rPr sz="1266" spc="-4" dirty="0">
                <a:latin typeface="DejaVu Sans Mono"/>
                <a:cs typeface="DejaVu Sans Mono"/>
              </a:rPr>
              <a:t>...</a:t>
            </a:r>
            <a:endParaRPr sz="1266">
              <a:latin typeface="DejaVu Sans Mono"/>
              <a:cs typeface="DejaVu Sans Mono"/>
            </a:endParaRPr>
          </a:p>
          <a:p>
            <a:pPr marL="149567">
              <a:spcBef>
                <a:spcPts val="169"/>
              </a:spcBef>
            </a:pPr>
            <a:r>
              <a:rPr sz="1266" spc="-4" dirty="0">
                <a:latin typeface="DejaVu Sans Mono"/>
                <a:cs typeface="DejaVu Sans Mono"/>
              </a:rPr>
              <a:t>}</a:t>
            </a:r>
            <a:endParaRPr sz="1266">
              <a:latin typeface="DejaVu Sans Mono"/>
              <a:cs typeface="DejaVu Sans Mono"/>
            </a:endParaRPr>
          </a:p>
        </p:txBody>
      </p:sp>
      <p:sp>
        <p:nvSpPr>
          <p:cNvPr id="8" name="object 7">
            <a:extLst>
              <a:ext uri="{FF2B5EF4-FFF2-40B4-BE49-F238E27FC236}">
                <a16:creationId xmlns:a16="http://schemas.microsoft.com/office/drawing/2014/main" id="{BB2E72A3-4109-4C4F-8B2C-F331D197D80F}"/>
              </a:ext>
            </a:extLst>
          </p:cNvPr>
          <p:cNvSpPr txBox="1"/>
          <p:nvPr/>
        </p:nvSpPr>
        <p:spPr>
          <a:xfrm>
            <a:off x="5064466" y="2182412"/>
            <a:ext cx="3139968" cy="1407314"/>
          </a:xfrm>
          <a:prstGeom prst="rect">
            <a:avLst/>
          </a:prstGeom>
          <a:solidFill>
            <a:srgbClr val="FFFFFF"/>
          </a:solidFill>
          <a:ln>
            <a:solidFill>
              <a:schemeClr val="accent1"/>
            </a:solidFill>
          </a:ln>
        </p:spPr>
        <p:txBody>
          <a:bodyPr vert="horz" wrap="square" lIns="0" tIns="101352" rIns="0" bIns="0" rtlCol="0">
            <a:spAutoFit/>
          </a:bodyPr>
          <a:lstStyle/>
          <a:p>
            <a:pPr marL="149567">
              <a:spcBef>
                <a:spcPts val="798"/>
              </a:spcBef>
              <a:tabLst>
                <a:tab pos="342888" algn="l"/>
                <a:tab pos="923297" algn="l"/>
              </a:tabLst>
            </a:pPr>
            <a:r>
              <a:rPr sz="1266" spc="-4" dirty="0">
                <a:solidFill>
                  <a:srgbClr val="606060"/>
                </a:solidFill>
                <a:latin typeface="DejaVu Sans Mono"/>
                <a:cs typeface="DejaVu Sans Mono"/>
              </a:rPr>
              <a:t>%	</a:t>
            </a:r>
            <a:r>
              <a:rPr sz="1266" spc="-4" dirty="0">
                <a:latin typeface="DejaVu Sans Mono"/>
                <a:cs typeface="DejaVu Sans Mono"/>
              </a:rPr>
              <a:t>javac	A.java</a:t>
            </a:r>
            <a:endParaRPr sz="1266" dirty="0">
              <a:latin typeface="DejaVu Sans Mono"/>
              <a:cs typeface="DejaVu Sans Mono"/>
            </a:endParaRPr>
          </a:p>
          <a:p>
            <a:pPr marL="149567" marR="421466">
              <a:lnSpc>
                <a:spcPts val="1758"/>
              </a:lnSpc>
              <a:spcBef>
                <a:spcPts val="28"/>
              </a:spcBef>
              <a:tabLst>
                <a:tab pos="1117064" algn="l"/>
                <a:tab pos="1794357" algn="l"/>
              </a:tabLst>
            </a:pPr>
            <a:r>
              <a:rPr sz="1266" spc="-4" dirty="0">
                <a:solidFill>
                  <a:srgbClr val="606060"/>
                </a:solidFill>
                <a:latin typeface="DejaVu Sans Mono"/>
                <a:cs typeface="DejaVu Sans Mono"/>
              </a:rPr>
              <a:t>A.java:1:	cyclic	inheritance  involving	A</a:t>
            </a:r>
            <a:endParaRPr sz="1266" dirty="0">
              <a:latin typeface="DejaVu Sans Mono"/>
              <a:cs typeface="DejaVu Sans Mono"/>
            </a:endParaRPr>
          </a:p>
          <a:p>
            <a:pPr marL="149567">
              <a:spcBef>
                <a:spcPts val="70"/>
              </a:spcBef>
              <a:tabLst>
                <a:tab pos="826860" algn="l"/>
                <a:tab pos="1407269" algn="l"/>
                <a:tab pos="1600590" algn="l"/>
                <a:tab pos="2374766" algn="l"/>
                <a:tab pos="2568533" algn="l"/>
                <a:tab pos="2761854" algn="l"/>
              </a:tabLst>
            </a:pPr>
            <a:r>
              <a:rPr sz="1266" spc="-4" dirty="0">
                <a:solidFill>
                  <a:srgbClr val="606060"/>
                </a:solidFill>
                <a:latin typeface="DejaVu Sans Mono"/>
                <a:cs typeface="DejaVu Sans Mono"/>
              </a:rPr>
              <a:t>public	class	A	extends	B	{	}</a:t>
            </a:r>
            <a:endParaRPr sz="1266" dirty="0">
              <a:latin typeface="DejaVu Sans Mono"/>
              <a:cs typeface="DejaVu Sans Mono"/>
            </a:endParaRPr>
          </a:p>
          <a:p>
            <a:pPr marL="826860">
              <a:spcBef>
                <a:spcPts val="239"/>
              </a:spcBef>
            </a:pPr>
            <a:r>
              <a:rPr sz="1266" spc="-4" dirty="0">
                <a:solidFill>
                  <a:srgbClr val="606060"/>
                </a:solidFill>
                <a:latin typeface="DejaVu Sans Mono"/>
                <a:cs typeface="DejaVu Sans Mono"/>
              </a:rPr>
              <a:t>^</a:t>
            </a:r>
            <a:endParaRPr sz="1266" dirty="0">
              <a:latin typeface="DejaVu Sans Mono"/>
              <a:cs typeface="DejaVu Sans Mono"/>
            </a:endParaRPr>
          </a:p>
          <a:p>
            <a:pPr marL="149567">
              <a:spcBef>
                <a:spcPts val="239"/>
              </a:spcBef>
              <a:tabLst>
                <a:tab pos="342888" algn="l"/>
              </a:tabLst>
            </a:pPr>
            <a:r>
              <a:rPr sz="1266" spc="-4" dirty="0">
                <a:solidFill>
                  <a:srgbClr val="606060"/>
                </a:solidFill>
                <a:latin typeface="DejaVu Sans Mono"/>
                <a:cs typeface="DejaVu Sans Mono"/>
              </a:rPr>
              <a:t>1	error</a:t>
            </a:r>
            <a:endParaRPr sz="1266" dirty="0">
              <a:latin typeface="DejaVu Sans Mono"/>
              <a:cs typeface="DejaVu Sans Mono"/>
            </a:endParaRPr>
          </a:p>
        </p:txBody>
      </p:sp>
    </p:spTree>
    <p:extLst>
      <p:ext uri="{BB962C8B-B14F-4D97-AF65-F5344CB8AC3E}">
        <p14:creationId xmlns:p14="http://schemas.microsoft.com/office/powerpoint/2010/main" val="26584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CB03-400C-5446-951D-EF0509AC8D5F}"/>
              </a:ext>
            </a:extLst>
          </p:cNvPr>
          <p:cNvSpPr>
            <a:spLocks noGrp="1"/>
          </p:cNvSpPr>
          <p:nvPr>
            <p:ph type="title"/>
          </p:nvPr>
        </p:nvSpPr>
        <p:spPr>
          <a:xfrm>
            <a:off x="1" y="62787"/>
            <a:ext cx="9143999" cy="1143000"/>
          </a:xfrm>
        </p:spPr>
        <p:txBody>
          <a:bodyPr>
            <a:normAutofit/>
          </a:bodyPr>
          <a:lstStyle/>
          <a:p>
            <a:r>
              <a:rPr lang="en-US" sz="2400" dirty="0"/>
              <a:t>Directed Cycle Detection Application: Spreadsheet Recalculation</a:t>
            </a:r>
          </a:p>
        </p:txBody>
      </p:sp>
      <p:sp>
        <p:nvSpPr>
          <p:cNvPr id="4" name="object 3">
            <a:extLst>
              <a:ext uri="{FF2B5EF4-FFF2-40B4-BE49-F238E27FC236}">
                <a16:creationId xmlns:a16="http://schemas.microsoft.com/office/drawing/2014/main" id="{D46112EE-FFDA-9E42-839B-8B612A6B6503}"/>
              </a:ext>
            </a:extLst>
          </p:cNvPr>
          <p:cNvSpPr/>
          <p:nvPr/>
        </p:nvSpPr>
        <p:spPr>
          <a:xfrm>
            <a:off x="1553764" y="1701245"/>
            <a:ext cx="6036469" cy="5223867"/>
          </a:xfrm>
          <a:prstGeom prst="rect">
            <a:avLst/>
          </a:prstGeom>
          <a:blipFill>
            <a:blip r:embed="rId2" cstate="print"/>
            <a:stretch>
              <a:fillRect/>
            </a:stretch>
          </a:blipFill>
        </p:spPr>
        <p:txBody>
          <a:bodyPr wrap="square" lIns="0" tIns="0" rIns="0" bIns="0" rtlCol="0"/>
          <a:lstStyle/>
          <a:p>
            <a:endParaRPr sz="1266"/>
          </a:p>
        </p:txBody>
      </p:sp>
      <p:sp>
        <p:nvSpPr>
          <p:cNvPr id="5" name="object 5">
            <a:extLst>
              <a:ext uri="{FF2B5EF4-FFF2-40B4-BE49-F238E27FC236}">
                <a16:creationId xmlns:a16="http://schemas.microsoft.com/office/drawing/2014/main" id="{D1C9B9ED-3DE0-E64F-835B-D16C95AFA5BD}"/>
              </a:ext>
            </a:extLst>
          </p:cNvPr>
          <p:cNvSpPr/>
          <p:nvPr/>
        </p:nvSpPr>
        <p:spPr>
          <a:xfrm>
            <a:off x="2464592" y="3049628"/>
            <a:ext cx="4438055" cy="2169914"/>
          </a:xfrm>
          <a:prstGeom prst="rect">
            <a:avLst/>
          </a:prstGeom>
          <a:blipFill>
            <a:blip r:embed="rId3" cstate="print"/>
            <a:stretch>
              <a:fillRect/>
            </a:stretch>
          </a:blipFill>
        </p:spPr>
        <p:txBody>
          <a:bodyPr wrap="square" lIns="0" tIns="0" rIns="0" bIns="0" rtlCol="0"/>
          <a:lstStyle/>
          <a:p>
            <a:endParaRPr sz="1266"/>
          </a:p>
        </p:txBody>
      </p:sp>
      <p:sp>
        <p:nvSpPr>
          <p:cNvPr id="6" name="Rectangle 5">
            <a:extLst>
              <a:ext uri="{FF2B5EF4-FFF2-40B4-BE49-F238E27FC236}">
                <a16:creationId xmlns:a16="http://schemas.microsoft.com/office/drawing/2014/main" id="{B9E19A9A-AFD4-9745-8AC1-5E3FD6BD2A89}"/>
              </a:ext>
            </a:extLst>
          </p:cNvPr>
          <p:cNvSpPr/>
          <p:nvPr/>
        </p:nvSpPr>
        <p:spPr>
          <a:xfrm>
            <a:off x="763329" y="1174781"/>
            <a:ext cx="3549370" cy="338554"/>
          </a:xfrm>
          <a:prstGeom prst="rect">
            <a:avLst/>
          </a:prstGeom>
          <a:solidFill>
            <a:srgbClr val="FFC000"/>
          </a:solidFill>
        </p:spPr>
        <p:txBody>
          <a:bodyPr wrap="square">
            <a:spAutoFit/>
          </a:bodyPr>
          <a:lstStyle/>
          <a:p>
            <a:pPr>
              <a:spcBef>
                <a:spcPts val="200"/>
              </a:spcBef>
              <a:spcAft>
                <a:spcPts val="200"/>
              </a:spcAft>
              <a:buClr>
                <a:schemeClr val="accent1"/>
              </a:buClr>
            </a:pPr>
            <a:r>
              <a:rPr lang="en-US" sz="1600" dirty="0">
                <a:latin typeface="Arial" panose="020B0604020202020204" pitchFamily="34" charset="0"/>
                <a:cs typeface="Arial" panose="020B0604020202020204" pitchFamily="34" charset="0"/>
              </a:rPr>
              <a:t>Microsoft Excel does cycle detection.</a:t>
            </a:r>
          </a:p>
        </p:txBody>
      </p:sp>
    </p:spTree>
    <p:extLst>
      <p:ext uri="{BB962C8B-B14F-4D97-AF65-F5344CB8AC3E}">
        <p14:creationId xmlns:p14="http://schemas.microsoft.com/office/powerpoint/2010/main" val="35294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C1B1-8086-6019-AE01-63782EB52257}"/>
              </a:ext>
            </a:extLst>
          </p:cNvPr>
          <p:cNvSpPr>
            <a:spLocks noGrp="1"/>
          </p:cNvSpPr>
          <p:nvPr>
            <p:ph type="title"/>
          </p:nvPr>
        </p:nvSpPr>
        <p:spPr/>
        <p:txBody>
          <a:bodyPr/>
          <a:lstStyle/>
          <a:p>
            <a:r>
              <a:rPr lang="en-GB" dirty="0"/>
              <a:t>Kahn’s algorithm for Topological Sort</a:t>
            </a:r>
            <a:endParaRPr lang="en-SE" dirty="0"/>
          </a:p>
        </p:txBody>
      </p:sp>
      <p:sp>
        <p:nvSpPr>
          <p:cNvPr id="3" name="Content Placeholder 2">
            <a:extLst>
              <a:ext uri="{FF2B5EF4-FFF2-40B4-BE49-F238E27FC236}">
                <a16:creationId xmlns:a16="http://schemas.microsoft.com/office/drawing/2014/main" id="{0CA818A9-CB4D-593B-8271-56AA298DABE7}"/>
              </a:ext>
            </a:extLst>
          </p:cNvPr>
          <p:cNvSpPr>
            <a:spLocks noGrp="1"/>
          </p:cNvSpPr>
          <p:nvPr>
            <p:ph idx="1"/>
          </p:nvPr>
        </p:nvSpPr>
        <p:spPr/>
        <p:txBody>
          <a:bodyPr>
            <a:normAutofit fontScale="92500" lnSpcReduction="20000"/>
          </a:bodyPr>
          <a:lstStyle/>
          <a:p>
            <a:r>
              <a:rPr lang="en-GB" dirty="0"/>
              <a:t>The algorithm works by repeatedly finding vertices with no incoming edges, removing them from the graph, and updating the incoming edges of the remaining vertices. This process continues until all vertices have been ordered.</a:t>
            </a:r>
          </a:p>
          <a:p>
            <a:pPr lvl="1"/>
            <a:r>
              <a:rPr lang="en-GB" dirty="0"/>
              <a:t>Add all nodes with in-degree 0 to a queue.</a:t>
            </a:r>
          </a:p>
          <a:p>
            <a:pPr lvl="1"/>
            <a:r>
              <a:rPr lang="en-GB" dirty="0"/>
              <a:t>While the queue is not empty:</a:t>
            </a:r>
          </a:p>
          <a:p>
            <a:pPr lvl="2"/>
            <a:r>
              <a:rPr lang="en-GB" dirty="0"/>
              <a:t>Remove a node from the queue.</a:t>
            </a:r>
          </a:p>
          <a:p>
            <a:pPr lvl="2"/>
            <a:r>
              <a:rPr lang="en-GB" dirty="0"/>
              <a:t>For each outgoing edge from the removed node, decrement the in-degree of the destination node by 1.</a:t>
            </a:r>
          </a:p>
          <a:p>
            <a:pPr lvl="2"/>
            <a:r>
              <a:rPr lang="en-GB" dirty="0"/>
              <a:t>If the in-degree of a destination node becomes 0, add it to the queue.</a:t>
            </a:r>
          </a:p>
          <a:p>
            <a:pPr lvl="1"/>
            <a:r>
              <a:rPr lang="en-GB" dirty="0"/>
              <a:t>If the queue is empty and there are still nodes in the graph, the graph contains a cycle and cannot be topologically sorted.</a:t>
            </a:r>
          </a:p>
          <a:p>
            <a:pPr lvl="1"/>
            <a:r>
              <a:rPr lang="en-GB" dirty="0"/>
              <a:t>The nodes in the queue represent the topological </a:t>
            </a:r>
            <a:r>
              <a:rPr lang="en-GB" dirty="0" err="1"/>
              <a:t>sortof</a:t>
            </a:r>
            <a:r>
              <a:rPr lang="en-GB" dirty="0"/>
              <a:t> the graph.</a:t>
            </a:r>
          </a:p>
          <a:p>
            <a:r>
              <a:rPr lang="en-GB" dirty="0"/>
              <a:t>Time Complexity: O(V+E). </a:t>
            </a:r>
          </a:p>
          <a:p>
            <a:pPr lvl="1"/>
            <a:r>
              <a:rPr lang="en-GB" dirty="0"/>
              <a:t>The outer for loop will be executed V number of times and the inner for loop will be executed E number of times.</a:t>
            </a:r>
            <a:endParaRPr lang="en-SE" dirty="0"/>
          </a:p>
        </p:txBody>
      </p:sp>
      <p:sp>
        <p:nvSpPr>
          <p:cNvPr id="5" name="TextBox 4">
            <a:extLst>
              <a:ext uri="{FF2B5EF4-FFF2-40B4-BE49-F238E27FC236}">
                <a16:creationId xmlns:a16="http://schemas.microsoft.com/office/drawing/2014/main" id="{6A2A33C6-5C25-50CD-0FD3-C4E7D6DB4CD6}"/>
              </a:ext>
            </a:extLst>
          </p:cNvPr>
          <p:cNvSpPr txBox="1"/>
          <p:nvPr/>
        </p:nvSpPr>
        <p:spPr>
          <a:xfrm>
            <a:off x="1214120" y="6308725"/>
            <a:ext cx="6715760" cy="338554"/>
          </a:xfrm>
          <a:prstGeom prst="rect">
            <a:avLst/>
          </a:prstGeom>
          <a:noFill/>
          <a:ln w="9525">
            <a:solidFill>
              <a:srgbClr val="FF0000"/>
            </a:solidFill>
          </a:ln>
        </p:spPr>
        <p:txBody>
          <a:bodyPr wrap="square">
            <a:spAutoFit/>
          </a:bodyPr>
          <a:lstStyle/>
          <a:p>
            <a:r>
              <a:rPr lang="en-SE" sz="1600" dirty="0"/>
              <a:t>https://www.geeksforgeeks.org/topological-sorting-indegree-based-solution/</a:t>
            </a:r>
          </a:p>
        </p:txBody>
      </p:sp>
    </p:spTree>
    <p:extLst>
      <p:ext uri="{BB962C8B-B14F-4D97-AF65-F5344CB8AC3E}">
        <p14:creationId xmlns:p14="http://schemas.microsoft.com/office/powerpoint/2010/main" val="3779470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E966-50E7-B487-59BF-276358FFCF1F}"/>
              </a:ext>
            </a:extLst>
          </p:cNvPr>
          <p:cNvSpPr>
            <a:spLocks noGrp="1"/>
          </p:cNvSpPr>
          <p:nvPr>
            <p:ph type="title"/>
          </p:nvPr>
        </p:nvSpPr>
        <p:spPr/>
        <p:txBody>
          <a:bodyPr/>
          <a:lstStyle/>
          <a:p>
            <a:endParaRPr lang="en-SE"/>
          </a:p>
        </p:txBody>
      </p:sp>
      <p:pic>
        <p:nvPicPr>
          <p:cNvPr id="9" name="Content Placeholder 8">
            <a:extLst>
              <a:ext uri="{FF2B5EF4-FFF2-40B4-BE49-F238E27FC236}">
                <a16:creationId xmlns:a16="http://schemas.microsoft.com/office/drawing/2014/main" id="{98DC40BE-873C-E448-FE5F-622EA98A8946}"/>
              </a:ext>
            </a:extLst>
          </p:cNvPr>
          <p:cNvPicPr>
            <a:picLocks noGrp="1" noChangeAspect="1"/>
          </p:cNvPicPr>
          <p:nvPr>
            <p:ph idx="1"/>
          </p:nvPr>
        </p:nvPicPr>
        <p:blipFill>
          <a:blip r:embed="rId3"/>
          <a:stretch>
            <a:fillRect/>
          </a:stretch>
        </p:blipFill>
        <p:spPr>
          <a:xfrm>
            <a:off x="4571997" y="0"/>
            <a:ext cx="4465431" cy="2238298"/>
          </a:xfrm>
          <a:prstGeom prst="rect">
            <a:avLst/>
          </a:prstGeom>
        </p:spPr>
      </p:pic>
      <p:sp>
        <p:nvSpPr>
          <p:cNvPr id="6" name="AutoShape 4" descr="Kahn's-Algorithm-2.webp">
            <a:extLst>
              <a:ext uri="{FF2B5EF4-FFF2-40B4-BE49-F238E27FC236}">
                <a16:creationId xmlns:a16="http://schemas.microsoft.com/office/drawing/2014/main" id="{6B9B8044-524D-EF3E-838E-17488F7D9F9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E"/>
          </a:p>
        </p:txBody>
      </p:sp>
      <p:pic>
        <p:nvPicPr>
          <p:cNvPr id="7" name="Picture 6">
            <a:extLst>
              <a:ext uri="{FF2B5EF4-FFF2-40B4-BE49-F238E27FC236}">
                <a16:creationId xmlns:a16="http://schemas.microsoft.com/office/drawing/2014/main" id="{B067C3F7-DBE7-8D11-A4E5-EA6955B13847}"/>
              </a:ext>
            </a:extLst>
          </p:cNvPr>
          <p:cNvPicPr>
            <a:picLocks noChangeAspect="1"/>
          </p:cNvPicPr>
          <p:nvPr/>
        </p:nvPicPr>
        <p:blipFill>
          <a:blip r:embed="rId4"/>
          <a:stretch>
            <a:fillRect/>
          </a:stretch>
        </p:blipFill>
        <p:spPr>
          <a:xfrm>
            <a:off x="66907" y="21437"/>
            <a:ext cx="4505094" cy="2258178"/>
          </a:xfrm>
          <a:prstGeom prst="rect">
            <a:avLst/>
          </a:prstGeom>
        </p:spPr>
      </p:pic>
      <p:pic>
        <p:nvPicPr>
          <p:cNvPr id="13" name="Picture 12">
            <a:extLst>
              <a:ext uri="{FF2B5EF4-FFF2-40B4-BE49-F238E27FC236}">
                <a16:creationId xmlns:a16="http://schemas.microsoft.com/office/drawing/2014/main" id="{02B04A2E-E408-26A2-1DC9-CF416570266C}"/>
              </a:ext>
            </a:extLst>
          </p:cNvPr>
          <p:cNvPicPr>
            <a:picLocks noChangeAspect="1"/>
          </p:cNvPicPr>
          <p:nvPr/>
        </p:nvPicPr>
        <p:blipFill>
          <a:blip r:embed="rId5"/>
          <a:stretch>
            <a:fillRect/>
          </a:stretch>
        </p:blipFill>
        <p:spPr>
          <a:xfrm>
            <a:off x="4572001" y="2209339"/>
            <a:ext cx="4505092" cy="2258178"/>
          </a:xfrm>
          <a:prstGeom prst="rect">
            <a:avLst/>
          </a:prstGeom>
        </p:spPr>
      </p:pic>
      <p:pic>
        <p:nvPicPr>
          <p:cNvPr id="15" name="Picture 14">
            <a:extLst>
              <a:ext uri="{FF2B5EF4-FFF2-40B4-BE49-F238E27FC236}">
                <a16:creationId xmlns:a16="http://schemas.microsoft.com/office/drawing/2014/main" id="{BF468329-56B7-5985-C4F7-8B7DF0ECF2FC}"/>
              </a:ext>
            </a:extLst>
          </p:cNvPr>
          <p:cNvPicPr>
            <a:picLocks noChangeAspect="1"/>
          </p:cNvPicPr>
          <p:nvPr/>
        </p:nvPicPr>
        <p:blipFill>
          <a:blip r:embed="rId6"/>
          <a:stretch>
            <a:fillRect/>
          </a:stretch>
        </p:blipFill>
        <p:spPr>
          <a:xfrm>
            <a:off x="66906" y="2251606"/>
            <a:ext cx="4505092" cy="2258177"/>
          </a:xfrm>
          <a:prstGeom prst="rect">
            <a:avLst/>
          </a:prstGeom>
        </p:spPr>
      </p:pic>
      <p:pic>
        <p:nvPicPr>
          <p:cNvPr id="17" name="Picture 16">
            <a:extLst>
              <a:ext uri="{FF2B5EF4-FFF2-40B4-BE49-F238E27FC236}">
                <a16:creationId xmlns:a16="http://schemas.microsoft.com/office/drawing/2014/main" id="{9721D138-35BB-A172-1DE9-6FE4C72F1453}"/>
              </a:ext>
            </a:extLst>
          </p:cNvPr>
          <p:cNvPicPr>
            <a:picLocks noChangeAspect="1"/>
          </p:cNvPicPr>
          <p:nvPr/>
        </p:nvPicPr>
        <p:blipFill>
          <a:blip r:embed="rId7"/>
          <a:stretch>
            <a:fillRect/>
          </a:stretch>
        </p:blipFill>
        <p:spPr>
          <a:xfrm>
            <a:off x="66908" y="4513649"/>
            <a:ext cx="4505092" cy="2258177"/>
          </a:xfrm>
          <a:prstGeom prst="rect">
            <a:avLst/>
          </a:prstGeom>
        </p:spPr>
      </p:pic>
      <p:pic>
        <p:nvPicPr>
          <p:cNvPr id="18" name="Picture 17">
            <a:extLst>
              <a:ext uri="{FF2B5EF4-FFF2-40B4-BE49-F238E27FC236}">
                <a16:creationId xmlns:a16="http://schemas.microsoft.com/office/drawing/2014/main" id="{1F9C63DF-3166-EBEC-0B98-DB69A5764670}"/>
              </a:ext>
            </a:extLst>
          </p:cNvPr>
          <p:cNvPicPr>
            <a:picLocks noChangeAspect="1"/>
          </p:cNvPicPr>
          <p:nvPr/>
        </p:nvPicPr>
        <p:blipFill>
          <a:blip r:embed="rId8"/>
          <a:stretch>
            <a:fillRect/>
          </a:stretch>
        </p:blipFill>
        <p:spPr>
          <a:xfrm>
            <a:off x="4572000" y="4522378"/>
            <a:ext cx="4572000" cy="2291715"/>
          </a:xfrm>
          <a:prstGeom prst="rect">
            <a:avLst/>
          </a:prstGeom>
        </p:spPr>
      </p:pic>
    </p:spTree>
    <p:extLst>
      <p:ext uri="{BB962C8B-B14F-4D97-AF65-F5344CB8AC3E}">
        <p14:creationId xmlns:p14="http://schemas.microsoft.com/office/powerpoint/2010/main" val="2225588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83AF-1E68-A711-61F1-7011CFA742CC}"/>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57EFE4D5-D560-75EE-0874-2D007520917C}"/>
              </a:ext>
            </a:extLst>
          </p:cNvPr>
          <p:cNvSpPr>
            <a:spLocks noGrp="1"/>
          </p:cNvSpPr>
          <p:nvPr>
            <p:ph idx="1"/>
          </p:nvPr>
        </p:nvSpPr>
        <p:spPr/>
        <p:txBody>
          <a:bodyPr/>
          <a:lstStyle/>
          <a:p>
            <a:endParaRPr lang="en-SE"/>
          </a:p>
        </p:txBody>
      </p:sp>
      <p:pic>
        <p:nvPicPr>
          <p:cNvPr id="4" name="Picture 3">
            <a:extLst>
              <a:ext uri="{FF2B5EF4-FFF2-40B4-BE49-F238E27FC236}">
                <a16:creationId xmlns:a16="http://schemas.microsoft.com/office/drawing/2014/main" id="{46B64658-520C-0C83-1551-5EA0A0F61562}"/>
              </a:ext>
            </a:extLst>
          </p:cNvPr>
          <p:cNvPicPr>
            <a:picLocks noChangeAspect="1"/>
          </p:cNvPicPr>
          <p:nvPr/>
        </p:nvPicPr>
        <p:blipFill>
          <a:blip r:embed="rId2"/>
          <a:stretch>
            <a:fillRect/>
          </a:stretch>
        </p:blipFill>
        <p:spPr>
          <a:xfrm>
            <a:off x="55234" y="133313"/>
            <a:ext cx="4502211" cy="2253916"/>
          </a:xfrm>
          <a:prstGeom prst="rect">
            <a:avLst/>
          </a:prstGeom>
        </p:spPr>
      </p:pic>
      <p:pic>
        <p:nvPicPr>
          <p:cNvPr id="6" name="Picture 5">
            <a:extLst>
              <a:ext uri="{FF2B5EF4-FFF2-40B4-BE49-F238E27FC236}">
                <a16:creationId xmlns:a16="http://schemas.microsoft.com/office/drawing/2014/main" id="{B115AF09-760B-095C-AD36-2FAE82E5D61A}"/>
              </a:ext>
            </a:extLst>
          </p:cNvPr>
          <p:cNvPicPr>
            <a:picLocks noChangeAspect="1"/>
          </p:cNvPicPr>
          <p:nvPr/>
        </p:nvPicPr>
        <p:blipFill>
          <a:blip r:embed="rId3"/>
          <a:stretch>
            <a:fillRect/>
          </a:stretch>
        </p:blipFill>
        <p:spPr>
          <a:xfrm>
            <a:off x="4564235" y="2394516"/>
            <a:ext cx="4516768" cy="2261203"/>
          </a:xfrm>
          <a:prstGeom prst="rect">
            <a:avLst/>
          </a:prstGeom>
        </p:spPr>
      </p:pic>
      <p:pic>
        <p:nvPicPr>
          <p:cNvPr id="9" name="Picture 8">
            <a:extLst>
              <a:ext uri="{FF2B5EF4-FFF2-40B4-BE49-F238E27FC236}">
                <a16:creationId xmlns:a16="http://schemas.microsoft.com/office/drawing/2014/main" id="{AE472B5D-51B0-18D0-6E61-FBE395D2E39B}"/>
              </a:ext>
            </a:extLst>
          </p:cNvPr>
          <p:cNvPicPr>
            <a:picLocks noChangeAspect="1"/>
          </p:cNvPicPr>
          <p:nvPr/>
        </p:nvPicPr>
        <p:blipFill>
          <a:blip r:embed="rId4"/>
          <a:stretch>
            <a:fillRect/>
          </a:stretch>
        </p:blipFill>
        <p:spPr>
          <a:xfrm>
            <a:off x="4571999" y="133313"/>
            <a:ext cx="4516767" cy="2261203"/>
          </a:xfrm>
          <a:prstGeom prst="rect">
            <a:avLst/>
          </a:prstGeom>
        </p:spPr>
      </p:pic>
      <p:pic>
        <p:nvPicPr>
          <p:cNvPr id="11" name="Picture 10">
            <a:extLst>
              <a:ext uri="{FF2B5EF4-FFF2-40B4-BE49-F238E27FC236}">
                <a16:creationId xmlns:a16="http://schemas.microsoft.com/office/drawing/2014/main" id="{3D122624-44B3-F0B3-A7B9-C4E95CE24246}"/>
              </a:ext>
            </a:extLst>
          </p:cNvPr>
          <p:cNvPicPr>
            <a:picLocks noChangeAspect="1"/>
          </p:cNvPicPr>
          <p:nvPr/>
        </p:nvPicPr>
        <p:blipFill>
          <a:blip r:embed="rId5"/>
          <a:stretch>
            <a:fillRect/>
          </a:stretch>
        </p:blipFill>
        <p:spPr>
          <a:xfrm>
            <a:off x="62997" y="2387229"/>
            <a:ext cx="4502211" cy="2253916"/>
          </a:xfrm>
          <a:prstGeom prst="rect">
            <a:avLst/>
          </a:prstGeom>
        </p:spPr>
      </p:pic>
      <p:pic>
        <p:nvPicPr>
          <p:cNvPr id="12" name="Picture 11">
            <a:extLst>
              <a:ext uri="{FF2B5EF4-FFF2-40B4-BE49-F238E27FC236}">
                <a16:creationId xmlns:a16="http://schemas.microsoft.com/office/drawing/2014/main" id="{10CFB234-CED6-7E75-7E7B-898A52A5AABA}"/>
              </a:ext>
            </a:extLst>
          </p:cNvPr>
          <p:cNvPicPr>
            <a:picLocks noChangeAspect="1"/>
          </p:cNvPicPr>
          <p:nvPr/>
        </p:nvPicPr>
        <p:blipFill>
          <a:blip r:embed="rId6"/>
          <a:stretch>
            <a:fillRect/>
          </a:stretch>
        </p:blipFill>
        <p:spPr>
          <a:xfrm>
            <a:off x="4543859" y="4546445"/>
            <a:ext cx="4573045" cy="2289377"/>
          </a:xfrm>
          <a:prstGeom prst="rect">
            <a:avLst/>
          </a:prstGeom>
        </p:spPr>
      </p:pic>
      <p:pic>
        <p:nvPicPr>
          <p:cNvPr id="13" name="Picture 12">
            <a:extLst>
              <a:ext uri="{FF2B5EF4-FFF2-40B4-BE49-F238E27FC236}">
                <a16:creationId xmlns:a16="http://schemas.microsoft.com/office/drawing/2014/main" id="{0D270FAD-6BA4-3320-3CDC-9C6B9B7E5982}"/>
              </a:ext>
            </a:extLst>
          </p:cNvPr>
          <p:cNvPicPr>
            <a:picLocks noChangeAspect="1"/>
          </p:cNvPicPr>
          <p:nvPr/>
        </p:nvPicPr>
        <p:blipFill>
          <a:blip r:embed="rId7"/>
          <a:stretch>
            <a:fillRect/>
          </a:stretch>
        </p:blipFill>
        <p:spPr>
          <a:xfrm>
            <a:off x="28067" y="4604083"/>
            <a:ext cx="4502213" cy="2253917"/>
          </a:xfrm>
          <a:prstGeom prst="rect">
            <a:avLst/>
          </a:prstGeom>
        </p:spPr>
      </p:pic>
    </p:spTree>
    <p:extLst>
      <p:ext uri="{BB962C8B-B14F-4D97-AF65-F5344CB8AC3E}">
        <p14:creationId xmlns:p14="http://schemas.microsoft.com/office/powerpoint/2010/main" val="1165690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sz="3600" dirty="0"/>
              <a:t>Video Tutorials: DFS and BFS</a:t>
            </a:r>
          </a:p>
        </p:txBody>
      </p:sp>
      <p:sp>
        <p:nvSpPr>
          <p:cNvPr id="3" name="Content Placeholder 2"/>
          <p:cNvSpPr>
            <a:spLocks noGrp="1"/>
          </p:cNvSpPr>
          <p:nvPr>
            <p:ph idx="1"/>
          </p:nvPr>
        </p:nvSpPr>
        <p:spPr>
          <a:xfrm>
            <a:off x="457200" y="1351736"/>
            <a:ext cx="8229600" cy="4226103"/>
          </a:xfrm>
        </p:spPr>
        <p:txBody>
          <a:bodyPr>
            <a:normAutofit/>
          </a:bodyPr>
          <a:lstStyle/>
          <a:p>
            <a:pPr>
              <a:lnSpc>
                <a:spcPct val="120000"/>
              </a:lnSpc>
            </a:pPr>
            <a:r>
              <a:rPr lang="en-GB" sz="2500" dirty="0"/>
              <a:t>Breadth-first search in 4 minutes (for a tree)</a:t>
            </a:r>
          </a:p>
          <a:p>
            <a:pPr lvl="1">
              <a:lnSpc>
                <a:spcPct val="120000"/>
              </a:lnSpc>
            </a:pPr>
            <a:r>
              <a:rPr lang="en-GB" sz="2100" dirty="0">
                <a:hlinkClick r:id="rId3"/>
              </a:rPr>
              <a:t>https://www.youtube.com/watch?v=HZ5YTanv5QE</a:t>
            </a:r>
            <a:r>
              <a:rPr lang="en-GB" sz="2100" dirty="0"/>
              <a:t> </a:t>
            </a:r>
          </a:p>
          <a:p>
            <a:pPr>
              <a:lnSpc>
                <a:spcPct val="120000"/>
              </a:lnSpc>
            </a:pPr>
            <a:r>
              <a:rPr lang="en-GB" sz="2500" dirty="0"/>
              <a:t>Depth-first search in 4 minutes (for a tree)</a:t>
            </a:r>
          </a:p>
          <a:p>
            <a:pPr lvl="1">
              <a:lnSpc>
                <a:spcPct val="120000"/>
              </a:lnSpc>
            </a:pPr>
            <a:r>
              <a:rPr lang="en-GB" sz="2100" dirty="0">
                <a:hlinkClick r:id="rId4"/>
              </a:rPr>
              <a:t>https://www.youtube.com/watch?v=Urx87-NMm6c</a:t>
            </a:r>
            <a:r>
              <a:rPr lang="en-GB" sz="2100" dirty="0"/>
              <a:t> </a:t>
            </a:r>
          </a:p>
          <a:p>
            <a:pPr>
              <a:lnSpc>
                <a:spcPct val="120000"/>
              </a:lnSpc>
            </a:pPr>
            <a:r>
              <a:rPr lang="en-GB" sz="2500" dirty="0"/>
              <a:t>Graph Traversals - Breadth First and Depth First (for </a:t>
            </a:r>
            <a:r>
              <a:rPr lang="en-GB" sz="2500"/>
              <a:t>an undirected </a:t>
            </a:r>
            <a:r>
              <a:rPr lang="en-GB" sz="2500" dirty="0"/>
              <a:t>graph)</a:t>
            </a:r>
          </a:p>
          <a:p>
            <a:pPr lvl="1">
              <a:lnSpc>
                <a:spcPct val="120000"/>
              </a:lnSpc>
            </a:pPr>
            <a:r>
              <a:rPr lang="en-US" sz="2100" dirty="0">
                <a:hlinkClick r:id="rId5"/>
              </a:rPr>
              <a:t>https://www.youtube.com/watch?v=bIA8HEEUxZI</a:t>
            </a:r>
            <a:r>
              <a:rPr lang="en-US" sz="2100" dirty="0"/>
              <a:t> </a:t>
            </a:r>
          </a:p>
        </p:txBody>
      </p:sp>
    </p:spTree>
    <p:extLst>
      <p:ext uri="{BB962C8B-B14F-4D97-AF65-F5344CB8AC3E}">
        <p14:creationId xmlns:p14="http://schemas.microsoft.com/office/powerpoint/2010/main" val="283611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DED9-23F1-0446-A9DC-902C169C5C2F}"/>
              </a:ext>
            </a:extLst>
          </p:cNvPr>
          <p:cNvSpPr>
            <a:spLocks noGrp="1"/>
          </p:cNvSpPr>
          <p:nvPr>
            <p:ph type="title"/>
          </p:nvPr>
        </p:nvSpPr>
        <p:spPr>
          <a:xfrm>
            <a:off x="457200" y="274638"/>
            <a:ext cx="8229600" cy="1143000"/>
          </a:xfrm>
        </p:spPr>
        <p:txBody>
          <a:bodyPr/>
          <a:lstStyle/>
          <a:p>
            <a:r>
              <a:rPr lang="en-US" dirty="0"/>
              <a:t>Graph Definitions</a:t>
            </a:r>
          </a:p>
        </p:txBody>
      </p:sp>
      <p:sp>
        <p:nvSpPr>
          <p:cNvPr id="4" name="TextBox 3">
            <a:extLst>
              <a:ext uri="{FF2B5EF4-FFF2-40B4-BE49-F238E27FC236}">
                <a16:creationId xmlns:a16="http://schemas.microsoft.com/office/drawing/2014/main" id="{62A67113-F33D-0A42-B420-1D2FE718550E}"/>
              </a:ext>
            </a:extLst>
          </p:cNvPr>
          <p:cNvSpPr txBox="1"/>
          <p:nvPr/>
        </p:nvSpPr>
        <p:spPr>
          <a:xfrm>
            <a:off x="464459" y="1112540"/>
            <a:ext cx="5061954" cy="960328"/>
          </a:xfrm>
          <a:prstGeom prst="rect">
            <a:avLst/>
          </a:prstGeom>
          <a:noFill/>
          <a:ln>
            <a:noFill/>
          </a:ln>
        </p:spPr>
        <p:txBody>
          <a:bodyPr wrap="square" rtlCol="0">
            <a:spAutoFit/>
          </a:bodyPr>
          <a:lstStyle/>
          <a:p>
            <a:pPr>
              <a:lnSpc>
                <a:spcPct val="150000"/>
              </a:lnSpc>
            </a:pPr>
            <a:r>
              <a:rPr lang="en-US" sz="2000" dirty="0">
                <a:solidFill>
                  <a:schemeClr val="accent6">
                    <a:lumMod val="75000"/>
                  </a:schemeClr>
                </a:solidFill>
                <a:latin typeface="Times New Roman" panose="02020603050405020304" pitchFamily="18" charset="0"/>
                <a:cs typeface="Times New Roman" panose="02020603050405020304" pitchFamily="18" charset="0"/>
              </a:rPr>
              <a:t>Basic objects: </a:t>
            </a:r>
            <a:r>
              <a:rPr lang="en-US" sz="2000" dirty="0">
                <a:latin typeface="Times New Roman" panose="02020603050405020304" pitchFamily="18" charset="0"/>
                <a:cs typeface="Times New Roman" panose="02020603050405020304" pitchFamily="18" charset="0"/>
              </a:rPr>
              <a:t>vertices, nodes </a:t>
            </a:r>
          </a:p>
          <a:p>
            <a:pPr>
              <a:lnSpc>
                <a:spcPct val="150000"/>
              </a:lnSpc>
            </a:pPr>
            <a:r>
              <a:rPr lang="en-US" sz="2000" dirty="0">
                <a:solidFill>
                  <a:schemeClr val="accent6">
                    <a:lumMod val="75000"/>
                  </a:schemeClr>
                </a:solidFill>
                <a:latin typeface="Times New Roman" panose="02020603050405020304" pitchFamily="18" charset="0"/>
                <a:cs typeface="Times New Roman" panose="02020603050405020304" pitchFamily="18" charset="0"/>
              </a:rPr>
              <a:t>Relationships between them: </a:t>
            </a:r>
            <a:r>
              <a:rPr lang="en-US" sz="2000" dirty="0">
                <a:latin typeface="Times New Roman" panose="02020603050405020304" pitchFamily="18" charset="0"/>
                <a:cs typeface="Times New Roman" panose="02020603050405020304" pitchFamily="18" charset="0"/>
              </a:rPr>
              <a:t>edges, arcs, links</a:t>
            </a:r>
          </a:p>
        </p:txBody>
      </p:sp>
      <p:sp>
        <p:nvSpPr>
          <p:cNvPr id="5" name="Oval 4">
            <a:extLst>
              <a:ext uri="{FF2B5EF4-FFF2-40B4-BE49-F238E27FC236}">
                <a16:creationId xmlns:a16="http://schemas.microsoft.com/office/drawing/2014/main" id="{8283A646-EBE3-4D42-9B0B-FAA66B34AB55}"/>
              </a:ext>
            </a:extLst>
          </p:cNvPr>
          <p:cNvSpPr/>
          <p:nvPr/>
        </p:nvSpPr>
        <p:spPr>
          <a:xfrm>
            <a:off x="380569" y="2394468"/>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64C31D3A-3936-DD4A-9750-7103A36C6A0C}"/>
              </a:ext>
            </a:extLst>
          </p:cNvPr>
          <p:cNvSpPr/>
          <p:nvPr/>
        </p:nvSpPr>
        <p:spPr>
          <a:xfrm>
            <a:off x="885483" y="2945726"/>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7" name="Oval 6">
            <a:extLst>
              <a:ext uri="{FF2B5EF4-FFF2-40B4-BE49-F238E27FC236}">
                <a16:creationId xmlns:a16="http://schemas.microsoft.com/office/drawing/2014/main" id="{39544C9D-43B4-5848-9B0D-139D7738573F}"/>
              </a:ext>
            </a:extLst>
          </p:cNvPr>
          <p:cNvSpPr/>
          <p:nvPr/>
        </p:nvSpPr>
        <p:spPr>
          <a:xfrm>
            <a:off x="1390397" y="3224388"/>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8" name="Oval 7">
            <a:extLst>
              <a:ext uri="{FF2B5EF4-FFF2-40B4-BE49-F238E27FC236}">
                <a16:creationId xmlns:a16="http://schemas.microsoft.com/office/drawing/2014/main" id="{F8910F4A-5F3C-C742-81FF-8E6A52043BD4}"/>
              </a:ext>
            </a:extLst>
          </p:cNvPr>
          <p:cNvSpPr/>
          <p:nvPr/>
        </p:nvSpPr>
        <p:spPr>
          <a:xfrm>
            <a:off x="1967402" y="2795380"/>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9" name="Oval 8">
            <a:extLst>
              <a:ext uri="{FF2B5EF4-FFF2-40B4-BE49-F238E27FC236}">
                <a16:creationId xmlns:a16="http://schemas.microsoft.com/office/drawing/2014/main" id="{3B0FA622-246B-4749-A3E3-B6D69D2B1A68}"/>
              </a:ext>
            </a:extLst>
          </p:cNvPr>
          <p:cNvSpPr/>
          <p:nvPr/>
        </p:nvSpPr>
        <p:spPr>
          <a:xfrm>
            <a:off x="1277691" y="2394468"/>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10" name="Straight Arrow Connector 9">
            <a:extLst>
              <a:ext uri="{FF2B5EF4-FFF2-40B4-BE49-F238E27FC236}">
                <a16:creationId xmlns:a16="http://schemas.microsoft.com/office/drawing/2014/main" id="{ECCA7282-3443-9747-9F28-E25020AFFDC6}"/>
              </a:ext>
            </a:extLst>
          </p:cNvPr>
          <p:cNvCxnSpPr>
            <a:cxnSpLocks/>
            <a:stCxn id="5" idx="5"/>
            <a:endCxn id="6" idx="1"/>
          </p:cNvCxnSpPr>
          <p:nvPr/>
        </p:nvCxnSpPr>
        <p:spPr>
          <a:xfrm>
            <a:off x="652666" y="2666565"/>
            <a:ext cx="279502" cy="325846"/>
          </a:xfrm>
          <a:prstGeom prst="straightConnector1">
            <a:avLst/>
          </a:prstGeom>
          <a:ln>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F0AE62D-2659-B249-BFF0-854A3C4C1062}"/>
              </a:ext>
            </a:extLst>
          </p:cNvPr>
          <p:cNvCxnSpPr>
            <a:cxnSpLocks/>
            <a:stCxn id="7" idx="6"/>
            <a:endCxn id="24" idx="2"/>
          </p:cNvCxnSpPr>
          <p:nvPr/>
        </p:nvCxnSpPr>
        <p:spPr>
          <a:xfrm>
            <a:off x="1709179" y="3383779"/>
            <a:ext cx="815975" cy="269618"/>
          </a:xfrm>
          <a:prstGeom prst="straightConnector1">
            <a:avLst/>
          </a:prstGeom>
          <a:ln>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48CED1B-809E-0246-A2F8-5B50E4AF2EA4}"/>
              </a:ext>
            </a:extLst>
          </p:cNvPr>
          <p:cNvCxnSpPr>
            <a:cxnSpLocks/>
            <a:stCxn id="9" idx="5"/>
            <a:endCxn id="8" idx="1"/>
          </p:cNvCxnSpPr>
          <p:nvPr/>
        </p:nvCxnSpPr>
        <p:spPr>
          <a:xfrm>
            <a:off x="1549788" y="2666565"/>
            <a:ext cx="464299" cy="175500"/>
          </a:xfrm>
          <a:prstGeom prst="straightConnector1">
            <a:avLst/>
          </a:prstGeom>
          <a:ln>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689CB3E-3D15-D248-82BD-3427A75ADF27}"/>
              </a:ext>
            </a:extLst>
          </p:cNvPr>
          <p:cNvCxnSpPr>
            <a:cxnSpLocks/>
            <a:stCxn id="8" idx="3"/>
            <a:endCxn id="7" idx="7"/>
          </p:cNvCxnSpPr>
          <p:nvPr/>
        </p:nvCxnSpPr>
        <p:spPr>
          <a:xfrm flipH="1">
            <a:off x="1662494" y="3067477"/>
            <a:ext cx="351593" cy="203596"/>
          </a:xfrm>
          <a:prstGeom prst="straightConnector1">
            <a:avLst/>
          </a:prstGeom>
          <a:ln>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DC3C372-333E-8142-9E38-DD43C20E87A2}"/>
              </a:ext>
            </a:extLst>
          </p:cNvPr>
          <p:cNvCxnSpPr>
            <a:cxnSpLocks/>
            <a:stCxn id="8" idx="5"/>
            <a:endCxn id="24" idx="1"/>
          </p:cNvCxnSpPr>
          <p:nvPr/>
        </p:nvCxnSpPr>
        <p:spPr>
          <a:xfrm>
            <a:off x="2239499" y="3067477"/>
            <a:ext cx="332340" cy="473214"/>
          </a:xfrm>
          <a:prstGeom prst="straightConnector1">
            <a:avLst/>
          </a:prstGeom>
          <a:ln>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EEA423F-908B-ED46-92D2-5CE819BFC2B5}"/>
              </a:ext>
            </a:extLst>
          </p:cNvPr>
          <p:cNvSpPr txBox="1"/>
          <p:nvPr/>
        </p:nvSpPr>
        <p:spPr>
          <a:xfrm>
            <a:off x="5551894" y="1207666"/>
            <a:ext cx="345566" cy="369332"/>
          </a:xfrm>
          <a:prstGeom prst="rect">
            <a:avLst/>
          </a:prstGeom>
          <a:noFill/>
          <a:ln>
            <a:solidFill>
              <a:schemeClr val="tx1"/>
            </a:solidFill>
          </a:ln>
        </p:spPr>
        <p:txBody>
          <a:bodyPr wrap="square" rtlCol="0">
            <a:spAutoFit/>
          </a:bodyPr>
          <a:lstStyle/>
          <a:p>
            <a:r>
              <a:rPr lang="en-US" dirty="0">
                <a:solidFill>
                  <a:srgbClr val="2000EA"/>
                </a:solidFill>
                <a:latin typeface="Times New Roman" panose="02020603050405020304" pitchFamily="18" charset="0"/>
                <a:cs typeface="Times New Roman" panose="02020603050405020304" pitchFamily="18" charset="0"/>
              </a:rPr>
              <a:t>V</a:t>
            </a:r>
          </a:p>
        </p:txBody>
      </p:sp>
      <p:sp>
        <p:nvSpPr>
          <p:cNvPr id="17" name="TextBox 16">
            <a:extLst>
              <a:ext uri="{FF2B5EF4-FFF2-40B4-BE49-F238E27FC236}">
                <a16:creationId xmlns:a16="http://schemas.microsoft.com/office/drawing/2014/main" id="{4C62C51A-7997-464A-8234-D930E0B9301B}"/>
              </a:ext>
            </a:extLst>
          </p:cNvPr>
          <p:cNvSpPr txBox="1"/>
          <p:nvPr/>
        </p:nvSpPr>
        <p:spPr>
          <a:xfrm>
            <a:off x="5551894" y="1677465"/>
            <a:ext cx="345566" cy="369332"/>
          </a:xfrm>
          <a:prstGeom prst="rect">
            <a:avLst/>
          </a:prstGeom>
          <a:noFill/>
          <a:ln>
            <a:solidFill>
              <a:schemeClr val="tx1"/>
            </a:solidFill>
          </a:ln>
        </p:spPr>
        <p:txBody>
          <a:bodyPr wrap="square" rtlCol="0">
            <a:spAutoFit/>
          </a:bodyPr>
          <a:lstStyle/>
          <a:p>
            <a:r>
              <a:rPr lang="en-US" dirty="0">
                <a:solidFill>
                  <a:srgbClr val="2000EA"/>
                </a:solidFill>
                <a:latin typeface="Times New Roman" panose="02020603050405020304" pitchFamily="18" charset="0"/>
                <a:cs typeface="Times New Roman" panose="02020603050405020304" pitchFamily="18" charset="0"/>
              </a:rPr>
              <a:t>E</a:t>
            </a:r>
          </a:p>
        </p:txBody>
      </p:sp>
      <p:sp>
        <p:nvSpPr>
          <p:cNvPr id="24" name="Oval 23">
            <a:extLst>
              <a:ext uri="{FF2B5EF4-FFF2-40B4-BE49-F238E27FC236}">
                <a16:creationId xmlns:a16="http://schemas.microsoft.com/office/drawing/2014/main" id="{D7F6C566-C09B-5246-8979-0C9863F77C6C}"/>
              </a:ext>
            </a:extLst>
          </p:cNvPr>
          <p:cNvSpPr/>
          <p:nvPr/>
        </p:nvSpPr>
        <p:spPr>
          <a:xfrm>
            <a:off x="2525154" y="3494006"/>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45" name="Rectangle 44">
            <a:extLst>
              <a:ext uri="{FF2B5EF4-FFF2-40B4-BE49-F238E27FC236}">
                <a16:creationId xmlns:a16="http://schemas.microsoft.com/office/drawing/2014/main" id="{659EE01F-1D3F-944E-903B-4430C2610535}"/>
              </a:ext>
            </a:extLst>
          </p:cNvPr>
          <p:cNvSpPr/>
          <p:nvPr/>
        </p:nvSpPr>
        <p:spPr>
          <a:xfrm>
            <a:off x="891946" y="4092479"/>
            <a:ext cx="1175322" cy="338554"/>
          </a:xfrm>
          <a:prstGeom prst="rect">
            <a:avLst/>
          </a:prstGeom>
          <a:solidFill>
            <a:srgbClr val="E6A20E"/>
          </a:solidFill>
        </p:spPr>
        <p:txBody>
          <a:bodyPr wrap="square">
            <a:spAutoFit/>
          </a:bodyPr>
          <a:lstStyle/>
          <a:p>
            <a:pPr algn="ctr"/>
            <a:r>
              <a:rPr lang="en-US" sz="1600" dirty="0">
                <a:latin typeface="Arial"/>
                <a:cs typeface="Arial"/>
              </a:rPr>
              <a:t>Undirected</a:t>
            </a:r>
          </a:p>
        </p:txBody>
      </p:sp>
      <p:sp>
        <p:nvSpPr>
          <p:cNvPr id="47" name="Oval 46">
            <a:extLst>
              <a:ext uri="{FF2B5EF4-FFF2-40B4-BE49-F238E27FC236}">
                <a16:creationId xmlns:a16="http://schemas.microsoft.com/office/drawing/2014/main" id="{A187F7CD-8BE8-9647-A9FB-9FBA4AFEB60C}"/>
              </a:ext>
            </a:extLst>
          </p:cNvPr>
          <p:cNvSpPr/>
          <p:nvPr/>
        </p:nvSpPr>
        <p:spPr>
          <a:xfrm>
            <a:off x="2946716" y="2379739"/>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48" name="Oval 47">
            <a:extLst>
              <a:ext uri="{FF2B5EF4-FFF2-40B4-BE49-F238E27FC236}">
                <a16:creationId xmlns:a16="http://schemas.microsoft.com/office/drawing/2014/main" id="{10D701FF-6637-3648-8A80-7B74A9FEA2AA}"/>
              </a:ext>
            </a:extLst>
          </p:cNvPr>
          <p:cNvSpPr/>
          <p:nvPr/>
        </p:nvSpPr>
        <p:spPr>
          <a:xfrm>
            <a:off x="3451630" y="2930997"/>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49" name="Oval 48">
            <a:extLst>
              <a:ext uri="{FF2B5EF4-FFF2-40B4-BE49-F238E27FC236}">
                <a16:creationId xmlns:a16="http://schemas.microsoft.com/office/drawing/2014/main" id="{39BE82C2-A99F-8246-A4EC-9ABEA0946697}"/>
              </a:ext>
            </a:extLst>
          </p:cNvPr>
          <p:cNvSpPr/>
          <p:nvPr/>
        </p:nvSpPr>
        <p:spPr>
          <a:xfrm>
            <a:off x="3956544" y="3209659"/>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50" name="Oval 49">
            <a:extLst>
              <a:ext uri="{FF2B5EF4-FFF2-40B4-BE49-F238E27FC236}">
                <a16:creationId xmlns:a16="http://schemas.microsoft.com/office/drawing/2014/main" id="{2132C86B-7A87-914E-98A0-AF962D2E6877}"/>
              </a:ext>
            </a:extLst>
          </p:cNvPr>
          <p:cNvSpPr/>
          <p:nvPr/>
        </p:nvSpPr>
        <p:spPr>
          <a:xfrm>
            <a:off x="4533549" y="278065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51" name="Oval 50">
            <a:extLst>
              <a:ext uri="{FF2B5EF4-FFF2-40B4-BE49-F238E27FC236}">
                <a16:creationId xmlns:a16="http://schemas.microsoft.com/office/drawing/2014/main" id="{AA0F750D-1692-9347-BAC6-E23F113DAB34}"/>
              </a:ext>
            </a:extLst>
          </p:cNvPr>
          <p:cNvSpPr/>
          <p:nvPr/>
        </p:nvSpPr>
        <p:spPr>
          <a:xfrm>
            <a:off x="3843838" y="2379739"/>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52" name="Straight Arrow Connector 51">
            <a:extLst>
              <a:ext uri="{FF2B5EF4-FFF2-40B4-BE49-F238E27FC236}">
                <a16:creationId xmlns:a16="http://schemas.microsoft.com/office/drawing/2014/main" id="{25717EB5-B15F-0C42-84FE-D9C47E981A46}"/>
              </a:ext>
            </a:extLst>
          </p:cNvPr>
          <p:cNvCxnSpPr>
            <a:cxnSpLocks/>
            <a:stCxn id="47" idx="5"/>
            <a:endCxn id="48" idx="1"/>
          </p:cNvCxnSpPr>
          <p:nvPr/>
        </p:nvCxnSpPr>
        <p:spPr>
          <a:xfrm>
            <a:off x="3218813" y="2651836"/>
            <a:ext cx="279502" cy="32584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764FCA46-62ED-024A-910E-5BF9256A2080}"/>
              </a:ext>
            </a:extLst>
          </p:cNvPr>
          <p:cNvCxnSpPr>
            <a:cxnSpLocks/>
            <a:stCxn id="49" idx="6"/>
            <a:endCxn id="57" idx="2"/>
          </p:cNvCxnSpPr>
          <p:nvPr/>
        </p:nvCxnSpPr>
        <p:spPr>
          <a:xfrm>
            <a:off x="4275326" y="3369050"/>
            <a:ext cx="815975" cy="269618"/>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C5725F72-67C0-C549-A873-64BB9E4670D4}"/>
              </a:ext>
            </a:extLst>
          </p:cNvPr>
          <p:cNvCxnSpPr>
            <a:cxnSpLocks/>
            <a:stCxn id="51" idx="5"/>
            <a:endCxn id="50" idx="1"/>
          </p:cNvCxnSpPr>
          <p:nvPr/>
        </p:nvCxnSpPr>
        <p:spPr>
          <a:xfrm>
            <a:off x="4115935" y="2651836"/>
            <a:ext cx="464299" cy="17550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6AA5F542-1FA8-484D-8BF4-CD0F5C12BC11}"/>
              </a:ext>
            </a:extLst>
          </p:cNvPr>
          <p:cNvCxnSpPr>
            <a:cxnSpLocks/>
            <a:stCxn id="50" idx="3"/>
            <a:endCxn id="49" idx="7"/>
          </p:cNvCxnSpPr>
          <p:nvPr/>
        </p:nvCxnSpPr>
        <p:spPr>
          <a:xfrm flipH="1">
            <a:off x="4228641" y="3052748"/>
            <a:ext cx="351593" cy="203596"/>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C4EF5E12-D4CF-AA41-97A5-30CEF300084D}"/>
              </a:ext>
            </a:extLst>
          </p:cNvPr>
          <p:cNvCxnSpPr>
            <a:cxnSpLocks/>
            <a:stCxn id="50" idx="5"/>
            <a:endCxn id="57" idx="1"/>
          </p:cNvCxnSpPr>
          <p:nvPr/>
        </p:nvCxnSpPr>
        <p:spPr>
          <a:xfrm>
            <a:off x="4805646" y="3052748"/>
            <a:ext cx="332340" cy="473214"/>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9449E47D-781A-674E-9709-C710B9761D40}"/>
              </a:ext>
            </a:extLst>
          </p:cNvPr>
          <p:cNvSpPr/>
          <p:nvPr/>
        </p:nvSpPr>
        <p:spPr>
          <a:xfrm>
            <a:off x="5091301" y="3479277"/>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58" name="Rectangle 57">
            <a:extLst>
              <a:ext uri="{FF2B5EF4-FFF2-40B4-BE49-F238E27FC236}">
                <a16:creationId xmlns:a16="http://schemas.microsoft.com/office/drawing/2014/main" id="{9897E355-64B5-9944-9AE2-C178AD457EC2}"/>
              </a:ext>
            </a:extLst>
          </p:cNvPr>
          <p:cNvSpPr/>
          <p:nvPr/>
        </p:nvSpPr>
        <p:spPr>
          <a:xfrm>
            <a:off x="3103451" y="4077750"/>
            <a:ext cx="956030" cy="338554"/>
          </a:xfrm>
          <a:prstGeom prst="rect">
            <a:avLst/>
          </a:prstGeom>
          <a:solidFill>
            <a:srgbClr val="E6A20E"/>
          </a:solidFill>
        </p:spPr>
        <p:txBody>
          <a:bodyPr wrap="square">
            <a:spAutoFit/>
          </a:bodyPr>
          <a:lstStyle/>
          <a:p>
            <a:pPr algn="ctr"/>
            <a:r>
              <a:rPr lang="en-US" sz="1600" dirty="0">
                <a:latin typeface="Arial"/>
                <a:cs typeface="Arial"/>
              </a:rPr>
              <a:t>Directed</a:t>
            </a:r>
          </a:p>
        </p:txBody>
      </p:sp>
      <p:sp>
        <p:nvSpPr>
          <p:cNvPr id="46" name="TextBox 45">
            <a:extLst>
              <a:ext uri="{FF2B5EF4-FFF2-40B4-BE49-F238E27FC236}">
                <a16:creationId xmlns:a16="http://schemas.microsoft.com/office/drawing/2014/main" id="{BF54803B-3981-BE43-A538-613E0F02998C}"/>
              </a:ext>
            </a:extLst>
          </p:cNvPr>
          <p:cNvSpPr txBox="1"/>
          <p:nvPr/>
        </p:nvSpPr>
        <p:spPr>
          <a:xfrm>
            <a:off x="3321192" y="2582810"/>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10</a:t>
            </a:r>
          </a:p>
        </p:txBody>
      </p:sp>
      <p:sp>
        <p:nvSpPr>
          <p:cNvPr id="60" name="TextBox 59">
            <a:extLst>
              <a:ext uri="{FF2B5EF4-FFF2-40B4-BE49-F238E27FC236}">
                <a16:creationId xmlns:a16="http://schemas.microsoft.com/office/drawing/2014/main" id="{A88D7D6A-04BC-2442-AB2E-303CC6F124EC}"/>
              </a:ext>
            </a:extLst>
          </p:cNvPr>
          <p:cNvSpPr txBox="1"/>
          <p:nvPr/>
        </p:nvSpPr>
        <p:spPr>
          <a:xfrm>
            <a:off x="4242940" y="2433819"/>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5</a:t>
            </a:r>
          </a:p>
        </p:txBody>
      </p:sp>
      <p:sp>
        <p:nvSpPr>
          <p:cNvPr id="61" name="TextBox 60">
            <a:extLst>
              <a:ext uri="{FF2B5EF4-FFF2-40B4-BE49-F238E27FC236}">
                <a16:creationId xmlns:a16="http://schemas.microsoft.com/office/drawing/2014/main" id="{9E2FAE9C-5C11-274E-B805-C81B91E7CA62}"/>
              </a:ext>
            </a:extLst>
          </p:cNvPr>
          <p:cNvSpPr txBox="1"/>
          <p:nvPr/>
        </p:nvSpPr>
        <p:spPr>
          <a:xfrm>
            <a:off x="4115935" y="2902774"/>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a:t>
            </a:r>
          </a:p>
        </p:txBody>
      </p:sp>
      <p:sp>
        <p:nvSpPr>
          <p:cNvPr id="62" name="TextBox 61">
            <a:extLst>
              <a:ext uri="{FF2B5EF4-FFF2-40B4-BE49-F238E27FC236}">
                <a16:creationId xmlns:a16="http://schemas.microsoft.com/office/drawing/2014/main" id="{0A2B7157-502E-4C49-911E-0CF066E03213}"/>
              </a:ext>
            </a:extLst>
          </p:cNvPr>
          <p:cNvSpPr txBox="1"/>
          <p:nvPr/>
        </p:nvSpPr>
        <p:spPr>
          <a:xfrm>
            <a:off x="4981066" y="3099433"/>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a:t>
            </a:r>
          </a:p>
        </p:txBody>
      </p:sp>
      <p:sp>
        <p:nvSpPr>
          <p:cNvPr id="63" name="TextBox 62">
            <a:extLst>
              <a:ext uri="{FF2B5EF4-FFF2-40B4-BE49-F238E27FC236}">
                <a16:creationId xmlns:a16="http://schemas.microsoft.com/office/drawing/2014/main" id="{1EF7E730-D4F0-A545-AFEC-C33879DE8C9A}"/>
              </a:ext>
            </a:extLst>
          </p:cNvPr>
          <p:cNvSpPr txBox="1"/>
          <p:nvPr/>
        </p:nvSpPr>
        <p:spPr>
          <a:xfrm>
            <a:off x="4419431" y="3550875"/>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17</a:t>
            </a:r>
          </a:p>
        </p:txBody>
      </p:sp>
      <p:sp>
        <p:nvSpPr>
          <p:cNvPr id="64" name="Rectangle 63">
            <a:extLst>
              <a:ext uri="{FF2B5EF4-FFF2-40B4-BE49-F238E27FC236}">
                <a16:creationId xmlns:a16="http://schemas.microsoft.com/office/drawing/2014/main" id="{A3E4EE90-21D1-2148-83C2-F04472410FEF}"/>
              </a:ext>
            </a:extLst>
          </p:cNvPr>
          <p:cNvSpPr/>
          <p:nvPr/>
        </p:nvSpPr>
        <p:spPr>
          <a:xfrm>
            <a:off x="4192928" y="4077750"/>
            <a:ext cx="1106982" cy="338554"/>
          </a:xfrm>
          <a:prstGeom prst="rect">
            <a:avLst/>
          </a:prstGeom>
          <a:solidFill>
            <a:srgbClr val="E6A20E"/>
          </a:solidFill>
        </p:spPr>
        <p:txBody>
          <a:bodyPr wrap="square">
            <a:spAutoFit/>
          </a:bodyPr>
          <a:lstStyle/>
          <a:p>
            <a:pPr algn="ctr"/>
            <a:r>
              <a:rPr lang="en-US" sz="1600" dirty="0">
                <a:latin typeface="Arial"/>
                <a:cs typeface="Arial"/>
              </a:rPr>
              <a:t>Weighted</a:t>
            </a:r>
          </a:p>
        </p:txBody>
      </p:sp>
      <p:sp>
        <p:nvSpPr>
          <p:cNvPr id="59" name="Rectangle 58">
            <a:extLst>
              <a:ext uri="{FF2B5EF4-FFF2-40B4-BE49-F238E27FC236}">
                <a16:creationId xmlns:a16="http://schemas.microsoft.com/office/drawing/2014/main" id="{75831EEE-7123-9D4B-AE3E-F0CD48E9E489}"/>
              </a:ext>
            </a:extLst>
          </p:cNvPr>
          <p:cNvSpPr/>
          <p:nvPr/>
        </p:nvSpPr>
        <p:spPr>
          <a:xfrm>
            <a:off x="6026477" y="3420924"/>
            <a:ext cx="2592409" cy="1487587"/>
          </a:xfrm>
          <a:prstGeom prst="rect">
            <a:avLst/>
          </a:prstGeom>
          <a:ln>
            <a:solidFill>
              <a:schemeClr val="accent1"/>
            </a:solidFill>
          </a:ln>
        </p:spPr>
        <p:txBody>
          <a:bodyPr wrap="square">
            <a:spAutoFit/>
          </a:bodyPr>
          <a:lstStyle/>
          <a:p>
            <a:pPr>
              <a:spcBef>
                <a:spcPts val="100"/>
              </a:spcBef>
              <a:spcAft>
                <a:spcPts val="100"/>
              </a:spcAft>
            </a:pPr>
            <a:r>
              <a:rPr lang="en-US" sz="1400" dirty="0">
                <a:solidFill>
                  <a:schemeClr val="accent2"/>
                </a:solidFill>
                <a:latin typeface="Arial" panose="020B0604020202020204" pitchFamily="34" charset="0"/>
                <a:cs typeface="Arial" panose="020B0604020202020204" pitchFamily="34" charset="0"/>
              </a:rPr>
              <a:t>What are the neighbors of the vertex 4? </a:t>
            </a:r>
          </a:p>
          <a:p>
            <a:pPr marL="342900" indent="-342900">
              <a:spcBef>
                <a:spcPts val="100"/>
              </a:spcBef>
              <a:spcAft>
                <a:spcPts val="100"/>
              </a:spcAft>
              <a:buAutoNum type="alphaUcPeriod"/>
            </a:pPr>
            <a:r>
              <a:rPr lang="en-US" sz="1400" dirty="0">
                <a:latin typeface="Arial" panose="020B0604020202020204" pitchFamily="34" charset="0"/>
                <a:cs typeface="Arial" panose="020B0604020202020204" pitchFamily="34" charset="0"/>
              </a:rPr>
              <a:t>3,4,5,6 </a:t>
            </a:r>
          </a:p>
          <a:p>
            <a:pPr marL="342900" indent="-342900">
              <a:spcBef>
                <a:spcPts val="100"/>
              </a:spcBef>
              <a:spcAft>
                <a:spcPts val="100"/>
              </a:spcAft>
              <a:buAutoNum type="alphaUcPeriod"/>
            </a:pPr>
            <a:r>
              <a:rPr lang="en-US" sz="1400" dirty="0">
                <a:latin typeface="Arial" panose="020B0604020202020204" pitchFamily="34" charset="0"/>
                <a:cs typeface="Arial" panose="020B0604020202020204" pitchFamily="34" charset="0"/>
              </a:rPr>
              <a:t>3,5,6 </a:t>
            </a:r>
          </a:p>
          <a:p>
            <a:pPr marL="342900" indent="-342900">
              <a:spcBef>
                <a:spcPts val="100"/>
              </a:spcBef>
              <a:spcAft>
                <a:spcPts val="100"/>
              </a:spcAft>
              <a:buAutoNum type="alphaUcPeriod"/>
            </a:pPr>
            <a:r>
              <a:rPr lang="en-US" sz="1400" dirty="0">
                <a:latin typeface="Arial" panose="020B0604020202020204" pitchFamily="34" charset="0"/>
                <a:cs typeface="Arial" panose="020B0604020202020204" pitchFamily="34" charset="0"/>
              </a:rPr>
              <a:t>3,6 </a:t>
            </a:r>
          </a:p>
          <a:p>
            <a:pPr marL="342900" indent="-342900">
              <a:spcBef>
                <a:spcPts val="100"/>
              </a:spcBef>
              <a:spcAft>
                <a:spcPts val="100"/>
              </a:spcAft>
              <a:buAutoNum type="alphaUcPeriod"/>
            </a:pPr>
            <a:r>
              <a:rPr lang="en-US" sz="1400" dirty="0">
                <a:latin typeface="Arial" panose="020B0604020202020204" pitchFamily="34" charset="0"/>
                <a:cs typeface="Arial" panose="020B0604020202020204" pitchFamily="34" charset="0"/>
              </a:rPr>
              <a:t>5</a:t>
            </a:r>
          </a:p>
        </p:txBody>
      </p:sp>
      <p:sp>
        <p:nvSpPr>
          <p:cNvPr id="7172" name="Rectangle 7171">
            <a:extLst>
              <a:ext uri="{FF2B5EF4-FFF2-40B4-BE49-F238E27FC236}">
                <a16:creationId xmlns:a16="http://schemas.microsoft.com/office/drawing/2014/main" id="{00CA65C9-392C-F343-B89C-1F577758CBE5}"/>
              </a:ext>
            </a:extLst>
          </p:cNvPr>
          <p:cNvSpPr/>
          <p:nvPr/>
        </p:nvSpPr>
        <p:spPr>
          <a:xfrm>
            <a:off x="426857" y="4938380"/>
            <a:ext cx="7471526" cy="369332"/>
          </a:xfrm>
          <a:prstGeom prst="rect">
            <a:avLst/>
          </a:prstGeom>
        </p:spPr>
        <p:txBody>
          <a:bodyPr wrap="none">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Path</a:t>
            </a:r>
            <a:r>
              <a:rPr lang="en-US" dirty="0">
                <a:solidFill>
                  <a:schemeClr val="accent1"/>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sequence of vertices and edges that depicts hopping along graph</a:t>
            </a:r>
          </a:p>
        </p:txBody>
      </p:sp>
      <p:sp>
        <p:nvSpPr>
          <p:cNvPr id="7173" name="Rectangle 7172">
            <a:extLst>
              <a:ext uri="{FF2B5EF4-FFF2-40B4-BE49-F238E27FC236}">
                <a16:creationId xmlns:a16="http://schemas.microsoft.com/office/drawing/2014/main" id="{78485A77-BADC-D349-9BA3-B86416273754}"/>
              </a:ext>
            </a:extLst>
          </p:cNvPr>
          <p:cNvSpPr/>
          <p:nvPr/>
        </p:nvSpPr>
        <p:spPr>
          <a:xfrm>
            <a:off x="2896666" y="2211370"/>
            <a:ext cx="2655642" cy="1681461"/>
          </a:xfrm>
          <a:prstGeom prst="rect">
            <a:avLst/>
          </a:prstGeom>
          <a:noFill/>
          <a:ln>
            <a:solidFill>
              <a:srgbClr val="1B8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4" name="Rectangle 7173">
            <a:extLst>
              <a:ext uri="{FF2B5EF4-FFF2-40B4-BE49-F238E27FC236}">
                <a16:creationId xmlns:a16="http://schemas.microsoft.com/office/drawing/2014/main" id="{C30D28A1-71A2-BB46-9F87-F925189E1C00}"/>
              </a:ext>
            </a:extLst>
          </p:cNvPr>
          <p:cNvSpPr/>
          <p:nvPr/>
        </p:nvSpPr>
        <p:spPr>
          <a:xfrm>
            <a:off x="469650" y="5402119"/>
            <a:ext cx="4335996" cy="1323439"/>
          </a:xfrm>
          <a:prstGeom prst="rect">
            <a:avLst/>
          </a:prstGeom>
          <a:ln>
            <a:solidFill>
              <a:schemeClr val="accent1"/>
            </a:solidFill>
          </a:ln>
        </p:spPr>
        <p:txBody>
          <a:bodyPr wrap="square">
            <a:spAutoFit/>
          </a:bodyPr>
          <a:lstStyle/>
          <a:p>
            <a:pPr>
              <a:spcBef>
                <a:spcPts val="200"/>
              </a:spcBef>
              <a:spcAft>
                <a:spcPts val="200"/>
              </a:spcAft>
            </a:pPr>
            <a:r>
              <a:rPr lang="en-US" sz="1400" dirty="0">
                <a:solidFill>
                  <a:schemeClr val="accent2"/>
                </a:solidFill>
                <a:latin typeface="Arial" panose="020B0604020202020204" pitchFamily="34" charset="0"/>
                <a:cs typeface="Arial" panose="020B0604020202020204" pitchFamily="34" charset="0"/>
              </a:rPr>
              <a:t>For which pair of vertices is there a path in the graph starting at the first and ending at the second?</a:t>
            </a:r>
          </a:p>
          <a:p>
            <a:pPr>
              <a:spcBef>
                <a:spcPts val="200"/>
              </a:spcBef>
              <a:spcAft>
                <a:spcPts val="200"/>
              </a:spcAft>
            </a:pPr>
            <a:r>
              <a:rPr lang="en-US" sz="1400" dirty="0">
                <a:solidFill>
                  <a:schemeClr val="accent2"/>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 vertex 1 and vertex 3 </a:t>
            </a:r>
          </a:p>
          <a:p>
            <a:pPr>
              <a:spcBef>
                <a:spcPts val="200"/>
              </a:spcBef>
              <a:spcAft>
                <a:spcPts val="200"/>
              </a:spcAft>
            </a:pPr>
            <a:r>
              <a:rPr lang="en-US" sz="1400" dirty="0">
                <a:latin typeface="Arial" panose="020B0604020202020204" pitchFamily="34" charset="0"/>
                <a:cs typeface="Arial" panose="020B0604020202020204" pitchFamily="34" charset="0"/>
              </a:rPr>
              <a:t>B. vertex 4 and vertex 6 </a:t>
            </a:r>
          </a:p>
          <a:p>
            <a:pPr>
              <a:spcBef>
                <a:spcPts val="200"/>
              </a:spcBef>
              <a:spcAft>
                <a:spcPts val="200"/>
              </a:spcAft>
            </a:pPr>
            <a:r>
              <a:rPr lang="en-US" sz="1400" dirty="0">
                <a:latin typeface="Arial" panose="020B0604020202020204" pitchFamily="34" charset="0"/>
                <a:cs typeface="Arial" panose="020B0604020202020204" pitchFamily="34" charset="0"/>
              </a:rPr>
              <a:t>C. vertex 6 and vertex 5</a:t>
            </a:r>
          </a:p>
        </p:txBody>
      </p:sp>
      <p:sp>
        <p:nvSpPr>
          <p:cNvPr id="73" name="Rectangle 72">
            <a:extLst>
              <a:ext uri="{FF2B5EF4-FFF2-40B4-BE49-F238E27FC236}">
                <a16:creationId xmlns:a16="http://schemas.microsoft.com/office/drawing/2014/main" id="{70A479A7-44E0-7E4A-BCA1-2CA7F4FFE8C4}"/>
              </a:ext>
            </a:extLst>
          </p:cNvPr>
          <p:cNvSpPr/>
          <p:nvPr/>
        </p:nvSpPr>
        <p:spPr>
          <a:xfrm>
            <a:off x="237691" y="2212784"/>
            <a:ext cx="2655642" cy="1681461"/>
          </a:xfrm>
          <a:prstGeom prst="rect">
            <a:avLst/>
          </a:prstGeom>
          <a:noFill/>
          <a:ln>
            <a:solidFill>
              <a:srgbClr val="1B8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5" name="TextBox 7174">
            <a:extLst>
              <a:ext uri="{FF2B5EF4-FFF2-40B4-BE49-F238E27FC236}">
                <a16:creationId xmlns:a16="http://schemas.microsoft.com/office/drawing/2014/main" id="{4008B44D-A1F5-4F43-9B29-AA48A09E6B63}"/>
              </a:ext>
            </a:extLst>
          </p:cNvPr>
          <p:cNvSpPr txBox="1"/>
          <p:nvPr/>
        </p:nvSpPr>
        <p:spPr>
          <a:xfrm>
            <a:off x="6153837" y="1121610"/>
            <a:ext cx="2276585" cy="923330"/>
          </a:xfrm>
          <a:prstGeom prst="rect">
            <a:avLst/>
          </a:prstGeom>
          <a:noFill/>
        </p:spPr>
        <p:txBody>
          <a:bodyPr wrap="none" rtlCol="0">
            <a:spAutoFit/>
          </a:bodyPr>
          <a:lstStyle/>
          <a:p>
            <a:r>
              <a:rPr lang="en-US" dirty="0">
                <a:solidFill>
                  <a:schemeClr val="accent1"/>
                </a:solidFill>
                <a:latin typeface="Times New Roman" panose="02020603050405020304" pitchFamily="18" charset="0"/>
                <a:cs typeface="Times New Roman" panose="02020603050405020304" pitchFamily="18" charset="0"/>
              </a:rPr>
              <a:t>Size of graph: |V| + |E|</a:t>
            </a:r>
          </a:p>
          <a:p>
            <a:r>
              <a:rPr lang="en-US" dirty="0">
                <a:solidFill>
                  <a:schemeClr val="accent1"/>
                </a:solidFill>
                <a:latin typeface="Times New Roman" panose="02020603050405020304" pitchFamily="18" charset="0"/>
                <a:cs typeface="Times New Roman" panose="02020603050405020304" pitchFamily="18" charset="0"/>
              </a:rPr>
              <a:t>|V|: number of vertices</a:t>
            </a:r>
          </a:p>
          <a:p>
            <a:r>
              <a:rPr lang="en-US" dirty="0">
                <a:solidFill>
                  <a:schemeClr val="accent1"/>
                </a:solidFill>
                <a:latin typeface="Times New Roman" panose="02020603050405020304" pitchFamily="18" charset="0"/>
                <a:cs typeface="Times New Roman" panose="02020603050405020304" pitchFamily="18" charset="0"/>
              </a:rPr>
              <a:t>|E|: number of edges</a:t>
            </a:r>
          </a:p>
        </p:txBody>
      </p:sp>
      <p:sp>
        <p:nvSpPr>
          <p:cNvPr id="75" name="TextBox 74">
            <a:extLst>
              <a:ext uri="{FF2B5EF4-FFF2-40B4-BE49-F238E27FC236}">
                <a16:creationId xmlns:a16="http://schemas.microsoft.com/office/drawing/2014/main" id="{7DBB9A4A-0153-184A-99A9-27EEBD33DA6D}"/>
              </a:ext>
            </a:extLst>
          </p:cNvPr>
          <p:cNvSpPr txBox="1"/>
          <p:nvPr/>
        </p:nvSpPr>
        <p:spPr>
          <a:xfrm>
            <a:off x="611069" y="4431033"/>
            <a:ext cx="1877437" cy="338554"/>
          </a:xfrm>
          <a:prstGeom prst="rect">
            <a:avLst/>
          </a:prstGeom>
          <a:noFill/>
        </p:spPr>
        <p:txBody>
          <a:bodyPr wrap="none" rtlCol="0">
            <a:spAutoFit/>
          </a:bodyPr>
          <a:lstStyle/>
          <a:p>
            <a:r>
              <a:rPr lang="en-US" sz="1600" dirty="0">
                <a:solidFill>
                  <a:schemeClr val="accent1"/>
                </a:solidFill>
                <a:latin typeface="Times New Roman" panose="02020603050405020304" pitchFamily="18" charset="0"/>
                <a:cs typeface="Times New Roman" panose="02020603050405020304" pitchFamily="18" charset="0"/>
              </a:rPr>
              <a:t>edges are symmetric</a:t>
            </a:r>
          </a:p>
        </p:txBody>
      </p:sp>
      <p:sp>
        <p:nvSpPr>
          <p:cNvPr id="76" name="TextBox 75">
            <a:extLst>
              <a:ext uri="{FF2B5EF4-FFF2-40B4-BE49-F238E27FC236}">
                <a16:creationId xmlns:a16="http://schemas.microsoft.com/office/drawing/2014/main" id="{F051073C-09FA-2242-8FF1-55CBE9700749}"/>
              </a:ext>
            </a:extLst>
          </p:cNvPr>
          <p:cNvSpPr txBox="1"/>
          <p:nvPr/>
        </p:nvSpPr>
        <p:spPr>
          <a:xfrm>
            <a:off x="2035147" y="2301879"/>
            <a:ext cx="907621" cy="307777"/>
          </a:xfrm>
          <a:prstGeom prst="rect">
            <a:avLst/>
          </a:prstGeom>
          <a:noFill/>
        </p:spPr>
        <p:txBody>
          <a:bodyPr wrap="none" rtlCol="0">
            <a:spAutoFit/>
          </a:bodyPr>
          <a:lstStyle/>
          <a:p>
            <a:r>
              <a:rPr lang="en-US" sz="1400" dirty="0">
                <a:solidFill>
                  <a:schemeClr val="accent6"/>
                </a:solidFill>
                <a:latin typeface="Times New Roman" panose="02020603050405020304" pitchFamily="18" charset="0"/>
                <a:cs typeface="Times New Roman" panose="02020603050405020304" pitchFamily="18" charset="0"/>
              </a:rPr>
              <a:t>start point</a:t>
            </a:r>
          </a:p>
        </p:txBody>
      </p:sp>
      <p:sp>
        <p:nvSpPr>
          <p:cNvPr id="77" name="TextBox 76">
            <a:extLst>
              <a:ext uri="{FF2B5EF4-FFF2-40B4-BE49-F238E27FC236}">
                <a16:creationId xmlns:a16="http://schemas.microsoft.com/office/drawing/2014/main" id="{DCDB3935-15BE-394D-8742-2DA26952D33B}"/>
              </a:ext>
            </a:extLst>
          </p:cNvPr>
          <p:cNvSpPr txBox="1"/>
          <p:nvPr/>
        </p:nvSpPr>
        <p:spPr>
          <a:xfrm>
            <a:off x="3018710" y="3283750"/>
            <a:ext cx="857927" cy="307777"/>
          </a:xfrm>
          <a:prstGeom prst="rect">
            <a:avLst/>
          </a:prstGeom>
          <a:noFill/>
        </p:spPr>
        <p:txBody>
          <a:bodyPr wrap="none" rtlCol="0">
            <a:spAutoFit/>
          </a:bodyPr>
          <a:lstStyle/>
          <a:p>
            <a:r>
              <a:rPr lang="en-US" sz="1400" dirty="0">
                <a:solidFill>
                  <a:schemeClr val="accent6"/>
                </a:solidFill>
                <a:latin typeface="Times New Roman" panose="02020603050405020304" pitchFamily="18" charset="0"/>
                <a:cs typeface="Times New Roman" panose="02020603050405020304" pitchFamily="18" charset="0"/>
              </a:rPr>
              <a:t>end point</a:t>
            </a:r>
          </a:p>
        </p:txBody>
      </p:sp>
      <p:sp>
        <p:nvSpPr>
          <p:cNvPr id="78" name="TextBox 77">
            <a:extLst>
              <a:ext uri="{FF2B5EF4-FFF2-40B4-BE49-F238E27FC236}">
                <a16:creationId xmlns:a16="http://schemas.microsoft.com/office/drawing/2014/main" id="{3137DC0B-8233-4440-8269-C552168447B2}"/>
              </a:ext>
            </a:extLst>
          </p:cNvPr>
          <p:cNvSpPr txBox="1"/>
          <p:nvPr/>
        </p:nvSpPr>
        <p:spPr>
          <a:xfrm>
            <a:off x="5360040" y="4099623"/>
            <a:ext cx="474810" cy="307777"/>
          </a:xfrm>
          <a:prstGeom prst="rect">
            <a:avLst/>
          </a:prstGeom>
          <a:noFill/>
        </p:spPr>
        <p:txBody>
          <a:bodyPr wrap="none" rtlCol="0">
            <a:spAutoFit/>
          </a:bodyPr>
          <a:lstStyle/>
          <a:p>
            <a:r>
              <a:rPr lang="en-US" sz="1400" dirty="0">
                <a:solidFill>
                  <a:schemeClr val="accent6"/>
                </a:solidFill>
                <a:latin typeface="Times New Roman" panose="02020603050405020304" pitchFamily="18" charset="0"/>
                <a:cs typeface="Times New Roman" panose="02020603050405020304" pitchFamily="18" charset="0"/>
              </a:rPr>
              <a:t>cost</a:t>
            </a:r>
          </a:p>
        </p:txBody>
      </p:sp>
      <p:sp>
        <p:nvSpPr>
          <p:cNvPr id="79" name="TextBox 78">
            <a:extLst>
              <a:ext uri="{FF2B5EF4-FFF2-40B4-BE49-F238E27FC236}">
                <a16:creationId xmlns:a16="http://schemas.microsoft.com/office/drawing/2014/main" id="{394883E2-576D-A64E-8CE4-4385DBBF0BBB}"/>
              </a:ext>
            </a:extLst>
          </p:cNvPr>
          <p:cNvSpPr txBox="1"/>
          <p:nvPr/>
        </p:nvSpPr>
        <p:spPr>
          <a:xfrm>
            <a:off x="5681043" y="2123190"/>
            <a:ext cx="3618021" cy="1277273"/>
          </a:xfrm>
          <a:prstGeom prst="rect">
            <a:avLst/>
          </a:prstGeom>
          <a:noFill/>
        </p:spPr>
        <p:txBody>
          <a:bodyPr wrap="square" rtlCol="0">
            <a:spAutoFit/>
          </a:bodyPr>
          <a:lstStyle/>
          <a:p>
            <a:pPr>
              <a:spcBef>
                <a:spcPts val="100"/>
              </a:spcBef>
              <a:spcAft>
                <a:spcPts val="100"/>
              </a:spcAft>
            </a:pPr>
            <a:r>
              <a:rPr lang="en-US" dirty="0">
                <a:solidFill>
                  <a:schemeClr val="accent6">
                    <a:lumMod val="75000"/>
                  </a:schemeClr>
                </a:solidFill>
                <a:latin typeface="Times New Roman" panose="02020603050405020304" pitchFamily="18" charset="0"/>
                <a:cs typeface="Times New Roman" panose="02020603050405020304" pitchFamily="18" charset="0"/>
              </a:rPr>
              <a:t>Neighbor</a:t>
            </a:r>
            <a:r>
              <a:rPr lang="en-US" dirty="0">
                <a:solidFill>
                  <a:schemeClr val="accent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 is a neighbor of v if:</a:t>
            </a:r>
          </a:p>
          <a:p>
            <a:pPr>
              <a:spcBef>
                <a:spcPts val="100"/>
              </a:spcBef>
              <a:spcAft>
                <a:spcPts val="100"/>
              </a:spcAft>
            </a:pPr>
            <a:r>
              <a:rPr lang="en-US" dirty="0">
                <a:latin typeface="Times New Roman" panose="02020603050405020304" pitchFamily="18" charset="0"/>
                <a:cs typeface="Times New Roman" panose="02020603050405020304" pitchFamily="18" charset="0"/>
              </a:rPr>
              <a:t>there is an edge from u to v</a:t>
            </a:r>
          </a:p>
          <a:p>
            <a:pPr>
              <a:spcBef>
                <a:spcPts val="100"/>
              </a:spcBef>
              <a:spcAft>
                <a:spcPts val="100"/>
              </a:spcAft>
            </a:pPr>
            <a:r>
              <a:rPr lang="en-US" dirty="0">
                <a:latin typeface="Times New Roman" panose="02020603050405020304" pitchFamily="18" charset="0"/>
                <a:cs typeface="Times New Roman" panose="02020603050405020304" pitchFamily="18" charset="0"/>
              </a:rPr>
              <a:t>	OR</a:t>
            </a:r>
          </a:p>
          <a:p>
            <a:pPr>
              <a:spcBef>
                <a:spcPts val="100"/>
              </a:spcBef>
              <a:spcAft>
                <a:spcPts val="100"/>
              </a:spcAft>
            </a:pPr>
            <a:r>
              <a:rPr lang="en-US" dirty="0">
                <a:latin typeface="Times New Roman" panose="02020603050405020304" pitchFamily="18" charset="0"/>
                <a:cs typeface="Times New Roman" panose="02020603050405020304" pitchFamily="18" charset="0"/>
              </a:rPr>
              <a:t>there is an edge from v to u</a:t>
            </a:r>
          </a:p>
        </p:txBody>
      </p:sp>
      <p:sp>
        <p:nvSpPr>
          <p:cNvPr id="80" name="Rectangle 79">
            <a:extLst>
              <a:ext uri="{FF2B5EF4-FFF2-40B4-BE49-F238E27FC236}">
                <a16:creationId xmlns:a16="http://schemas.microsoft.com/office/drawing/2014/main" id="{D191982A-7080-3F47-AB59-97CE2A3A31B7}"/>
              </a:ext>
            </a:extLst>
          </p:cNvPr>
          <p:cNvSpPr/>
          <p:nvPr/>
        </p:nvSpPr>
        <p:spPr>
          <a:xfrm>
            <a:off x="6066735" y="4117772"/>
            <a:ext cx="242284" cy="271693"/>
          </a:xfrm>
          <a:prstGeom prst="rect">
            <a:avLst/>
          </a:prstGeom>
          <a:noFill/>
          <a:ln w="28575">
            <a:solidFill>
              <a:srgbClr val="1B8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C8438ED-6F4E-C446-8DE1-B4591738884B}"/>
              </a:ext>
            </a:extLst>
          </p:cNvPr>
          <p:cNvSpPr/>
          <p:nvPr/>
        </p:nvSpPr>
        <p:spPr>
          <a:xfrm>
            <a:off x="498015" y="6398318"/>
            <a:ext cx="242284" cy="271693"/>
          </a:xfrm>
          <a:prstGeom prst="rect">
            <a:avLst/>
          </a:prstGeom>
          <a:noFill/>
          <a:ln w="28575">
            <a:solidFill>
              <a:srgbClr val="1B8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8" name="Rectangle 7177">
            <a:extLst>
              <a:ext uri="{FF2B5EF4-FFF2-40B4-BE49-F238E27FC236}">
                <a16:creationId xmlns:a16="http://schemas.microsoft.com/office/drawing/2014/main" id="{16202B5B-4617-3E44-A088-1DFF73224A41}"/>
              </a:ext>
            </a:extLst>
          </p:cNvPr>
          <p:cNvSpPr/>
          <p:nvPr/>
        </p:nvSpPr>
        <p:spPr>
          <a:xfrm>
            <a:off x="4981066" y="5362672"/>
            <a:ext cx="4056290" cy="1384995"/>
          </a:xfrm>
          <a:prstGeom prst="rect">
            <a:avLst/>
          </a:prstGeom>
          <a:solidFill>
            <a:srgbClr val="E6A20E"/>
          </a:solidFill>
        </p:spPr>
        <p:txBody>
          <a:bodyPr wrap="square">
            <a:spAutoFit/>
          </a:bodyPr>
          <a:lstStyle/>
          <a:p>
            <a:r>
              <a:rPr lang="en-US" sz="1400" dirty="0">
                <a:latin typeface="Arial"/>
                <a:cs typeface="Arial"/>
              </a:rPr>
              <a:t>What's the maximum number of edges in a </a:t>
            </a:r>
            <a:r>
              <a:rPr lang="en-US" sz="1400" dirty="0">
                <a:solidFill>
                  <a:schemeClr val="accent1"/>
                </a:solidFill>
                <a:latin typeface="Arial"/>
                <a:cs typeface="Arial"/>
              </a:rPr>
              <a:t>directed</a:t>
            </a:r>
            <a:r>
              <a:rPr lang="en-US" sz="1400" dirty="0">
                <a:latin typeface="Arial"/>
                <a:cs typeface="Arial"/>
              </a:rPr>
              <a:t> and </a:t>
            </a:r>
            <a:r>
              <a:rPr lang="en-US" sz="1400" dirty="0">
                <a:solidFill>
                  <a:schemeClr val="accent1"/>
                </a:solidFill>
                <a:latin typeface="Arial"/>
                <a:cs typeface="Arial"/>
              </a:rPr>
              <a:t>undirected</a:t>
            </a:r>
            <a:r>
              <a:rPr lang="en-US" sz="1400" dirty="0">
                <a:latin typeface="Arial"/>
                <a:cs typeface="Arial"/>
              </a:rPr>
              <a:t> graph with n vertices?</a:t>
            </a:r>
          </a:p>
          <a:p>
            <a:pPr marL="285750" indent="-285750">
              <a:buClr>
                <a:schemeClr val="accent1"/>
              </a:buClr>
              <a:buFont typeface="Wingdings" pitchFamily="2" charset="2"/>
              <a:buChar char="§"/>
            </a:pPr>
            <a:r>
              <a:rPr lang="en-US" sz="1400" dirty="0">
                <a:latin typeface="Arial"/>
                <a:cs typeface="Arial"/>
              </a:rPr>
              <a:t>Assume there are no self-loops (i.e. edges from a node back to itself).</a:t>
            </a:r>
          </a:p>
          <a:p>
            <a:pPr marL="285750" indent="-285750">
              <a:buClr>
                <a:schemeClr val="accent1"/>
              </a:buClr>
              <a:buFont typeface="Wingdings" pitchFamily="2" charset="2"/>
              <a:buChar char="§"/>
            </a:pPr>
            <a:r>
              <a:rPr lang="en-US" sz="1400" dirty="0">
                <a:latin typeface="Arial"/>
                <a:cs typeface="Arial"/>
              </a:rPr>
              <a:t>Assume there there is at most one edge from a given start vertex to a given end vertex.</a:t>
            </a:r>
          </a:p>
        </p:txBody>
      </p:sp>
      <p:sp>
        <p:nvSpPr>
          <p:cNvPr id="7179" name="Rectangle 7178">
            <a:extLst>
              <a:ext uri="{FF2B5EF4-FFF2-40B4-BE49-F238E27FC236}">
                <a16:creationId xmlns:a16="http://schemas.microsoft.com/office/drawing/2014/main" id="{6D88FF82-883D-D44E-905A-68B95A31FF0E}"/>
              </a:ext>
            </a:extLst>
          </p:cNvPr>
          <p:cNvSpPr/>
          <p:nvPr/>
        </p:nvSpPr>
        <p:spPr>
          <a:xfrm>
            <a:off x="5109186" y="5852352"/>
            <a:ext cx="801823" cy="338554"/>
          </a:xfrm>
          <a:prstGeom prst="rect">
            <a:avLst/>
          </a:prstGeom>
          <a:solidFill>
            <a:srgbClr val="1B8E1D"/>
          </a:solidFill>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n*(n-1)</a:t>
            </a:r>
          </a:p>
        </p:txBody>
      </p:sp>
      <p:sp>
        <p:nvSpPr>
          <p:cNvPr id="7180" name="Rectangle 7179">
            <a:extLst>
              <a:ext uri="{FF2B5EF4-FFF2-40B4-BE49-F238E27FC236}">
                <a16:creationId xmlns:a16="http://schemas.microsoft.com/office/drawing/2014/main" id="{64427E63-FEC2-B746-922A-EF8F40B606BD}"/>
              </a:ext>
            </a:extLst>
          </p:cNvPr>
          <p:cNvSpPr/>
          <p:nvPr/>
        </p:nvSpPr>
        <p:spPr>
          <a:xfrm>
            <a:off x="6187877" y="5848594"/>
            <a:ext cx="962123" cy="338554"/>
          </a:xfrm>
          <a:prstGeom prst="rect">
            <a:avLst/>
          </a:prstGeom>
          <a:solidFill>
            <a:srgbClr val="1B8E1D"/>
          </a:solidFill>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n*(n-1)/2</a:t>
            </a:r>
          </a:p>
        </p:txBody>
      </p:sp>
      <p:pic>
        <p:nvPicPr>
          <p:cNvPr id="7170" name="Picture 2" descr="page7image2695231216">
            <a:extLst>
              <a:ext uri="{FF2B5EF4-FFF2-40B4-BE49-F238E27FC236}">
                <a16:creationId xmlns:a16="http://schemas.microsoft.com/office/drawing/2014/main" id="{A805E064-EAFE-BC47-92EE-6CD8EDAD7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20400" cy="10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175"/>
                                        </p:tgtEl>
                                        <p:attrNameLst>
                                          <p:attrName>style.visibility</p:attrName>
                                        </p:attrNameLst>
                                      </p:cBhvr>
                                      <p:to>
                                        <p:strVal val="visible"/>
                                      </p:to>
                                    </p:set>
                                    <p:animEffect transition="in" filter="dissolve">
                                      <p:cBhvr>
                                        <p:cTn id="20" dur="500"/>
                                        <p:tgtEl>
                                          <p:spTgt spid="717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par>
                                <p:cTn id="47" presetID="9"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par>
                                <p:cTn id="50" presetID="9"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dissolv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dissolve">
                                      <p:cBhvr>
                                        <p:cTn id="65" dur="500"/>
                                        <p:tgtEl>
                                          <p:spTgt spid="75"/>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dissolve">
                                      <p:cBhvr>
                                        <p:cTn id="70" dur="500"/>
                                        <p:tgtEl>
                                          <p:spTgt spid="4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dissolve">
                                      <p:cBhvr>
                                        <p:cTn id="73" dur="500"/>
                                        <p:tgtEl>
                                          <p:spTgt spid="4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dissolve">
                                      <p:cBhvr>
                                        <p:cTn id="76" dur="500"/>
                                        <p:tgtEl>
                                          <p:spTgt spid="4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dissolve">
                                      <p:cBhvr>
                                        <p:cTn id="79" dur="500"/>
                                        <p:tgtEl>
                                          <p:spTgt spid="5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dissolve">
                                      <p:cBhvr>
                                        <p:cTn id="82" dur="500"/>
                                        <p:tgtEl>
                                          <p:spTgt spid="51"/>
                                        </p:tgtEl>
                                      </p:cBhvr>
                                    </p:animEffect>
                                  </p:childTnLst>
                                </p:cTn>
                              </p:par>
                              <p:par>
                                <p:cTn id="83" presetID="9"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dissolve">
                                      <p:cBhvr>
                                        <p:cTn id="85" dur="500"/>
                                        <p:tgtEl>
                                          <p:spTgt spid="52"/>
                                        </p:tgtEl>
                                      </p:cBhvr>
                                    </p:animEffect>
                                  </p:childTnLst>
                                </p:cTn>
                              </p:par>
                              <p:par>
                                <p:cTn id="86" presetID="9"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dissolve">
                                      <p:cBhvr>
                                        <p:cTn id="88" dur="500"/>
                                        <p:tgtEl>
                                          <p:spTgt spid="53"/>
                                        </p:tgtEl>
                                      </p:cBhvr>
                                    </p:animEffect>
                                  </p:childTnLst>
                                </p:cTn>
                              </p:par>
                              <p:par>
                                <p:cTn id="89" presetID="9"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dissolve">
                                      <p:cBhvr>
                                        <p:cTn id="91" dur="500"/>
                                        <p:tgtEl>
                                          <p:spTgt spid="54"/>
                                        </p:tgtEl>
                                      </p:cBhvr>
                                    </p:animEffect>
                                  </p:childTnLst>
                                </p:cTn>
                              </p:par>
                              <p:par>
                                <p:cTn id="92" presetID="9"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dissolve">
                                      <p:cBhvr>
                                        <p:cTn id="94" dur="500"/>
                                        <p:tgtEl>
                                          <p:spTgt spid="55"/>
                                        </p:tgtEl>
                                      </p:cBhvr>
                                    </p:animEffect>
                                  </p:childTnLst>
                                </p:cTn>
                              </p:par>
                              <p:par>
                                <p:cTn id="95" presetID="9"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dissolve">
                                      <p:cBhvr>
                                        <p:cTn id="97" dur="500"/>
                                        <p:tgtEl>
                                          <p:spTgt spid="56"/>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dissolve">
                                      <p:cBhvr>
                                        <p:cTn id="100" dur="5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dissolve">
                                      <p:cBhvr>
                                        <p:cTn id="105" dur="500"/>
                                        <p:tgtEl>
                                          <p:spTgt spid="76"/>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dissolve">
                                      <p:cBhvr>
                                        <p:cTn id="108" dur="500"/>
                                        <p:tgtEl>
                                          <p:spTgt spid="77"/>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dissolve">
                                      <p:cBhvr>
                                        <p:cTn id="113" dur="500"/>
                                        <p:tgtEl>
                                          <p:spTgt spid="58"/>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dissolve">
                                      <p:cBhvr>
                                        <p:cTn id="118" dur="500"/>
                                        <p:tgtEl>
                                          <p:spTgt spid="46"/>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dissolve">
                                      <p:cBhvr>
                                        <p:cTn id="121" dur="500"/>
                                        <p:tgtEl>
                                          <p:spTgt spid="61"/>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dissolve">
                                      <p:cBhvr>
                                        <p:cTn id="124" dur="500"/>
                                        <p:tgtEl>
                                          <p:spTgt spid="63"/>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dissolve">
                                      <p:cBhvr>
                                        <p:cTn id="127" dur="500"/>
                                        <p:tgtEl>
                                          <p:spTgt spid="62"/>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dissolve">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dissolve">
                                      <p:cBhvr>
                                        <p:cTn id="135" dur="500"/>
                                        <p:tgtEl>
                                          <p:spTgt spid="64"/>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78"/>
                                        </p:tgtEl>
                                        <p:attrNameLst>
                                          <p:attrName>style.visibility</p:attrName>
                                        </p:attrNameLst>
                                      </p:cBhvr>
                                      <p:to>
                                        <p:strVal val="visible"/>
                                      </p:to>
                                    </p:set>
                                    <p:animEffect transition="in" filter="dissolve">
                                      <p:cBhvr>
                                        <p:cTn id="140" dur="500"/>
                                        <p:tgtEl>
                                          <p:spTgt spid="78"/>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79"/>
                                        </p:tgtEl>
                                        <p:attrNameLst>
                                          <p:attrName>style.visibility</p:attrName>
                                        </p:attrNameLst>
                                      </p:cBhvr>
                                      <p:to>
                                        <p:strVal val="visible"/>
                                      </p:to>
                                    </p:set>
                                    <p:animEffect transition="in" filter="dissolve">
                                      <p:cBhvr>
                                        <p:cTn id="145" dur="500"/>
                                        <p:tgtEl>
                                          <p:spTgt spid="79"/>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dissolve">
                                      <p:cBhvr>
                                        <p:cTn id="150" dur="500"/>
                                        <p:tgtEl>
                                          <p:spTgt spid="59"/>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7173"/>
                                        </p:tgtEl>
                                        <p:attrNameLst>
                                          <p:attrName>style.visibility</p:attrName>
                                        </p:attrNameLst>
                                      </p:cBhvr>
                                      <p:to>
                                        <p:strVal val="visible"/>
                                      </p:to>
                                    </p:set>
                                    <p:animEffect transition="in" filter="dissolve">
                                      <p:cBhvr>
                                        <p:cTn id="155" dur="500"/>
                                        <p:tgtEl>
                                          <p:spTgt spid="7173"/>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80"/>
                                        </p:tgtEl>
                                        <p:attrNameLst>
                                          <p:attrName>style.visibility</p:attrName>
                                        </p:attrNameLst>
                                      </p:cBhvr>
                                      <p:to>
                                        <p:strVal val="visible"/>
                                      </p:to>
                                    </p:set>
                                    <p:animEffect transition="in" filter="dissolve">
                                      <p:cBhvr>
                                        <p:cTn id="160" dur="500"/>
                                        <p:tgtEl>
                                          <p:spTgt spid="80"/>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7172"/>
                                        </p:tgtEl>
                                        <p:attrNameLst>
                                          <p:attrName>style.visibility</p:attrName>
                                        </p:attrNameLst>
                                      </p:cBhvr>
                                      <p:to>
                                        <p:strVal val="visible"/>
                                      </p:to>
                                    </p:set>
                                    <p:animEffect transition="in" filter="dissolve">
                                      <p:cBhvr>
                                        <p:cTn id="165" dur="500"/>
                                        <p:tgtEl>
                                          <p:spTgt spid="7172"/>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7174"/>
                                        </p:tgtEl>
                                        <p:attrNameLst>
                                          <p:attrName>style.visibility</p:attrName>
                                        </p:attrNameLst>
                                      </p:cBhvr>
                                      <p:to>
                                        <p:strVal val="visible"/>
                                      </p:to>
                                    </p:set>
                                    <p:animEffect transition="in" filter="dissolve">
                                      <p:cBhvr>
                                        <p:cTn id="170" dur="500"/>
                                        <p:tgtEl>
                                          <p:spTgt spid="7174"/>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81"/>
                                        </p:tgtEl>
                                        <p:attrNameLst>
                                          <p:attrName>style.visibility</p:attrName>
                                        </p:attrNameLst>
                                      </p:cBhvr>
                                      <p:to>
                                        <p:strVal val="visible"/>
                                      </p:to>
                                    </p:set>
                                    <p:animEffect transition="in" filter="dissolve">
                                      <p:cBhvr>
                                        <p:cTn id="175" dur="500"/>
                                        <p:tgtEl>
                                          <p:spTgt spid="81"/>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xit" presetSubtype="0" fill="hold" grpId="1" nodeType="clickEffect">
                                  <p:stCondLst>
                                    <p:cond delay="0"/>
                                  </p:stCondLst>
                                  <p:childTnLst>
                                    <p:animEffect transition="out" filter="dissolve">
                                      <p:cBhvr>
                                        <p:cTn id="179" dur="500"/>
                                        <p:tgtEl>
                                          <p:spTgt spid="81"/>
                                        </p:tgtEl>
                                      </p:cBhvr>
                                    </p:animEffect>
                                    <p:set>
                                      <p:cBhvr>
                                        <p:cTn id="180" dur="1" fill="hold">
                                          <p:stCondLst>
                                            <p:cond delay="499"/>
                                          </p:stCondLst>
                                        </p:cTn>
                                        <p:tgtEl>
                                          <p:spTgt spid="81"/>
                                        </p:tgtEl>
                                        <p:attrNameLst>
                                          <p:attrName>style.visibility</p:attrName>
                                        </p:attrNameLst>
                                      </p:cBhvr>
                                      <p:to>
                                        <p:strVal val="hidden"/>
                                      </p:to>
                                    </p:set>
                                  </p:childTnLst>
                                </p:cTn>
                              </p:par>
                              <p:par>
                                <p:cTn id="181" presetID="9" presetClass="exit" presetSubtype="0" fill="hold" grpId="1" nodeType="withEffect">
                                  <p:stCondLst>
                                    <p:cond delay="0"/>
                                  </p:stCondLst>
                                  <p:childTnLst>
                                    <p:animEffect transition="out" filter="dissolve">
                                      <p:cBhvr>
                                        <p:cTn id="182" dur="500"/>
                                        <p:tgtEl>
                                          <p:spTgt spid="7173"/>
                                        </p:tgtEl>
                                      </p:cBhvr>
                                    </p:animEffect>
                                    <p:set>
                                      <p:cBhvr>
                                        <p:cTn id="183" dur="1" fill="hold">
                                          <p:stCondLst>
                                            <p:cond delay="499"/>
                                          </p:stCondLst>
                                        </p:cTn>
                                        <p:tgtEl>
                                          <p:spTgt spid="7173"/>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dissolve">
                                      <p:cBhvr>
                                        <p:cTn id="188" dur="500"/>
                                        <p:tgtEl>
                                          <p:spTgt spid="73"/>
                                        </p:tgtEl>
                                      </p:cBhvr>
                                    </p:animEffect>
                                  </p:childTnLst>
                                </p:cTn>
                              </p:par>
                              <p:par>
                                <p:cTn id="189" presetID="9" presetClass="entr" presetSubtype="0" fill="hold" grpId="2" nodeType="withEffect">
                                  <p:stCondLst>
                                    <p:cond delay="0"/>
                                  </p:stCondLst>
                                  <p:childTnLst>
                                    <p:set>
                                      <p:cBhvr>
                                        <p:cTn id="190" dur="1" fill="hold">
                                          <p:stCondLst>
                                            <p:cond delay="0"/>
                                          </p:stCondLst>
                                        </p:cTn>
                                        <p:tgtEl>
                                          <p:spTgt spid="81"/>
                                        </p:tgtEl>
                                        <p:attrNameLst>
                                          <p:attrName>style.visibility</p:attrName>
                                        </p:attrNameLst>
                                      </p:cBhvr>
                                      <p:to>
                                        <p:strVal val="visible"/>
                                      </p:to>
                                    </p:set>
                                    <p:animEffect transition="in" filter="dissolve">
                                      <p:cBhvr>
                                        <p:cTn id="191" dur="500"/>
                                        <p:tgtEl>
                                          <p:spTgt spid="81"/>
                                        </p:tgtEl>
                                      </p:cBhvr>
                                    </p:animEffect>
                                  </p:childTnLst>
                                </p:cTn>
                              </p:par>
                            </p:childTnLst>
                          </p:cTn>
                        </p:par>
                      </p:childTnLst>
                    </p:cTn>
                  </p:par>
                  <p:par>
                    <p:cTn id="192" fill="hold">
                      <p:stCondLst>
                        <p:cond delay="indefinite"/>
                      </p:stCondLst>
                      <p:childTnLst>
                        <p:par>
                          <p:cTn id="193" fill="hold">
                            <p:stCondLst>
                              <p:cond delay="0"/>
                            </p:stCondLst>
                            <p:childTnLst>
                              <p:par>
                                <p:cTn id="194" presetID="9" presetClass="entr" presetSubtype="0" fill="hold" grpId="0" nodeType="clickEffect">
                                  <p:stCondLst>
                                    <p:cond delay="0"/>
                                  </p:stCondLst>
                                  <p:childTnLst>
                                    <p:set>
                                      <p:cBhvr>
                                        <p:cTn id="195" dur="1" fill="hold">
                                          <p:stCondLst>
                                            <p:cond delay="0"/>
                                          </p:stCondLst>
                                        </p:cTn>
                                        <p:tgtEl>
                                          <p:spTgt spid="7178"/>
                                        </p:tgtEl>
                                        <p:attrNameLst>
                                          <p:attrName>style.visibility</p:attrName>
                                        </p:attrNameLst>
                                      </p:cBhvr>
                                      <p:to>
                                        <p:strVal val="visible"/>
                                      </p:to>
                                    </p:set>
                                    <p:animEffect transition="in" filter="dissolve">
                                      <p:cBhvr>
                                        <p:cTn id="196" dur="500"/>
                                        <p:tgtEl>
                                          <p:spTgt spid="7178"/>
                                        </p:tgtEl>
                                      </p:cBhvr>
                                    </p:animEffect>
                                  </p:childTnLst>
                                </p:cTn>
                              </p:par>
                            </p:childTnLst>
                          </p:cTn>
                        </p:par>
                      </p:childTnLst>
                    </p:cTn>
                  </p:par>
                  <p:par>
                    <p:cTn id="197" fill="hold">
                      <p:stCondLst>
                        <p:cond delay="indefinite"/>
                      </p:stCondLst>
                      <p:childTnLst>
                        <p:par>
                          <p:cTn id="198" fill="hold">
                            <p:stCondLst>
                              <p:cond delay="0"/>
                            </p:stCondLst>
                            <p:childTnLst>
                              <p:par>
                                <p:cTn id="199" presetID="9" presetClass="entr" presetSubtype="0" fill="hold" grpId="0" nodeType="clickEffect">
                                  <p:stCondLst>
                                    <p:cond delay="0"/>
                                  </p:stCondLst>
                                  <p:childTnLst>
                                    <p:set>
                                      <p:cBhvr>
                                        <p:cTn id="200" dur="1" fill="hold">
                                          <p:stCondLst>
                                            <p:cond delay="0"/>
                                          </p:stCondLst>
                                        </p:cTn>
                                        <p:tgtEl>
                                          <p:spTgt spid="7179"/>
                                        </p:tgtEl>
                                        <p:attrNameLst>
                                          <p:attrName>style.visibility</p:attrName>
                                        </p:attrNameLst>
                                      </p:cBhvr>
                                      <p:to>
                                        <p:strVal val="visible"/>
                                      </p:to>
                                    </p:set>
                                    <p:animEffect transition="in" filter="dissolve">
                                      <p:cBhvr>
                                        <p:cTn id="201" dur="500"/>
                                        <p:tgtEl>
                                          <p:spTgt spid="7179"/>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7180"/>
                                        </p:tgtEl>
                                        <p:attrNameLst>
                                          <p:attrName>style.visibility</p:attrName>
                                        </p:attrNameLst>
                                      </p:cBhvr>
                                      <p:to>
                                        <p:strVal val="visible"/>
                                      </p:to>
                                    </p:set>
                                    <p:animEffect transition="in" filter="dissolve">
                                      <p:cBhvr>
                                        <p:cTn id="204"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6" grpId="0" animBg="1"/>
      <p:bldP spid="17" grpId="0" animBg="1"/>
      <p:bldP spid="24" grpId="0" animBg="1"/>
      <p:bldP spid="45" grpId="0" animBg="1"/>
      <p:bldP spid="47" grpId="0" animBg="1"/>
      <p:bldP spid="48" grpId="0" animBg="1"/>
      <p:bldP spid="49" grpId="0" animBg="1"/>
      <p:bldP spid="50" grpId="0" animBg="1"/>
      <p:bldP spid="51" grpId="0" animBg="1"/>
      <p:bldP spid="57" grpId="0" animBg="1"/>
      <p:bldP spid="58" grpId="0" animBg="1"/>
      <p:bldP spid="46" grpId="0"/>
      <p:bldP spid="60" grpId="0"/>
      <p:bldP spid="61" grpId="0"/>
      <p:bldP spid="62" grpId="0"/>
      <p:bldP spid="63" grpId="0"/>
      <p:bldP spid="64" grpId="0" animBg="1"/>
      <p:bldP spid="59" grpId="0" animBg="1"/>
      <p:bldP spid="7172" grpId="0"/>
      <p:bldP spid="7173" grpId="0" animBg="1"/>
      <p:bldP spid="7173" grpId="1" animBg="1"/>
      <p:bldP spid="7174" grpId="0" animBg="1"/>
      <p:bldP spid="73" grpId="0" animBg="1"/>
      <p:bldP spid="7175" grpId="0"/>
      <p:bldP spid="75" grpId="0"/>
      <p:bldP spid="76" grpId="0"/>
      <p:bldP spid="77" grpId="0"/>
      <p:bldP spid="78" grpId="0"/>
      <p:bldP spid="79" grpId="0"/>
      <p:bldP spid="80" grpId="0" animBg="1"/>
      <p:bldP spid="81" grpId="0" animBg="1"/>
      <p:bldP spid="81" grpId="1" animBg="1"/>
      <p:bldP spid="81" grpId="2" animBg="1"/>
      <p:bldP spid="7178" grpId="0" animBg="1"/>
      <p:bldP spid="7179" grpId="0" animBg="1"/>
      <p:bldP spid="718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FA57-1047-0EB3-D14D-DC0F223E0DE8}"/>
              </a:ext>
            </a:extLst>
          </p:cNvPr>
          <p:cNvSpPr>
            <a:spLocks noGrp="1"/>
          </p:cNvSpPr>
          <p:nvPr>
            <p:ph type="title"/>
          </p:nvPr>
        </p:nvSpPr>
        <p:spPr/>
        <p:txBody>
          <a:bodyPr/>
          <a:lstStyle/>
          <a:p>
            <a:r>
              <a:rPr lang="en-GB" dirty="0"/>
              <a:t>Quiz 1</a:t>
            </a:r>
            <a:endParaRPr lang="en-SE" dirty="0"/>
          </a:p>
        </p:txBody>
      </p:sp>
      <p:sp>
        <p:nvSpPr>
          <p:cNvPr id="3" name="Content Placeholder 2">
            <a:extLst>
              <a:ext uri="{FF2B5EF4-FFF2-40B4-BE49-F238E27FC236}">
                <a16:creationId xmlns:a16="http://schemas.microsoft.com/office/drawing/2014/main" id="{7B2EE8EA-F0AE-0CFF-488D-26A5CDD4C5CB}"/>
              </a:ext>
            </a:extLst>
          </p:cNvPr>
          <p:cNvSpPr>
            <a:spLocks noGrp="1"/>
          </p:cNvSpPr>
          <p:nvPr>
            <p:ph idx="1"/>
          </p:nvPr>
        </p:nvSpPr>
        <p:spPr/>
        <p:txBody>
          <a:bodyPr>
            <a:normAutofit/>
          </a:bodyPr>
          <a:lstStyle/>
          <a:p>
            <a:r>
              <a:rPr lang="en-GB" sz="2800" dirty="0"/>
              <a:t>Write out the adjacency matrix and adjacency list for the directed graph. </a:t>
            </a:r>
            <a:endParaRPr lang="en-SE" sz="2800" dirty="0"/>
          </a:p>
        </p:txBody>
      </p:sp>
      <p:sp>
        <p:nvSpPr>
          <p:cNvPr id="20" name="Google Shape;1183;p61">
            <a:extLst>
              <a:ext uri="{FF2B5EF4-FFF2-40B4-BE49-F238E27FC236}">
                <a16:creationId xmlns:a16="http://schemas.microsoft.com/office/drawing/2014/main" id="{AD9578A7-07D3-509E-6909-553FB97B7B4F}"/>
              </a:ext>
            </a:extLst>
          </p:cNvPr>
          <p:cNvSpPr/>
          <p:nvPr/>
        </p:nvSpPr>
        <p:spPr>
          <a:xfrm>
            <a:off x="2889325" y="4706796"/>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A</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1" name="Google Shape;1184;p61">
            <a:extLst>
              <a:ext uri="{FF2B5EF4-FFF2-40B4-BE49-F238E27FC236}">
                <a16:creationId xmlns:a16="http://schemas.microsoft.com/office/drawing/2014/main" id="{CDF79D67-FAC1-FFD3-1AEC-0CE526520CB5}"/>
              </a:ext>
            </a:extLst>
          </p:cNvPr>
          <p:cNvSpPr/>
          <p:nvPr/>
        </p:nvSpPr>
        <p:spPr>
          <a:xfrm>
            <a:off x="2889325" y="341497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B</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2" name="Google Shape;1185;p61">
            <a:extLst>
              <a:ext uri="{FF2B5EF4-FFF2-40B4-BE49-F238E27FC236}">
                <a16:creationId xmlns:a16="http://schemas.microsoft.com/office/drawing/2014/main" id="{94469735-9D07-17BB-2772-4D3E80A6597D}"/>
              </a:ext>
            </a:extLst>
          </p:cNvPr>
          <p:cNvSpPr/>
          <p:nvPr/>
        </p:nvSpPr>
        <p:spPr>
          <a:xfrm>
            <a:off x="3808150" y="418202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D</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3" name="Google Shape;1186;p61">
            <a:extLst>
              <a:ext uri="{FF2B5EF4-FFF2-40B4-BE49-F238E27FC236}">
                <a16:creationId xmlns:a16="http://schemas.microsoft.com/office/drawing/2014/main" id="{F5FE1B61-4E00-50F6-81BB-9EBA714669A7}"/>
              </a:ext>
            </a:extLst>
          </p:cNvPr>
          <p:cNvSpPr/>
          <p:nvPr/>
        </p:nvSpPr>
        <p:spPr>
          <a:xfrm>
            <a:off x="4726975" y="4706796"/>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E</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4" name="Google Shape;1187;p61">
            <a:extLst>
              <a:ext uri="{FF2B5EF4-FFF2-40B4-BE49-F238E27FC236}">
                <a16:creationId xmlns:a16="http://schemas.microsoft.com/office/drawing/2014/main" id="{3E26B875-89F3-0B04-0335-9820F72C1748}"/>
              </a:ext>
            </a:extLst>
          </p:cNvPr>
          <p:cNvSpPr/>
          <p:nvPr/>
        </p:nvSpPr>
        <p:spPr>
          <a:xfrm>
            <a:off x="4726975" y="341497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F</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5" name="Google Shape;1188;p61">
            <a:extLst>
              <a:ext uri="{FF2B5EF4-FFF2-40B4-BE49-F238E27FC236}">
                <a16:creationId xmlns:a16="http://schemas.microsoft.com/office/drawing/2014/main" id="{29895DEA-763F-2636-936F-D718E7942099}"/>
              </a:ext>
            </a:extLst>
          </p:cNvPr>
          <p:cNvSpPr/>
          <p:nvPr/>
        </p:nvSpPr>
        <p:spPr>
          <a:xfrm>
            <a:off x="3808150" y="281107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C</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6" name="Google Shape;1189;p61">
            <a:extLst>
              <a:ext uri="{FF2B5EF4-FFF2-40B4-BE49-F238E27FC236}">
                <a16:creationId xmlns:a16="http://schemas.microsoft.com/office/drawing/2014/main" id="{F85E2295-4E9D-C13D-C4A1-DE44C333CC32}"/>
              </a:ext>
            </a:extLst>
          </p:cNvPr>
          <p:cNvSpPr/>
          <p:nvPr/>
        </p:nvSpPr>
        <p:spPr>
          <a:xfrm>
            <a:off x="5827925" y="341497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G</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cxnSp>
        <p:nvCxnSpPr>
          <p:cNvPr id="27" name="Google Shape;1190;p61">
            <a:extLst>
              <a:ext uri="{FF2B5EF4-FFF2-40B4-BE49-F238E27FC236}">
                <a16:creationId xmlns:a16="http://schemas.microsoft.com/office/drawing/2014/main" id="{FA325829-D885-AE3D-2077-10CBEB689413}"/>
              </a:ext>
            </a:extLst>
          </p:cNvPr>
          <p:cNvCxnSpPr>
            <a:endCxn id="21" idx="4"/>
          </p:cNvCxnSpPr>
          <p:nvPr/>
        </p:nvCxnSpPr>
        <p:spPr>
          <a:xfrm rot="10800000">
            <a:off x="3191275" y="4018871"/>
            <a:ext cx="0" cy="687900"/>
          </a:xfrm>
          <a:prstGeom prst="straightConnector1">
            <a:avLst/>
          </a:prstGeom>
          <a:noFill/>
          <a:ln w="9525" cap="flat" cmpd="sng">
            <a:solidFill>
              <a:srgbClr val="888888"/>
            </a:solidFill>
            <a:prstDash val="solid"/>
            <a:round/>
            <a:headEnd type="none" w="med" len="med"/>
            <a:tailEnd type="triangle" w="med" len="med"/>
          </a:ln>
        </p:spPr>
      </p:cxnSp>
      <p:cxnSp>
        <p:nvCxnSpPr>
          <p:cNvPr id="28" name="Google Shape;1191;p61">
            <a:extLst>
              <a:ext uri="{FF2B5EF4-FFF2-40B4-BE49-F238E27FC236}">
                <a16:creationId xmlns:a16="http://schemas.microsoft.com/office/drawing/2014/main" id="{4F95F751-DDC3-8335-E383-9139C8E967F1}"/>
              </a:ext>
            </a:extLst>
          </p:cNvPr>
          <p:cNvCxnSpPr>
            <a:stCxn id="20" idx="7"/>
            <a:endCxn id="22" idx="3"/>
          </p:cNvCxnSpPr>
          <p:nvPr/>
        </p:nvCxnSpPr>
        <p:spPr>
          <a:xfrm rot="10800000" flipH="1">
            <a:off x="3404786" y="4697435"/>
            <a:ext cx="491700" cy="97800"/>
          </a:xfrm>
          <a:prstGeom prst="straightConnector1">
            <a:avLst/>
          </a:prstGeom>
          <a:noFill/>
          <a:ln w="9525" cap="flat" cmpd="sng">
            <a:solidFill>
              <a:srgbClr val="888888"/>
            </a:solidFill>
            <a:prstDash val="solid"/>
            <a:round/>
            <a:headEnd type="none" w="med" len="med"/>
            <a:tailEnd type="triangle" w="med" len="med"/>
          </a:ln>
        </p:spPr>
      </p:cxnSp>
      <p:cxnSp>
        <p:nvCxnSpPr>
          <p:cNvPr id="29" name="Google Shape;1192;p61">
            <a:extLst>
              <a:ext uri="{FF2B5EF4-FFF2-40B4-BE49-F238E27FC236}">
                <a16:creationId xmlns:a16="http://schemas.microsoft.com/office/drawing/2014/main" id="{0455F2EA-7B4B-CD69-91F5-5D20CDFF8250}"/>
              </a:ext>
            </a:extLst>
          </p:cNvPr>
          <p:cNvCxnSpPr>
            <a:stCxn id="22" idx="1"/>
            <a:endCxn id="21" idx="5"/>
          </p:cNvCxnSpPr>
          <p:nvPr/>
        </p:nvCxnSpPr>
        <p:spPr>
          <a:xfrm rot="10800000">
            <a:off x="3404889" y="3930560"/>
            <a:ext cx="491700" cy="339900"/>
          </a:xfrm>
          <a:prstGeom prst="straightConnector1">
            <a:avLst/>
          </a:prstGeom>
          <a:noFill/>
          <a:ln w="9525" cap="flat" cmpd="sng">
            <a:solidFill>
              <a:srgbClr val="888888"/>
            </a:solidFill>
            <a:prstDash val="solid"/>
            <a:round/>
            <a:headEnd type="none" w="med" len="med"/>
            <a:tailEnd type="triangle" w="med" len="med"/>
          </a:ln>
        </p:spPr>
      </p:cxnSp>
      <p:cxnSp>
        <p:nvCxnSpPr>
          <p:cNvPr id="30" name="Google Shape;1193;p61">
            <a:extLst>
              <a:ext uri="{FF2B5EF4-FFF2-40B4-BE49-F238E27FC236}">
                <a16:creationId xmlns:a16="http://schemas.microsoft.com/office/drawing/2014/main" id="{D42DA6B8-B4DB-38E8-DEFB-87B86A09D3CB}"/>
              </a:ext>
            </a:extLst>
          </p:cNvPr>
          <p:cNvCxnSpPr>
            <a:stCxn id="21" idx="7"/>
            <a:endCxn id="25" idx="2"/>
          </p:cNvCxnSpPr>
          <p:nvPr/>
        </p:nvCxnSpPr>
        <p:spPr>
          <a:xfrm rot="10800000" flipH="1">
            <a:off x="3404786" y="3113110"/>
            <a:ext cx="403500" cy="390300"/>
          </a:xfrm>
          <a:prstGeom prst="straightConnector1">
            <a:avLst/>
          </a:prstGeom>
          <a:noFill/>
          <a:ln w="9525" cap="flat" cmpd="sng">
            <a:solidFill>
              <a:srgbClr val="888888"/>
            </a:solidFill>
            <a:prstDash val="solid"/>
            <a:round/>
            <a:headEnd type="none" w="med" len="med"/>
            <a:tailEnd type="triangle" w="med" len="med"/>
          </a:ln>
        </p:spPr>
      </p:cxnSp>
      <p:cxnSp>
        <p:nvCxnSpPr>
          <p:cNvPr id="31" name="Google Shape;1194;p61">
            <a:extLst>
              <a:ext uri="{FF2B5EF4-FFF2-40B4-BE49-F238E27FC236}">
                <a16:creationId xmlns:a16="http://schemas.microsoft.com/office/drawing/2014/main" id="{2B05BFEC-1A31-2301-7A75-1B2B1245F001}"/>
              </a:ext>
            </a:extLst>
          </p:cNvPr>
          <p:cNvCxnSpPr>
            <a:stCxn id="22" idx="7"/>
            <a:endCxn id="24" idx="3"/>
          </p:cNvCxnSpPr>
          <p:nvPr/>
        </p:nvCxnSpPr>
        <p:spPr>
          <a:xfrm rot="10800000" flipH="1">
            <a:off x="4323611" y="3930560"/>
            <a:ext cx="491700" cy="339900"/>
          </a:xfrm>
          <a:prstGeom prst="straightConnector1">
            <a:avLst/>
          </a:prstGeom>
          <a:noFill/>
          <a:ln w="9525" cap="flat" cmpd="sng">
            <a:solidFill>
              <a:srgbClr val="888888"/>
            </a:solidFill>
            <a:prstDash val="solid"/>
            <a:round/>
            <a:headEnd type="none" w="med" len="med"/>
            <a:tailEnd type="triangle" w="med" len="med"/>
          </a:ln>
        </p:spPr>
      </p:cxnSp>
      <p:cxnSp>
        <p:nvCxnSpPr>
          <p:cNvPr id="32" name="Google Shape;1195;p61">
            <a:extLst>
              <a:ext uri="{FF2B5EF4-FFF2-40B4-BE49-F238E27FC236}">
                <a16:creationId xmlns:a16="http://schemas.microsoft.com/office/drawing/2014/main" id="{1BB9B015-DF7D-CD27-934B-59BEA2F31E76}"/>
              </a:ext>
            </a:extLst>
          </p:cNvPr>
          <p:cNvCxnSpPr>
            <a:stCxn id="22" idx="5"/>
            <a:endCxn id="23" idx="1"/>
          </p:cNvCxnSpPr>
          <p:nvPr/>
        </p:nvCxnSpPr>
        <p:spPr>
          <a:xfrm>
            <a:off x="4323611" y="4697482"/>
            <a:ext cx="491700" cy="97800"/>
          </a:xfrm>
          <a:prstGeom prst="straightConnector1">
            <a:avLst/>
          </a:prstGeom>
          <a:noFill/>
          <a:ln w="9525" cap="flat" cmpd="sng">
            <a:solidFill>
              <a:srgbClr val="888888"/>
            </a:solidFill>
            <a:prstDash val="solid"/>
            <a:round/>
            <a:headEnd type="none" w="med" len="med"/>
            <a:tailEnd type="triangle" w="med" len="med"/>
          </a:ln>
        </p:spPr>
      </p:cxnSp>
      <p:cxnSp>
        <p:nvCxnSpPr>
          <p:cNvPr id="33" name="Google Shape;1196;p61">
            <a:extLst>
              <a:ext uri="{FF2B5EF4-FFF2-40B4-BE49-F238E27FC236}">
                <a16:creationId xmlns:a16="http://schemas.microsoft.com/office/drawing/2014/main" id="{06E3758A-9504-CEBD-1339-F2B5475A836E}"/>
              </a:ext>
            </a:extLst>
          </p:cNvPr>
          <p:cNvCxnSpPr>
            <a:stCxn id="23" idx="0"/>
            <a:endCxn id="24" idx="4"/>
          </p:cNvCxnSpPr>
          <p:nvPr/>
        </p:nvCxnSpPr>
        <p:spPr>
          <a:xfrm rot="10800000">
            <a:off x="5028925" y="4018896"/>
            <a:ext cx="0" cy="687900"/>
          </a:xfrm>
          <a:prstGeom prst="straightConnector1">
            <a:avLst/>
          </a:prstGeom>
          <a:noFill/>
          <a:ln w="9525" cap="flat" cmpd="sng">
            <a:solidFill>
              <a:srgbClr val="888888"/>
            </a:solidFill>
            <a:prstDash val="solid"/>
            <a:round/>
            <a:headEnd type="none" w="med" len="med"/>
            <a:tailEnd type="triangle" w="med" len="med"/>
          </a:ln>
        </p:spPr>
      </p:cxnSp>
      <p:cxnSp>
        <p:nvCxnSpPr>
          <p:cNvPr id="34" name="Google Shape;1197;p61">
            <a:extLst>
              <a:ext uri="{FF2B5EF4-FFF2-40B4-BE49-F238E27FC236}">
                <a16:creationId xmlns:a16="http://schemas.microsoft.com/office/drawing/2014/main" id="{9BFA09F2-B5F2-5DBA-8619-2335C08D7A30}"/>
              </a:ext>
            </a:extLst>
          </p:cNvPr>
          <p:cNvCxnSpPr>
            <a:stCxn id="25" idx="6"/>
            <a:endCxn id="24" idx="1"/>
          </p:cNvCxnSpPr>
          <p:nvPr/>
        </p:nvCxnSpPr>
        <p:spPr>
          <a:xfrm>
            <a:off x="4412050" y="3113021"/>
            <a:ext cx="403500" cy="390300"/>
          </a:xfrm>
          <a:prstGeom prst="straightConnector1">
            <a:avLst/>
          </a:prstGeom>
          <a:noFill/>
          <a:ln w="9525" cap="flat" cmpd="sng">
            <a:solidFill>
              <a:srgbClr val="888888"/>
            </a:solidFill>
            <a:prstDash val="solid"/>
            <a:round/>
            <a:headEnd type="none" w="med" len="med"/>
            <a:tailEnd type="triangle" w="med" len="med"/>
          </a:ln>
        </p:spPr>
      </p:cxnSp>
      <p:cxnSp>
        <p:nvCxnSpPr>
          <p:cNvPr id="35" name="Google Shape;1198;p61">
            <a:extLst>
              <a:ext uri="{FF2B5EF4-FFF2-40B4-BE49-F238E27FC236}">
                <a16:creationId xmlns:a16="http://schemas.microsoft.com/office/drawing/2014/main" id="{461360F5-52F5-DDF6-06A6-3D0C07A2D3FD}"/>
              </a:ext>
            </a:extLst>
          </p:cNvPr>
          <p:cNvCxnSpPr>
            <a:stCxn id="26" idx="2"/>
            <a:endCxn id="24" idx="6"/>
          </p:cNvCxnSpPr>
          <p:nvPr/>
        </p:nvCxnSpPr>
        <p:spPr>
          <a:xfrm rot="10800000">
            <a:off x="5330825" y="3716921"/>
            <a:ext cx="497100" cy="0"/>
          </a:xfrm>
          <a:prstGeom prst="straightConnector1">
            <a:avLst/>
          </a:prstGeom>
          <a:noFill/>
          <a:ln w="9525" cap="flat" cmpd="sng">
            <a:solidFill>
              <a:srgbClr val="888888"/>
            </a:solidFill>
            <a:prstDash val="solid"/>
            <a:round/>
            <a:headEnd type="none" w="med" len="med"/>
            <a:tailEnd type="triangle" w="med" len="med"/>
          </a:ln>
        </p:spPr>
      </p:cxnSp>
      <p:sp>
        <p:nvSpPr>
          <p:cNvPr id="39" name="TextBox 38">
            <a:extLst>
              <a:ext uri="{FF2B5EF4-FFF2-40B4-BE49-F238E27FC236}">
                <a16:creationId xmlns:a16="http://schemas.microsoft.com/office/drawing/2014/main" id="{253C525B-7069-5F86-1240-C81B8284C0D5}"/>
              </a:ext>
            </a:extLst>
          </p:cNvPr>
          <p:cNvSpPr txBox="1"/>
          <p:nvPr/>
        </p:nvSpPr>
        <p:spPr>
          <a:xfrm>
            <a:off x="2649343" y="6414383"/>
            <a:ext cx="4759161" cy="369332"/>
          </a:xfrm>
          <a:prstGeom prst="rect">
            <a:avLst/>
          </a:prstGeom>
          <a:noFill/>
        </p:spPr>
        <p:txBody>
          <a:bodyPr wrap="square">
            <a:spAutoFit/>
          </a:bodyPr>
          <a:lstStyle/>
          <a:p>
            <a:r>
              <a:rPr lang="en-GB" dirty="0"/>
              <a:t>Acknowledgement: </a:t>
            </a:r>
            <a:r>
              <a:rPr lang="en-SE" dirty="0">
                <a:hlinkClick r:id="rId2"/>
              </a:rPr>
              <a:t>https://sp24.datastructur.es/</a:t>
            </a:r>
            <a:r>
              <a:rPr lang="en-GB" dirty="0"/>
              <a:t> </a:t>
            </a:r>
            <a:endParaRPr lang="en-SE" dirty="0"/>
          </a:p>
        </p:txBody>
      </p:sp>
    </p:spTree>
    <p:extLst>
      <p:ext uri="{BB962C8B-B14F-4D97-AF65-F5344CB8AC3E}">
        <p14:creationId xmlns:p14="http://schemas.microsoft.com/office/powerpoint/2010/main" val="1609525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82FB-8C54-9AFB-0C86-E7FA16A77AF1}"/>
              </a:ext>
            </a:extLst>
          </p:cNvPr>
          <p:cNvSpPr>
            <a:spLocks noGrp="1"/>
          </p:cNvSpPr>
          <p:nvPr>
            <p:ph type="title"/>
          </p:nvPr>
        </p:nvSpPr>
        <p:spPr/>
        <p:txBody>
          <a:bodyPr/>
          <a:lstStyle/>
          <a:p>
            <a:r>
              <a:rPr lang="en-GB" dirty="0"/>
              <a:t>Adjacency Matrix </a:t>
            </a:r>
            <a:endParaRPr lang="en-SE" dirty="0"/>
          </a:p>
        </p:txBody>
      </p:sp>
      <p:sp>
        <p:nvSpPr>
          <p:cNvPr id="3" name="Content Placeholder 2">
            <a:extLst>
              <a:ext uri="{FF2B5EF4-FFF2-40B4-BE49-F238E27FC236}">
                <a16:creationId xmlns:a16="http://schemas.microsoft.com/office/drawing/2014/main" id="{0A1E4058-DDDA-5668-98A0-03A5F5C29291}"/>
              </a:ext>
            </a:extLst>
          </p:cNvPr>
          <p:cNvSpPr>
            <a:spLocks noGrp="1"/>
          </p:cNvSpPr>
          <p:nvPr>
            <p:ph idx="1"/>
          </p:nvPr>
        </p:nvSpPr>
        <p:spPr/>
        <p:txBody>
          <a:bodyPr/>
          <a:lstStyle/>
          <a:p>
            <a:endParaRPr lang="en-SE" dirty="0"/>
          </a:p>
        </p:txBody>
      </p:sp>
      <p:pic>
        <p:nvPicPr>
          <p:cNvPr id="8" name="table">
            <a:extLst>
              <a:ext uri="{FF2B5EF4-FFF2-40B4-BE49-F238E27FC236}">
                <a16:creationId xmlns:a16="http://schemas.microsoft.com/office/drawing/2014/main" id="{64DD0091-86E1-195A-721C-9ADEA3466AD7}"/>
              </a:ext>
            </a:extLst>
          </p:cNvPr>
          <p:cNvPicPr>
            <a:picLocks noChangeAspect="1"/>
          </p:cNvPicPr>
          <p:nvPr/>
        </p:nvPicPr>
        <p:blipFill>
          <a:blip r:embed="rId2"/>
          <a:stretch>
            <a:fillRect/>
          </a:stretch>
        </p:blipFill>
        <p:spPr>
          <a:xfrm>
            <a:off x="5036164" y="1990071"/>
            <a:ext cx="3394600" cy="3657360"/>
          </a:xfrm>
          <a:prstGeom prst="rect">
            <a:avLst/>
          </a:prstGeom>
        </p:spPr>
      </p:pic>
      <p:sp>
        <p:nvSpPr>
          <p:cNvPr id="9" name="Google Shape;1365;p68">
            <a:extLst>
              <a:ext uri="{FF2B5EF4-FFF2-40B4-BE49-F238E27FC236}">
                <a16:creationId xmlns:a16="http://schemas.microsoft.com/office/drawing/2014/main" id="{40AD2FE2-0C67-3FD3-D779-AF6A4194F5FC}"/>
              </a:ext>
            </a:extLst>
          </p:cNvPr>
          <p:cNvSpPr txBox="1"/>
          <p:nvPr/>
        </p:nvSpPr>
        <p:spPr>
          <a:xfrm rot="905">
            <a:off x="4669140" y="5550835"/>
            <a:ext cx="1139100" cy="40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a:latin typeface="Catamaran"/>
                <a:ea typeface="Catamaran"/>
                <a:cs typeface="Catamaran"/>
                <a:sym typeface="Catamaran"/>
              </a:rPr>
              <a:t>From</a:t>
            </a:r>
            <a:endParaRPr sz="1800" b="1" dirty="0">
              <a:latin typeface="Catamaran"/>
              <a:ea typeface="Catamaran"/>
              <a:cs typeface="Catamaran"/>
              <a:sym typeface="Catamaran"/>
            </a:endParaRPr>
          </a:p>
        </p:txBody>
      </p:sp>
      <p:sp>
        <p:nvSpPr>
          <p:cNvPr id="10" name="Google Shape;1366;p68">
            <a:extLst>
              <a:ext uri="{FF2B5EF4-FFF2-40B4-BE49-F238E27FC236}">
                <a16:creationId xmlns:a16="http://schemas.microsoft.com/office/drawing/2014/main" id="{B51D8CE9-4A5C-445E-F487-C949BF0CDE94}"/>
              </a:ext>
            </a:extLst>
          </p:cNvPr>
          <p:cNvSpPr txBox="1"/>
          <p:nvPr/>
        </p:nvSpPr>
        <p:spPr>
          <a:xfrm>
            <a:off x="8356421" y="1999972"/>
            <a:ext cx="491700" cy="39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a:latin typeface="Catamaran"/>
                <a:ea typeface="Catamaran"/>
                <a:cs typeface="Catamaran"/>
                <a:sym typeface="Catamaran"/>
              </a:rPr>
              <a:t>To</a:t>
            </a:r>
            <a:endParaRPr sz="1800" b="1" dirty="0">
              <a:latin typeface="Catamaran"/>
              <a:ea typeface="Catamaran"/>
              <a:cs typeface="Catamaran"/>
              <a:sym typeface="Catamaran"/>
            </a:endParaRPr>
          </a:p>
        </p:txBody>
      </p:sp>
      <p:sp>
        <p:nvSpPr>
          <p:cNvPr id="11" name="Google Shape;1183;p61">
            <a:extLst>
              <a:ext uri="{FF2B5EF4-FFF2-40B4-BE49-F238E27FC236}">
                <a16:creationId xmlns:a16="http://schemas.microsoft.com/office/drawing/2014/main" id="{F8614597-5BB4-AD12-4115-24921EBBC878}"/>
              </a:ext>
            </a:extLst>
          </p:cNvPr>
          <p:cNvSpPr/>
          <p:nvPr/>
        </p:nvSpPr>
        <p:spPr>
          <a:xfrm>
            <a:off x="738265" y="4404846"/>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A</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12" name="Google Shape;1184;p61">
            <a:extLst>
              <a:ext uri="{FF2B5EF4-FFF2-40B4-BE49-F238E27FC236}">
                <a16:creationId xmlns:a16="http://schemas.microsoft.com/office/drawing/2014/main" id="{761DDBF0-36EB-3733-1829-DBE116876465}"/>
              </a:ext>
            </a:extLst>
          </p:cNvPr>
          <p:cNvSpPr/>
          <p:nvPr/>
        </p:nvSpPr>
        <p:spPr>
          <a:xfrm>
            <a:off x="738265" y="311302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B</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13" name="Google Shape;1185;p61">
            <a:extLst>
              <a:ext uri="{FF2B5EF4-FFF2-40B4-BE49-F238E27FC236}">
                <a16:creationId xmlns:a16="http://schemas.microsoft.com/office/drawing/2014/main" id="{9C32B787-497B-5CBD-B9A1-9211D3934C3C}"/>
              </a:ext>
            </a:extLst>
          </p:cNvPr>
          <p:cNvSpPr/>
          <p:nvPr/>
        </p:nvSpPr>
        <p:spPr>
          <a:xfrm>
            <a:off x="1657090" y="388007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D</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14" name="Google Shape;1186;p61">
            <a:extLst>
              <a:ext uri="{FF2B5EF4-FFF2-40B4-BE49-F238E27FC236}">
                <a16:creationId xmlns:a16="http://schemas.microsoft.com/office/drawing/2014/main" id="{ADBA31B0-068F-0DFD-9905-5F475A2B5ACF}"/>
              </a:ext>
            </a:extLst>
          </p:cNvPr>
          <p:cNvSpPr/>
          <p:nvPr/>
        </p:nvSpPr>
        <p:spPr>
          <a:xfrm>
            <a:off x="2575915" y="4404846"/>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E</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15" name="Google Shape;1187;p61">
            <a:extLst>
              <a:ext uri="{FF2B5EF4-FFF2-40B4-BE49-F238E27FC236}">
                <a16:creationId xmlns:a16="http://schemas.microsoft.com/office/drawing/2014/main" id="{92ABB67A-7D77-92C5-B89B-747BB8E77530}"/>
              </a:ext>
            </a:extLst>
          </p:cNvPr>
          <p:cNvSpPr/>
          <p:nvPr/>
        </p:nvSpPr>
        <p:spPr>
          <a:xfrm>
            <a:off x="2575915" y="311302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F</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16" name="Google Shape;1188;p61">
            <a:extLst>
              <a:ext uri="{FF2B5EF4-FFF2-40B4-BE49-F238E27FC236}">
                <a16:creationId xmlns:a16="http://schemas.microsoft.com/office/drawing/2014/main" id="{8C580FD6-978C-C7AF-67CC-2C93BA0DC46E}"/>
              </a:ext>
            </a:extLst>
          </p:cNvPr>
          <p:cNvSpPr/>
          <p:nvPr/>
        </p:nvSpPr>
        <p:spPr>
          <a:xfrm>
            <a:off x="1657090" y="250912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C</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17" name="Google Shape;1189;p61">
            <a:extLst>
              <a:ext uri="{FF2B5EF4-FFF2-40B4-BE49-F238E27FC236}">
                <a16:creationId xmlns:a16="http://schemas.microsoft.com/office/drawing/2014/main" id="{3F9DEFE6-6E59-9120-B272-795058C595A0}"/>
              </a:ext>
            </a:extLst>
          </p:cNvPr>
          <p:cNvSpPr/>
          <p:nvPr/>
        </p:nvSpPr>
        <p:spPr>
          <a:xfrm>
            <a:off x="3676865" y="3113021"/>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G</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cxnSp>
        <p:nvCxnSpPr>
          <p:cNvPr id="18" name="Google Shape;1190;p61">
            <a:extLst>
              <a:ext uri="{FF2B5EF4-FFF2-40B4-BE49-F238E27FC236}">
                <a16:creationId xmlns:a16="http://schemas.microsoft.com/office/drawing/2014/main" id="{72D54206-8B2B-DCD5-E7F0-401705E67D94}"/>
              </a:ext>
            </a:extLst>
          </p:cNvPr>
          <p:cNvCxnSpPr>
            <a:endCxn id="12" idx="4"/>
          </p:cNvCxnSpPr>
          <p:nvPr/>
        </p:nvCxnSpPr>
        <p:spPr>
          <a:xfrm rot="10800000">
            <a:off x="1040215" y="3716921"/>
            <a:ext cx="0" cy="687900"/>
          </a:xfrm>
          <a:prstGeom prst="straightConnector1">
            <a:avLst/>
          </a:prstGeom>
          <a:noFill/>
          <a:ln w="9525" cap="flat" cmpd="sng">
            <a:solidFill>
              <a:srgbClr val="888888"/>
            </a:solidFill>
            <a:prstDash val="solid"/>
            <a:round/>
            <a:headEnd type="none" w="med" len="med"/>
            <a:tailEnd type="triangle" w="med" len="med"/>
          </a:ln>
        </p:spPr>
      </p:cxnSp>
      <p:cxnSp>
        <p:nvCxnSpPr>
          <p:cNvPr id="19" name="Google Shape;1191;p61">
            <a:extLst>
              <a:ext uri="{FF2B5EF4-FFF2-40B4-BE49-F238E27FC236}">
                <a16:creationId xmlns:a16="http://schemas.microsoft.com/office/drawing/2014/main" id="{14E262BE-36A9-51D4-1D99-A03CE8741D2E}"/>
              </a:ext>
            </a:extLst>
          </p:cNvPr>
          <p:cNvCxnSpPr>
            <a:stCxn id="11" idx="7"/>
            <a:endCxn id="13" idx="3"/>
          </p:cNvCxnSpPr>
          <p:nvPr/>
        </p:nvCxnSpPr>
        <p:spPr>
          <a:xfrm rot="10800000" flipH="1">
            <a:off x="1253726" y="4395485"/>
            <a:ext cx="491700" cy="97800"/>
          </a:xfrm>
          <a:prstGeom prst="straightConnector1">
            <a:avLst/>
          </a:prstGeom>
          <a:noFill/>
          <a:ln w="9525" cap="flat" cmpd="sng">
            <a:solidFill>
              <a:srgbClr val="888888"/>
            </a:solidFill>
            <a:prstDash val="solid"/>
            <a:round/>
            <a:headEnd type="none" w="med" len="med"/>
            <a:tailEnd type="triangle" w="med" len="med"/>
          </a:ln>
        </p:spPr>
      </p:cxnSp>
      <p:cxnSp>
        <p:nvCxnSpPr>
          <p:cNvPr id="20" name="Google Shape;1192;p61">
            <a:extLst>
              <a:ext uri="{FF2B5EF4-FFF2-40B4-BE49-F238E27FC236}">
                <a16:creationId xmlns:a16="http://schemas.microsoft.com/office/drawing/2014/main" id="{AE27ED5F-F427-0B0B-9B25-D5480EE4DF38}"/>
              </a:ext>
            </a:extLst>
          </p:cNvPr>
          <p:cNvCxnSpPr>
            <a:stCxn id="13" idx="1"/>
            <a:endCxn id="12" idx="5"/>
          </p:cNvCxnSpPr>
          <p:nvPr/>
        </p:nvCxnSpPr>
        <p:spPr>
          <a:xfrm rot="10800000">
            <a:off x="1253829" y="3628610"/>
            <a:ext cx="491700" cy="339900"/>
          </a:xfrm>
          <a:prstGeom prst="straightConnector1">
            <a:avLst/>
          </a:prstGeom>
          <a:noFill/>
          <a:ln w="9525" cap="flat" cmpd="sng">
            <a:solidFill>
              <a:srgbClr val="888888"/>
            </a:solidFill>
            <a:prstDash val="solid"/>
            <a:round/>
            <a:headEnd type="none" w="med" len="med"/>
            <a:tailEnd type="triangle" w="med" len="med"/>
          </a:ln>
        </p:spPr>
      </p:cxnSp>
      <p:cxnSp>
        <p:nvCxnSpPr>
          <p:cNvPr id="21" name="Google Shape;1193;p61">
            <a:extLst>
              <a:ext uri="{FF2B5EF4-FFF2-40B4-BE49-F238E27FC236}">
                <a16:creationId xmlns:a16="http://schemas.microsoft.com/office/drawing/2014/main" id="{7B9FB639-E458-950A-64B5-EF6879D28ACC}"/>
              </a:ext>
            </a:extLst>
          </p:cNvPr>
          <p:cNvCxnSpPr>
            <a:stCxn id="12" idx="7"/>
            <a:endCxn id="16" idx="2"/>
          </p:cNvCxnSpPr>
          <p:nvPr/>
        </p:nvCxnSpPr>
        <p:spPr>
          <a:xfrm rot="10800000" flipH="1">
            <a:off x="1253726" y="2811160"/>
            <a:ext cx="403500" cy="390300"/>
          </a:xfrm>
          <a:prstGeom prst="straightConnector1">
            <a:avLst/>
          </a:prstGeom>
          <a:noFill/>
          <a:ln w="9525" cap="flat" cmpd="sng">
            <a:solidFill>
              <a:srgbClr val="888888"/>
            </a:solidFill>
            <a:prstDash val="solid"/>
            <a:round/>
            <a:headEnd type="none" w="med" len="med"/>
            <a:tailEnd type="triangle" w="med" len="med"/>
          </a:ln>
        </p:spPr>
      </p:cxnSp>
      <p:cxnSp>
        <p:nvCxnSpPr>
          <p:cNvPr id="22" name="Google Shape;1194;p61">
            <a:extLst>
              <a:ext uri="{FF2B5EF4-FFF2-40B4-BE49-F238E27FC236}">
                <a16:creationId xmlns:a16="http://schemas.microsoft.com/office/drawing/2014/main" id="{72884723-D55D-ED25-60A4-D126E41657FE}"/>
              </a:ext>
            </a:extLst>
          </p:cNvPr>
          <p:cNvCxnSpPr>
            <a:stCxn id="13" idx="7"/>
            <a:endCxn id="15" idx="3"/>
          </p:cNvCxnSpPr>
          <p:nvPr/>
        </p:nvCxnSpPr>
        <p:spPr>
          <a:xfrm rot="10800000" flipH="1">
            <a:off x="2172551" y="3628610"/>
            <a:ext cx="491700" cy="339900"/>
          </a:xfrm>
          <a:prstGeom prst="straightConnector1">
            <a:avLst/>
          </a:prstGeom>
          <a:noFill/>
          <a:ln w="9525" cap="flat" cmpd="sng">
            <a:solidFill>
              <a:srgbClr val="888888"/>
            </a:solidFill>
            <a:prstDash val="solid"/>
            <a:round/>
            <a:headEnd type="none" w="med" len="med"/>
            <a:tailEnd type="triangle" w="med" len="med"/>
          </a:ln>
        </p:spPr>
      </p:cxnSp>
      <p:cxnSp>
        <p:nvCxnSpPr>
          <p:cNvPr id="23" name="Google Shape;1195;p61">
            <a:extLst>
              <a:ext uri="{FF2B5EF4-FFF2-40B4-BE49-F238E27FC236}">
                <a16:creationId xmlns:a16="http://schemas.microsoft.com/office/drawing/2014/main" id="{04B39202-A1C3-1270-F0A0-B1387D9C6907}"/>
              </a:ext>
            </a:extLst>
          </p:cNvPr>
          <p:cNvCxnSpPr>
            <a:stCxn id="13" idx="5"/>
            <a:endCxn id="14" idx="1"/>
          </p:cNvCxnSpPr>
          <p:nvPr/>
        </p:nvCxnSpPr>
        <p:spPr>
          <a:xfrm>
            <a:off x="2172551" y="4395532"/>
            <a:ext cx="491700" cy="97800"/>
          </a:xfrm>
          <a:prstGeom prst="straightConnector1">
            <a:avLst/>
          </a:prstGeom>
          <a:noFill/>
          <a:ln w="9525" cap="flat" cmpd="sng">
            <a:solidFill>
              <a:srgbClr val="888888"/>
            </a:solidFill>
            <a:prstDash val="solid"/>
            <a:round/>
            <a:headEnd type="none" w="med" len="med"/>
            <a:tailEnd type="triangle" w="med" len="med"/>
          </a:ln>
        </p:spPr>
      </p:cxnSp>
      <p:cxnSp>
        <p:nvCxnSpPr>
          <p:cNvPr id="24" name="Google Shape;1196;p61">
            <a:extLst>
              <a:ext uri="{FF2B5EF4-FFF2-40B4-BE49-F238E27FC236}">
                <a16:creationId xmlns:a16="http://schemas.microsoft.com/office/drawing/2014/main" id="{BFF23968-9675-1CAE-E883-7AD1976E8F40}"/>
              </a:ext>
            </a:extLst>
          </p:cNvPr>
          <p:cNvCxnSpPr>
            <a:stCxn id="14" idx="0"/>
            <a:endCxn id="15" idx="4"/>
          </p:cNvCxnSpPr>
          <p:nvPr/>
        </p:nvCxnSpPr>
        <p:spPr>
          <a:xfrm rot="10800000">
            <a:off x="2877865" y="3716946"/>
            <a:ext cx="0" cy="687900"/>
          </a:xfrm>
          <a:prstGeom prst="straightConnector1">
            <a:avLst/>
          </a:prstGeom>
          <a:noFill/>
          <a:ln w="9525" cap="flat" cmpd="sng">
            <a:solidFill>
              <a:srgbClr val="888888"/>
            </a:solidFill>
            <a:prstDash val="solid"/>
            <a:round/>
            <a:headEnd type="none" w="med" len="med"/>
            <a:tailEnd type="triangle" w="med" len="med"/>
          </a:ln>
        </p:spPr>
      </p:cxnSp>
      <p:cxnSp>
        <p:nvCxnSpPr>
          <p:cNvPr id="25" name="Google Shape;1197;p61">
            <a:extLst>
              <a:ext uri="{FF2B5EF4-FFF2-40B4-BE49-F238E27FC236}">
                <a16:creationId xmlns:a16="http://schemas.microsoft.com/office/drawing/2014/main" id="{F14226F5-A0A8-B870-401E-D1EAE19681E6}"/>
              </a:ext>
            </a:extLst>
          </p:cNvPr>
          <p:cNvCxnSpPr>
            <a:stCxn id="16" idx="6"/>
            <a:endCxn id="15" idx="1"/>
          </p:cNvCxnSpPr>
          <p:nvPr/>
        </p:nvCxnSpPr>
        <p:spPr>
          <a:xfrm>
            <a:off x="2260990" y="2811071"/>
            <a:ext cx="403500" cy="390300"/>
          </a:xfrm>
          <a:prstGeom prst="straightConnector1">
            <a:avLst/>
          </a:prstGeom>
          <a:noFill/>
          <a:ln w="9525" cap="flat" cmpd="sng">
            <a:solidFill>
              <a:srgbClr val="888888"/>
            </a:solidFill>
            <a:prstDash val="solid"/>
            <a:round/>
            <a:headEnd type="none" w="med" len="med"/>
            <a:tailEnd type="triangle" w="med" len="med"/>
          </a:ln>
        </p:spPr>
      </p:cxnSp>
      <p:cxnSp>
        <p:nvCxnSpPr>
          <p:cNvPr id="26" name="Google Shape;1198;p61">
            <a:extLst>
              <a:ext uri="{FF2B5EF4-FFF2-40B4-BE49-F238E27FC236}">
                <a16:creationId xmlns:a16="http://schemas.microsoft.com/office/drawing/2014/main" id="{F8D1D72F-CB5D-D418-E28F-D521E1559807}"/>
              </a:ext>
            </a:extLst>
          </p:cNvPr>
          <p:cNvCxnSpPr>
            <a:stCxn id="17" idx="2"/>
            <a:endCxn id="15" idx="6"/>
          </p:cNvCxnSpPr>
          <p:nvPr/>
        </p:nvCxnSpPr>
        <p:spPr>
          <a:xfrm rot="10800000">
            <a:off x="3179765" y="3414971"/>
            <a:ext cx="497100" cy="0"/>
          </a:xfrm>
          <a:prstGeom prst="straightConnector1">
            <a:avLst/>
          </a:prstGeom>
          <a:noFill/>
          <a:ln w="9525" cap="flat" cmpd="sng">
            <a:solidFill>
              <a:srgbClr val="888888"/>
            </a:solidFill>
            <a:prstDash val="solid"/>
            <a:round/>
            <a:headEnd type="none" w="med" len="med"/>
            <a:tailEnd type="triangle" w="med" len="med"/>
          </a:ln>
        </p:spPr>
      </p:cxnSp>
    </p:spTree>
    <p:extLst>
      <p:ext uri="{BB962C8B-B14F-4D97-AF65-F5344CB8AC3E}">
        <p14:creationId xmlns:p14="http://schemas.microsoft.com/office/powerpoint/2010/main" val="3879296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F2A4-1884-D179-B737-7CD543EBEC46}"/>
              </a:ext>
            </a:extLst>
          </p:cNvPr>
          <p:cNvSpPr>
            <a:spLocks noGrp="1"/>
          </p:cNvSpPr>
          <p:nvPr>
            <p:ph type="title"/>
          </p:nvPr>
        </p:nvSpPr>
        <p:spPr/>
        <p:txBody>
          <a:bodyPr/>
          <a:lstStyle/>
          <a:p>
            <a:r>
              <a:rPr lang="en-GB" dirty="0"/>
              <a:t>Adjacency List </a:t>
            </a:r>
            <a:endParaRPr lang="en-SE" dirty="0"/>
          </a:p>
        </p:txBody>
      </p:sp>
      <p:sp>
        <p:nvSpPr>
          <p:cNvPr id="3" name="Content Placeholder 2">
            <a:extLst>
              <a:ext uri="{FF2B5EF4-FFF2-40B4-BE49-F238E27FC236}">
                <a16:creationId xmlns:a16="http://schemas.microsoft.com/office/drawing/2014/main" id="{CA45E3BF-219C-2AF5-0D71-3EBBE1C5E7E3}"/>
              </a:ext>
            </a:extLst>
          </p:cNvPr>
          <p:cNvSpPr>
            <a:spLocks noGrp="1"/>
          </p:cNvSpPr>
          <p:nvPr>
            <p:ph idx="1"/>
          </p:nvPr>
        </p:nvSpPr>
        <p:spPr/>
        <p:txBody>
          <a:bodyPr/>
          <a:lstStyle/>
          <a:p>
            <a:endParaRPr lang="en-SE"/>
          </a:p>
        </p:txBody>
      </p:sp>
      <p:sp>
        <p:nvSpPr>
          <p:cNvPr id="34" name="Google Shape;1183;p61">
            <a:extLst>
              <a:ext uri="{FF2B5EF4-FFF2-40B4-BE49-F238E27FC236}">
                <a16:creationId xmlns:a16="http://schemas.microsoft.com/office/drawing/2014/main" id="{6C6A0564-4035-9F13-E1A7-A76251D81561}"/>
              </a:ext>
            </a:extLst>
          </p:cNvPr>
          <p:cNvSpPr/>
          <p:nvPr/>
        </p:nvSpPr>
        <p:spPr>
          <a:xfrm>
            <a:off x="1154074" y="4418875"/>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A</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35" name="Google Shape;1184;p61">
            <a:extLst>
              <a:ext uri="{FF2B5EF4-FFF2-40B4-BE49-F238E27FC236}">
                <a16:creationId xmlns:a16="http://schemas.microsoft.com/office/drawing/2014/main" id="{249B3B2C-DD8E-D7D9-76D3-A2E6D941EB9F}"/>
              </a:ext>
            </a:extLst>
          </p:cNvPr>
          <p:cNvSpPr/>
          <p:nvPr/>
        </p:nvSpPr>
        <p:spPr>
          <a:xfrm>
            <a:off x="1154074" y="3127050"/>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B</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36" name="Google Shape;1185;p61">
            <a:extLst>
              <a:ext uri="{FF2B5EF4-FFF2-40B4-BE49-F238E27FC236}">
                <a16:creationId xmlns:a16="http://schemas.microsoft.com/office/drawing/2014/main" id="{7823B6B1-436A-834C-AA27-DCE186052DD3}"/>
              </a:ext>
            </a:extLst>
          </p:cNvPr>
          <p:cNvSpPr/>
          <p:nvPr/>
        </p:nvSpPr>
        <p:spPr>
          <a:xfrm>
            <a:off x="2072899" y="3894100"/>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D</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37" name="Google Shape;1186;p61">
            <a:extLst>
              <a:ext uri="{FF2B5EF4-FFF2-40B4-BE49-F238E27FC236}">
                <a16:creationId xmlns:a16="http://schemas.microsoft.com/office/drawing/2014/main" id="{753E1233-2A6C-67D7-AA57-ED3A78448DCA}"/>
              </a:ext>
            </a:extLst>
          </p:cNvPr>
          <p:cNvSpPr/>
          <p:nvPr/>
        </p:nvSpPr>
        <p:spPr>
          <a:xfrm>
            <a:off x="2991724" y="4418875"/>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E</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38" name="Google Shape;1187;p61">
            <a:extLst>
              <a:ext uri="{FF2B5EF4-FFF2-40B4-BE49-F238E27FC236}">
                <a16:creationId xmlns:a16="http://schemas.microsoft.com/office/drawing/2014/main" id="{870A4BFD-C49B-C76C-A488-E2C6CCA2F3EB}"/>
              </a:ext>
            </a:extLst>
          </p:cNvPr>
          <p:cNvSpPr/>
          <p:nvPr/>
        </p:nvSpPr>
        <p:spPr>
          <a:xfrm>
            <a:off x="2991724" y="3127050"/>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F</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39" name="Google Shape;1188;p61">
            <a:extLst>
              <a:ext uri="{FF2B5EF4-FFF2-40B4-BE49-F238E27FC236}">
                <a16:creationId xmlns:a16="http://schemas.microsoft.com/office/drawing/2014/main" id="{6128191E-5EF6-CE1C-1519-8A57A6DB88D9}"/>
              </a:ext>
            </a:extLst>
          </p:cNvPr>
          <p:cNvSpPr/>
          <p:nvPr/>
        </p:nvSpPr>
        <p:spPr>
          <a:xfrm>
            <a:off x="2072899" y="2523150"/>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C</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40" name="Google Shape;1189;p61">
            <a:extLst>
              <a:ext uri="{FF2B5EF4-FFF2-40B4-BE49-F238E27FC236}">
                <a16:creationId xmlns:a16="http://schemas.microsoft.com/office/drawing/2014/main" id="{36E2192C-EA8D-5928-C1A9-D4C8E480226B}"/>
              </a:ext>
            </a:extLst>
          </p:cNvPr>
          <p:cNvSpPr/>
          <p:nvPr/>
        </p:nvSpPr>
        <p:spPr>
          <a:xfrm>
            <a:off x="4092674" y="3127050"/>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G</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cxnSp>
        <p:nvCxnSpPr>
          <p:cNvPr id="41" name="Google Shape;1190;p61">
            <a:extLst>
              <a:ext uri="{FF2B5EF4-FFF2-40B4-BE49-F238E27FC236}">
                <a16:creationId xmlns:a16="http://schemas.microsoft.com/office/drawing/2014/main" id="{CED6A040-581A-F4ED-E21B-DC2D76A9C7BB}"/>
              </a:ext>
            </a:extLst>
          </p:cNvPr>
          <p:cNvCxnSpPr>
            <a:endCxn id="35" idx="4"/>
          </p:cNvCxnSpPr>
          <p:nvPr/>
        </p:nvCxnSpPr>
        <p:spPr>
          <a:xfrm rot="10800000">
            <a:off x="1456024" y="3730950"/>
            <a:ext cx="0" cy="687900"/>
          </a:xfrm>
          <a:prstGeom prst="straightConnector1">
            <a:avLst/>
          </a:prstGeom>
          <a:noFill/>
          <a:ln w="9525" cap="flat" cmpd="sng">
            <a:solidFill>
              <a:srgbClr val="888888"/>
            </a:solidFill>
            <a:prstDash val="solid"/>
            <a:round/>
            <a:headEnd type="none" w="med" len="med"/>
            <a:tailEnd type="triangle" w="med" len="med"/>
          </a:ln>
        </p:spPr>
      </p:cxnSp>
      <p:cxnSp>
        <p:nvCxnSpPr>
          <p:cNvPr id="42" name="Google Shape;1191;p61">
            <a:extLst>
              <a:ext uri="{FF2B5EF4-FFF2-40B4-BE49-F238E27FC236}">
                <a16:creationId xmlns:a16="http://schemas.microsoft.com/office/drawing/2014/main" id="{7CABA0FC-9935-4C2C-9636-BEF19B7D55F6}"/>
              </a:ext>
            </a:extLst>
          </p:cNvPr>
          <p:cNvCxnSpPr>
            <a:stCxn id="34" idx="7"/>
            <a:endCxn id="36" idx="3"/>
          </p:cNvCxnSpPr>
          <p:nvPr/>
        </p:nvCxnSpPr>
        <p:spPr>
          <a:xfrm rot="10800000" flipH="1">
            <a:off x="1669535" y="4409514"/>
            <a:ext cx="491700" cy="97800"/>
          </a:xfrm>
          <a:prstGeom prst="straightConnector1">
            <a:avLst/>
          </a:prstGeom>
          <a:noFill/>
          <a:ln w="9525" cap="flat" cmpd="sng">
            <a:solidFill>
              <a:srgbClr val="888888"/>
            </a:solidFill>
            <a:prstDash val="solid"/>
            <a:round/>
            <a:headEnd type="none" w="med" len="med"/>
            <a:tailEnd type="triangle" w="med" len="med"/>
          </a:ln>
        </p:spPr>
      </p:cxnSp>
      <p:cxnSp>
        <p:nvCxnSpPr>
          <p:cNvPr id="43" name="Google Shape;1192;p61">
            <a:extLst>
              <a:ext uri="{FF2B5EF4-FFF2-40B4-BE49-F238E27FC236}">
                <a16:creationId xmlns:a16="http://schemas.microsoft.com/office/drawing/2014/main" id="{D71CDF26-E12E-AD3F-0133-80C09242F10E}"/>
              </a:ext>
            </a:extLst>
          </p:cNvPr>
          <p:cNvCxnSpPr>
            <a:stCxn id="36" idx="1"/>
            <a:endCxn id="35" idx="5"/>
          </p:cNvCxnSpPr>
          <p:nvPr/>
        </p:nvCxnSpPr>
        <p:spPr>
          <a:xfrm rot="10800000">
            <a:off x="1669638" y="3642639"/>
            <a:ext cx="491700" cy="339900"/>
          </a:xfrm>
          <a:prstGeom prst="straightConnector1">
            <a:avLst/>
          </a:prstGeom>
          <a:noFill/>
          <a:ln w="9525" cap="flat" cmpd="sng">
            <a:solidFill>
              <a:srgbClr val="888888"/>
            </a:solidFill>
            <a:prstDash val="solid"/>
            <a:round/>
            <a:headEnd type="none" w="med" len="med"/>
            <a:tailEnd type="triangle" w="med" len="med"/>
          </a:ln>
        </p:spPr>
      </p:cxnSp>
      <p:cxnSp>
        <p:nvCxnSpPr>
          <p:cNvPr id="44" name="Google Shape;1193;p61">
            <a:extLst>
              <a:ext uri="{FF2B5EF4-FFF2-40B4-BE49-F238E27FC236}">
                <a16:creationId xmlns:a16="http://schemas.microsoft.com/office/drawing/2014/main" id="{F48C181A-E68F-D981-BC70-619940661804}"/>
              </a:ext>
            </a:extLst>
          </p:cNvPr>
          <p:cNvCxnSpPr>
            <a:stCxn id="35" idx="7"/>
            <a:endCxn id="39" idx="2"/>
          </p:cNvCxnSpPr>
          <p:nvPr/>
        </p:nvCxnSpPr>
        <p:spPr>
          <a:xfrm rot="10800000" flipH="1">
            <a:off x="1669535" y="2825189"/>
            <a:ext cx="403500" cy="390300"/>
          </a:xfrm>
          <a:prstGeom prst="straightConnector1">
            <a:avLst/>
          </a:prstGeom>
          <a:noFill/>
          <a:ln w="9525" cap="flat" cmpd="sng">
            <a:solidFill>
              <a:srgbClr val="888888"/>
            </a:solidFill>
            <a:prstDash val="solid"/>
            <a:round/>
            <a:headEnd type="none" w="med" len="med"/>
            <a:tailEnd type="triangle" w="med" len="med"/>
          </a:ln>
        </p:spPr>
      </p:cxnSp>
      <p:cxnSp>
        <p:nvCxnSpPr>
          <p:cNvPr id="45" name="Google Shape;1194;p61">
            <a:extLst>
              <a:ext uri="{FF2B5EF4-FFF2-40B4-BE49-F238E27FC236}">
                <a16:creationId xmlns:a16="http://schemas.microsoft.com/office/drawing/2014/main" id="{255D5732-F35A-597A-0795-99C41E679F31}"/>
              </a:ext>
            </a:extLst>
          </p:cNvPr>
          <p:cNvCxnSpPr>
            <a:stCxn id="36" idx="7"/>
            <a:endCxn id="38" idx="3"/>
          </p:cNvCxnSpPr>
          <p:nvPr/>
        </p:nvCxnSpPr>
        <p:spPr>
          <a:xfrm rot="10800000" flipH="1">
            <a:off x="2588360" y="3642639"/>
            <a:ext cx="491700" cy="339900"/>
          </a:xfrm>
          <a:prstGeom prst="straightConnector1">
            <a:avLst/>
          </a:prstGeom>
          <a:noFill/>
          <a:ln w="9525" cap="flat" cmpd="sng">
            <a:solidFill>
              <a:srgbClr val="888888"/>
            </a:solidFill>
            <a:prstDash val="solid"/>
            <a:round/>
            <a:headEnd type="none" w="med" len="med"/>
            <a:tailEnd type="triangle" w="med" len="med"/>
          </a:ln>
        </p:spPr>
      </p:cxnSp>
      <p:cxnSp>
        <p:nvCxnSpPr>
          <p:cNvPr id="46" name="Google Shape;1195;p61">
            <a:extLst>
              <a:ext uri="{FF2B5EF4-FFF2-40B4-BE49-F238E27FC236}">
                <a16:creationId xmlns:a16="http://schemas.microsoft.com/office/drawing/2014/main" id="{078E5540-D304-6135-0EB3-D457169C2154}"/>
              </a:ext>
            </a:extLst>
          </p:cNvPr>
          <p:cNvCxnSpPr>
            <a:stCxn id="36" idx="5"/>
            <a:endCxn id="37" idx="1"/>
          </p:cNvCxnSpPr>
          <p:nvPr/>
        </p:nvCxnSpPr>
        <p:spPr>
          <a:xfrm>
            <a:off x="2588360" y="4409561"/>
            <a:ext cx="491700" cy="97800"/>
          </a:xfrm>
          <a:prstGeom prst="straightConnector1">
            <a:avLst/>
          </a:prstGeom>
          <a:noFill/>
          <a:ln w="9525" cap="flat" cmpd="sng">
            <a:solidFill>
              <a:srgbClr val="888888"/>
            </a:solidFill>
            <a:prstDash val="solid"/>
            <a:round/>
            <a:headEnd type="none" w="med" len="med"/>
            <a:tailEnd type="triangle" w="med" len="med"/>
          </a:ln>
        </p:spPr>
      </p:cxnSp>
      <p:cxnSp>
        <p:nvCxnSpPr>
          <p:cNvPr id="47" name="Google Shape;1196;p61">
            <a:extLst>
              <a:ext uri="{FF2B5EF4-FFF2-40B4-BE49-F238E27FC236}">
                <a16:creationId xmlns:a16="http://schemas.microsoft.com/office/drawing/2014/main" id="{3EE25F9C-85E8-128E-1444-1EF1FD368955}"/>
              </a:ext>
            </a:extLst>
          </p:cNvPr>
          <p:cNvCxnSpPr>
            <a:stCxn id="37" idx="0"/>
            <a:endCxn id="38" idx="4"/>
          </p:cNvCxnSpPr>
          <p:nvPr/>
        </p:nvCxnSpPr>
        <p:spPr>
          <a:xfrm rot="10800000">
            <a:off x="3293674" y="3730975"/>
            <a:ext cx="0" cy="687900"/>
          </a:xfrm>
          <a:prstGeom prst="straightConnector1">
            <a:avLst/>
          </a:prstGeom>
          <a:noFill/>
          <a:ln w="9525" cap="flat" cmpd="sng">
            <a:solidFill>
              <a:srgbClr val="888888"/>
            </a:solidFill>
            <a:prstDash val="solid"/>
            <a:round/>
            <a:headEnd type="none" w="med" len="med"/>
            <a:tailEnd type="triangle" w="med" len="med"/>
          </a:ln>
        </p:spPr>
      </p:cxnSp>
      <p:cxnSp>
        <p:nvCxnSpPr>
          <p:cNvPr id="48" name="Google Shape;1197;p61">
            <a:extLst>
              <a:ext uri="{FF2B5EF4-FFF2-40B4-BE49-F238E27FC236}">
                <a16:creationId xmlns:a16="http://schemas.microsoft.com/office/drawing/2014/main" id="{0ECBF4C9-0FB6-75E1-0E8D-93CB33F6427D}"/>
              </a:ext>
            </a:extLst>
          </p:cNvPr>
          <p:cNvCxnSpPr>
            <a:stCxn id="39" idx="6"/>
            <a:endCxn id="38" idx="1"/>
          </p:cNvCxnSpPr>
          <p:nvPr/>
        </p:nvCxnSpPr>
        <p:spPr>
          <a:xfrm>
            <a:off x="2676799" y="2825100"/>
            <a:ext cx="403500" cy="390300"/>
          </a:xfrm>
          <a:prstGeom prst="straightConnector1">
            <a:avLst/>
          </a:prstGeom>
          <a:noFill/>
          <a:ln w="9525" cap="flat" cmpd="sng">
            <a:solidFill>
              <a:srgbClr val="888888"/>
            </a:solidFill>
            <a:prstDash val="solid"/>
            <a:round/>
            <a:headEnd type="none" w="med" len="med"/>
            <a:tailEnd type="triangle" w="med" len="med"/>
          </a:ln>
        </p:spPr>
      </p:cxnSp>
      <p:cxnSp>
        <p:nvCxnSpPr>
          <p:cNvPr id="49" name="Google Shape;1198;p61">
            <a:extLst>
              <a:ext uri="{FF2B5EF4-FFF2-40B4-BE49-F238E27FC236}">
                <a16:creationId xmlns:a16="http://schemas.microsoft.com/office/drawing/2014/main" id="{BF6D4F80-5DF6-A20B-86D1-BB9A8E6E612D}"/>
              </a:ext>
            </a:extLst>
          </p:cNvPr>
          <p:cNvCxnSpPr>
            <a:stCxn id="40" idx="2"/>
            <a:endCxn id="38" idx="6"/>
          </p:cNvCxnSpPr>
          <p:nvPr/>
        </p:nvCxnSpPr>
        <p:spPr>
          <a:xfrm rot="10800000">
            <a:off x="3595574" y="3429000"/>
            <a:ext cx="497100" cy="0"/>
          </a:xfrm>
          <a:prstGeom prst="straightConnector1">
            <a:avLst/>
          </a:prstGeom>
          <a:noFill/>
          <a:ln w="9525" cap="flat" cmpd="sng">
            <a:solidFill>
              <a:srgbClr val="888888"/>
            </a:solidFill>
            <a:prstDash val="solid"/>
            <a:round/>
            <a:headEnd type="none" w="med" len="med"/>
            <a:tailEnd type="triangle" w="med" len="med"/>
          </a:ln>
        </p:spPr>
      </p:cxnSp>
      <p:pic>
        <p:nvPicPr>
          <p:cNvPr id="50" name="table">
            <a:extLst>
              <a:ext uri="{FF2B5EF4-FFF2-40B4-BE49-F238E27FC236}">
                <a16:creationId xmlns:a16="http://schemas.microsoft.com/office/drawing/2014/main" id="{A4D73CB0-E8C9-3A99-3721-858AB0BBDFEB}"/>
              </a:ext>
            </a:extLst>
          </p:cNvPr>
          <p:cNvPicPr>
            <a:picLocks noChangeAspect="1"/>
          </p:cNvPicPr>
          <p:nvPr/>
        </p:nvPicPr>
        <p:blipFill>
          <a:blip r:embed="rId2"/>
          <a:stretch>
            <a:fillRect/>
          </a:stretch>
        </p:blipFill>
        <p:spPr>
          <a:xfrm>
            <a:off x="6003555" y="1996312"/>
            <a:ext cx="497100" cy="3371025"/>
          </a:xfrm>
          <a:prstGeom prst="rect">
            <a:avLst/>
          </a:prstGeom>
        </p:spPr>
      </p:pic>
      <p:sp>
        <p:nvSpPr>
          <p:cNvPr id="51" name="Google Shape;1513;p74">
            <a:extLst>
              <a:ext uri="{FF2B5EF4-FFF2-40B4-BE49-F238E27FC236}">
                <a16:creationId xmlns:a16="http://schemas.microsoft.com/office/drawing/2014/main" id="{796EE915-00CA-ABED-D733-6250985901F0}"/>
              </a:ext>
            </a:extLst>
          </p:cNvPr>
          <p:cNvSpPr txBox="1"/>
          <p:nvPr/>
        </p:nvSpPr>
        <p:spPr>
          <a:xfrm>
            <a:off x="6842655" y="2021037"/>
            <a:ext cx="6039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latin typeface="Catamaran"/>
                <a:ea typeface="Catamaran"/>
                <a:cs typeface="Catamaran"/>
                <a:sym typeface="Catamaran"/>
              </a:rPr>
              <a:t>B,   D</a:t>
            </a:r>
            <a:endParaRPr>
              <a:latin typeface="Catamaran"/>
              <a:ea typeface="Catamaran"/>
              <a:cs typeface="Catamaran"/>
              <a:sym typeface="Catamaran"/>
            </a:endParaRPr>
          </a:p>
        </p:txBody>
      </p:sp>
      <p:sp>
        <p:nvSpPr>
          <p:cNvPr id="52" name="Google Shape;1514;p74">
            <a:extLst>
              <a:ext uri="{FF2B5EF4-FFF2-40B4-BE49-F238E27FC236}">
                <a16:creationId xmlns:a16="http://schemas.microsoft.com/office/drawing/2014/main" id="{FD1120E7-948E-59AE-E0C8-6BA6ACDE03BD}"/>
              </a:ext>
            </a:extLst>
          </p:cNvPr>
          <p:cNvSpPr txBox="1"/>
          <p:nvPr/>
        </p:nvSpPr>
        <p:spPr>
          <a:xfrm>
            <a:off x="6842655" y="2503700"/>
            <a:ext cx="4035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latin typeface="Catamaran"/>
                <a:ea typeface="Catamaran"/>
                <a:cs typeface="Catamaran"/>
                <a:sym typeface="Catamaran"/>
              </a:rPr>
              <a:t>C</a:t>
            </a:r>
            <a:endParaRPr>
              <a:latin typeface="Catamaran"/>
              <a:ea typeface="Catamaran"/>
              <a:cs typeface="Catamaran"/>
              <a:sym typeface="Catamaran"/>
            </a:endParaRPr>
          </a:p>
        </p:txBody>
      </p:sp>
      <p:sp>
        <p:nvSpPr>
          <p:cNvPr id="53" name="Google Shape;1515;p74">
            <a:extLst>
              <a:ext uri="{FF2B5EF4-FFF2-40B4-BE49-F238E27FC236}">
                <a16:creationId xmlns:a16="http://schemas.microsoft.com/office/drawing/2014/main" id="{B182B0FA-BE06-A51A-7004-0809BB86D93D}"/>
              </a:ext>
            </a:extLst>
          </p:cNvPr>
          <p:cNvSpPr txBox="1"/>
          <p:nvPr/>
        </p:nvSpPr>
        <p:spPr>
          <a:xfrm>
            <a:off x="6842655" y="2986387"/>
            <a:ext cx="4035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latin typeface="Catamaran"/>
                <a:ea typeface="Catamaran"/>
                <a:cs typeface="Catamaran"/>
                <a:sym typeface="Catamaran"/>
              </a:rPr>
              <a:t>F</a:t>
            </a:r>
            <a:endParaRPr>
              <a:latin typeface="Catamaran"/>
              <a:ea typeface="Catamaran"/>
              <a:cs typeface="Catamaran"/>
              <a:sym typeface="Catamaran"/>
            </a:endParaRPr>
          </a:p>
        </p:txBody>
      </p:sp>
      <p:sp>
        <p:nvSpPr>
          <p:cNvPr id="54" name="Google Shape;1516;p74">
            <a:extLst>
              <a:ext uri="{FF2B5EF4-FFF2-40B4-BE49-F238E27FC236}">
                <a16:creationId xmlns:a16="http://schemas.microsoft.com/office/drawing/2014/main" id="{23C0959B-B367-B4C6-201A-1D057ECC7449}"/>
              </a:ext>
            </a:extLst>
          </p:cNvPr>
          <p:cNvSpPr txBox="1"/>
          <p:nvPr/>
        </p:nvSpPr>
        <p:spPr>
          <a:xfrm>
            <a:off x="6842655" y="3481737"/>
            <a:ext cx="10209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latin typeface="Catamaran"/>
                <a:ea typeface="Catamaran"/>
                <a:cs typeface="Catamaran"/>
                <a:sym typeface="Catamaran"/>
              </a:rPr>
              <a:t>B,   F,   E</a:t>
            </a:r>
            <a:endParaRPr>
              <a:latin typeface="Catamaran"/>
              <a:ea typeface="Catamaran"/>
              <a:cs typeface="Catamaran"/>
              <a:sym typeface="Catamaran"/>
            </a:endParaRPr>
          </a:p>
        </p:txBody>
      </p:sp>
      <p:sp>
        <p:nvSpPr>
          <p:cNvPr id="55" name="Google Shape;1517;p74">
            <a:extLst>
              <a:ext uri="{FF2B5EF4-FFF2-40B4-BE49-F238E27FC236}">
                <a16:creationId xmlns:a16="http://schemas.microsoft.com/office/drawing/2014/main" id="{C1A374BB-160F-A9FF-4646-5DF225736802}"/>
              </a:ext>
            </a:extLst>
          </p:cNvPr>
          <p:cNvSpPr txBox="1"/>
          <p:nvPr/>
        </p:nvSpPr>
        <p:spPr>
          <a:xfrm>
            <a:off x="6842655" y="3977087"/>
            <a:ext cx="4035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latin typeface="Catamaran"/>
                <a:ea typeface="Catamaran"/>
                <a:cs typeface="Catamaran"/>
                <a:sym typeface="Catamaran"/>
              </a:rPr>
              <a:t>F</a:t>
            </a:r>
            <a:endParaRPr>
              <a:latin typeface="Catamaran"/>
              <a:ea typeface="Catamaran"/>
              <a:cs typeface="Catamaran"/>
              <a:sym typeface="Catamaran"/>
            </a:endParaRPr>
          </a:p>
        </p:txBody>
      </p:sp>
      <p:sp>
        <p:nvSpPr>
          <p:cNvPr id="56" name="Google Shape;1518;p74">
            <a:extLst>
              <a:ext uri="{FF2B5EF4-FFF2-40B4-BE49-F238E27FC236}">
                <a16:creationId xmlns:a16="http://schemas.microsoft.com/office/drawing/2014/main" id="{0B891D8E-2CCD-9E11-F173-1AFABFF93E90}"/>
              </a:ext>
            </a:extLst>
          </p:cNvPr>
          <p:cNvSpPr txBox="1"/>
          <p:nvPr/>
        </p:nvSpPr>
        <p:spPr>
          <a:xfrm>
            <a:off x="6842655" y="4942437"/>
            <a:ext cx="4035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latin typeface="Catamaran"/>
                <a:ea typeface="Catamaran"/>
                <a:cs typeface="Catamaran"/>
                <a:sym typeface="Catamaran"/>
              </a:rPr>
              <a:t>F</a:t>
            </a:r>
            <a:endParaRPr>
              <a:latin typeface="Catamaran"/>
              <a:ea typeface="Catamaran"/>
              <a:cs typeface="Catamaran"/>
              <a:sym typeface="Catamaran"/>
            </a:endParaRPr>
          </a:p>
        </p:txBody>
      </p:sp>
      <p:cxnSp>
        <p:nvCxnSpPr>
          <p:cNvPr id="57" name="Google Shape;1519;p74">
            <a:extLst>
              <a:ext uri="{FF2B5EF4-FFF2-40B4-BE49-F238E27FC236}">
                <a16:creationId xmlns:a16="http://schemas.microsoft.com/office/drawing/2014/main" id="{B84B79A6-147B-72EB-3AC3-0FAAC9292D36}"/>
              </a:ext>
            </a:extLst>
          </p:cNvPr>
          <p:cNvCxnSpPr/>
          <p:nvPr/>
        </p:nvCxnSpPr>
        <p:spPr>
          <a:xfrm>
            <a:off x="6424455" y="2221137"/>
            <a:ext cx="342000" cy="0"/>
          </a:xfrm>
          <a:prstGeom prst="straightConnector1">
            <a:avLst/>
          </a:prstGeom>
          <a:noFill/>
          <a:ln w="9525" cap="flat" cmpd="sng">
            <a:solidFill>
              <a:schemeClr val="dk2"/>
            </a:solidFill>
            <a:prstDash val="solid"/>
            <a:round/>
            <a:headEnd type="none" w="med" len="med"/>
            <a:tailEnd type="triangle" w="med" len="med"/>
          </a:ln>
        </p:spPr>
      </p:cxnSp>
      <p:cxnSp>
        <p:nvCxnSpPr>
          <p:cNvPr id="58" name="Google Shape;1520;p74">
            <a:extLst>
              <a:ext uri="{FF2B5EF4-FFF2-40B4-BE49-F238E27FC236}">
                <a16:creationId xmlns:a16="http://schemas.microsoft.com/office/drawing/2014/main" id="{A6DA48A8-7081-C386-309C-A33508C31C0E}"/>
              </a:ext>
            </a:extLst>
          </p:cNvPr>
          <p:cNvCxnSpPr/>
          <p:nvPr/>
        </p:nvCxnSpPr>
        <p:spPr>
          <a:xfrm>
            <a:off x="6424455" y="2703812"/>
            <a:ext cx="342000" cy="0"/>
          </a:xfrm>
          <a:prstGeom prst="straightConnector1">
            <a:avLst/>
          </a:prstGeom>
          <a:noFill/>
          <a:ln w="9525" cap="flat" cmpd="sng">
            <a:solidFill>
              <a:schemeClr val="dk2"/>
            </a:solidFill>
            <a:prstDash val="solid"/>
            <a:round/>
            <a:headEnd type="none" w="med" len="med"/>
            <a:tailEnd type="triangle" w="med" len="med"/>
          </a:ln>
        </p:spPr>
      </p:cxnSp>
      <p:cxnSp>
        <p:nvCxnSpPr>
          <p:cNvPr id="59" name="Google Shape;1521;p74">
            <a:extLst>
              <a:ext uri="{FF2B5EF4-FFF2-40B4-BE49-F238E27FC236}">
                <a16:creationId xmlns:a16="http://schemas.microsoft.com/office/drawing/2014/main" id="{FF111CEA-C890-2E8F-77C6-2A927C8CF2E1}"/>
              </a:ext>
            </a:extLst>
          </p:cNvPr>
          <p:cNvCxnSpPr/>
          <p:nvPr/>
        </p:nvCxnSpPr>
        <p:spPr>
          <a:xfrm>
            <a:off x="6424455" y="3186487"/>
            <a:ext cx="342000" cy="0"/>
          </a:xfrm>
          <a:prstGeom prst="straightConnector1">
            <a:avLst/>
          </a:prstGeom>
          <a:noFill/>
          <a:ln w="9525" cap="flat" cmpd="sng">
            <a:solidFill>
              <a:schemeClr val="dk2"/>
            </a:solidFill>
            <a:prstDash val="solid"/>
            <a:round/>
            <a:headEnd type="none" w="med" len="med"/>
            <a:tailEnd type="triangle" w="med" len="med"/>
          </a:ln>
        </p:spPr>
      </p:cxnSp>
      <p:cxnSp>
        <p:nvCxnSpPr>
          <p:cNvPr id="60" name="Google Shape;1522;p74">
            <a:extLst>
              <a:ext uri="{FF2B5EF4-FFF2-40B4-BE49-F238E27FC236}">
                <a16:creationId xmlns:a16="http://schemas.microsoft.com/office/drawing/2014/main" id="{ED94952E-8D13-1F6B-B31C-C8DAE9EFAD16}"/>
              </a:ext>
            </a:extLst>
          </p:cNvPr>
          <p:cNvCxnSpPr/>
          <p:nvPr/>
        </p:nvCxnSpPr>
        <p:spPr>
          <a:xfrm>
            <a:off x="6424455" y="3681837"/>
            <a:ext cx="342000" cy="0"/>
          </a:xfrm>
          <a:prstGeom prst="straightConnector1">
            <a:avLst/>
          </a:prstGeom>
          <a:noFill/>
          <a:ln w="9525" cap="flat" cmpd="sng">
            <a:solidFill>
              <a:schemeClr val="dk2"/>
            </a:solidFill>
            <a:prstDash val="solid"/>
            <a:round/>
            <a:headEnd type="none" w="med" len="med"/>
            <a:tailEnd type="triangle" w="med" len="med"/>
          </a:ln>
        </p:spPr>
      </p:cxnSp>
      <p:cxnSp>
        <p:nvCxnSpPr>
          <p:cNvPr id="61" name="Google Shape;1523;p74">
            <a:extLst>
              <a:ext uri="{FF2B5EF4-FFF2-40B4-BE49-F238E27FC236}">
                <a16:creationId xmlns:a16="http://schemas.microsoft.com/office/drawing/2014/main" id="{7D61B4E6-F41F-222E-ADF7-8F897DEC0BB0}"/>
              </a:ext>
            </a:extLst>
          </p:cNvPr>
          <p:cNvCxnSpPr/>
          <p:nvPr/>
        </p:nvCxnSpPr>
        <p:spPr>
          <a:xfrm>
            <a:off x="6424455" y="4177187"/>
            <a:ext cx="342000" cy="0"/>
          </a:xfrm>
          <a:prstGeom prst="straightConnector1">
            <a:avLst/>
          </a:prstGeom>
          <a:noFill/>
          <a:ln w="9525" cap="flat" cmpd="sng">
            <a:solidFill>
              <a:schemeClr val="dk2"/>
            </a:solidFill>
            <a:prstDash val="solid"/>
            <a:round/>
            <a:headEnd type="none" w="med" len="med"/>
            <a:tailEnd type="triangle" w="med" len="med"/>
          </a:ln>
        </p:spPr>
      </p:cxnSp>
      <p:cxnSp>
        <p:nvCxnSpPr>
          <p:cNvPr id="62" name="Google Shape;1524;p74">
            <a:extLst>
              <a:ext uri="{FF2B5EF4-FFF2-40B4-BE49-F238E27FC236}">
                <a16:creationId xmlns:a16="http://schemas.microsoft.com/office/drawing/2014/main" id="{34F82780-BCD0-A943-8352-68BF9BB57248}"/>
              </a:ext>
            </a:extLst>
          </p:cNvPr>
          <p:cNvCxnSpPr/>
          <p:nvPr/>
        </p:nvCxnSpPr>
        <p:spPr>
          <a:xfrm>
            <a:off x="6424455" y="5142537"/>
            <a:ext cx="342000" cy="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832452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FA0E-4A32-953D-622A-7B5CCE0A9C96}"/>
              </a:ext>
            </a:extLst>
          </p:cNvPr>
          <p:cNvSpPr>
            <a:spLocks noGrp="1"/>
          </p:cNvSpPr>
          <p:nvPr>
            <p:ph type="title"/>
          </p:nvPr>
        </p:nvSpPr>
        <p:spPr/>
        <p:txBody>
          <a:bodyPr/>
          <a:lstStyle/>
          <a:p>
            <a:r>
              <a:rPr lang="en-GB" dirty="0"/>
              <a:t>Quiz 2</a:t>
            </a:r>
            <a:endParaRPr lang="en-SE" dirty="0"/>
          </a:p>
        </p:txBody>
      </p:sp>
      <p:sp>
        <p:nvSpPr>
          <p:cNvPr id="3" name="Content Placeholder 2">
            <a:extLst>
              <a:ext uri="{FF2B5EF4-FFF2-40B4-BE49-F238E27FC236}">
                <a16:creationId xmlns:a16="http://schemas.microsoft.com/office/drawing/2014/main" id="{93E9639A-0517-B3D7-39F2-D76788E013A3}"/>
              </a:ext>
            </a:extLst>
          </p:cNvPr>
          <p:cNvSpPr>
            <a:spLocks noGrp="1"/>
          </p:cNvSpPr>
          <p:nvPr>
            <p:ph idx="1"/>
          </p:nvPr>
        </p:nvSpPr>
        <p:spPr/>
        <p:txBody>
          <a:bodyPr/>
          <a:lstStyle/>
          <a:p>
            <a:r>
              <a:rPr lang="en-GB" sz="2400" dirty="0"/>
              <a:t>Write out the adjacency matrix and adjacency list for the undirected graph. </a:t>
            </a:r>
            <a:endParaRPr lang="en-SE" sz="2400" dirty="0"/>
          </a:p>
        </p:txBody>
      </p:sp>
      <p:sp>
        <p:nvSpPr>
          <p:cNvPr id="20" name="Google Shape;1372;p69">
            <a:extLst>
              <a:ext uri="{FF2B5EF4-FFF2-40B4-BE49-F238E27FC236}">
                <a16:creationId xmlns:a16="http://schemas.microsoft.com/office/drawing/2014/main" id="{640F5BEF-8A7C-604D-DC75-E7FDBF146CE0}"/>
              </a:ext>
            </a:extLst>
          </p:cNvPr>
          <p:cNvSpPr/>
          <p:nvPr/>
        </p:nvSpPr>
        <p:spPr>
          <a:xfrm>
            <a:off x="3102699" y="4628452"/>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A</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1" name="Google Shape;1373;p69">
            <a:extLst>
              <a:ext uri="{FF2B5EF4-FFF2-40B4-BE49-F238E27FC236}">
                <a16:creationId xmlns:a16="http://schemas.microsoft.com/office/drawing/2014/main" id="{2E693EA5-942F-8A01-78A4-866A88E62F24}"/>
              </a:ext>
            </a:extLst>
          </p:cNvPr>
          <p:cNvSpPr/>
          <p:nvPr/>
        </p:nvSpPr>
        <p:spPr>
          <a:xfrm>
            <a:off x="3102699" y="333662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B</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2" name="Google Shape;1374;p69">
            <a:extLst>
              <a:ext uri="{FF2B5EF4-FFF2-40B4-BE49-F238E27FC236}">
                <a16:creationId xmlns:a16="http://schemas.microsoft.com/office/drawing/2014/main" id="{B62DBA6F-F0E5-D2C6-CF7F-3D5DEF866E2D}"/>
              </a:ext>
            </a:extLst>
          </p:cNvPr>
          <p:cNvSpPr/>
          <p:nvPr/>
        </p:nvSpPr>
        <p:spPr>
          <a:xfrm>
            <a:off x="4021524" y="410367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D</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3" name="Google Shape;1375;p69">
            <a:extLst>
              <a:ext uri="{FF2B5EF4-FFF2-40B4-BE49-F238E27FC236}">
                <a16:creationId xmlns:a16="http://schemas.microsoft.com/office/drawing/2014/main" id="{5919F6D1-97A3-9DF6-CD14-FB83A2885412}"/>
              </a:ext>
            </a:extLst>
          </p:cNvPr>
          <p:cNvSpPr/>
          <p:nvPr/>
        </p:nvSpPr>
        <p:spPr>
          <a:xfrm>
            <a:off x="4940349" y="4628452"/>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E</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4" name="Google Shape;1376;p69">
            <a:extLst>
              <a:ext uri="{FF2B5EF4-FFF2-40B4-BE49-F238E27FC236}">
                <a16:creationId xmlns:a16="http://schemas.microsoft.com/office/drawing/2014/main" id="{E1CE7574-3962-BF87-FA7B-DF31F29474AE}"/>
              </a:ext>
            </a:extLst>
          </p:cNvPr>
          <p:cNvSpPr/>
          <p:nvPr/>
        </p:nvSpPr>
        <p:spPr>
          <a:xfrm>
            <a:off x="4940349" y="333662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F</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5" name="Google Shape;1377;p69">
            <a:extLst>
              <a:ext uri="{FF2B5EF4-FFF2-40B4-BE49-F238E27FC236}">
                <a16:creationId xmlns:a16="http://schemas.microsoft.com/office/drawing/2014/main" id="{6CDFDA42-4AB4-2828-B022-3DA742B9EC21}"/>
              </a:ext>
            </a:extLst>
          </p:cNvPr>
          <p:cNvSpPr/>
          <p:nvPr/>
        </p:nvSpPr>
        <p:spPr>
          <a:xfrm>
            <a:off x="4021524" y="273272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C</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26" name="Google Shape;1378;p69">
            <a:extLst>
              <a:ext uri="{FF2B5EF4-FFF2-40B4-BE49-F238E27FC236}">
                <a16:creationId xmlns:a16="http://schemas.microsoft.com/office/drawing/2014/main" id="{244AE6AE-21A6-1D30-655E-EC870DF4BF8A}"/>
              </a:ext>
            </a:extLst>
          </p:cNvPr>
          <p:cNvSpPr/>
          <p:nvPr/>
        </p:nvSpPr>
        <p:spPr>
          <a:xfrm>
            <a:off x="6041299" y="333662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G</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cxnSp>
        <p:nvCxnSpPr>
          <p:cNvPr id="27" name="Google Shape;1379;p69">
            <a:extLst>
              <a:ext uri="{FF2B5EF4-FFF2-40B4-BE49-F238E27FC236}">
                <a16:creationId xmlns:a16="http://schemas.microsoft.com/office/drawing/2014/main" id="{276C80A5-044D-AF3E-EDF4-F1DF0604F1DC}"/>
              </a:ext>
            </a:extLst>
          </p:cNvPr>
          <p:cNvCxnSpPr>
            <a:endCxn id="21" idx="4"/>
          </p:cNvCxnSpPr>
          <p:nvPr/>
        </p:nvCxnSpPr>
        <p:spPr>
          <a:xfrm rot="10800000">
            <a:off x="3404649" y="3940527"/>
            <a:ext cx="0" cy="687900"/>
          </a:xfrm>
          <a:prstGeom prst="straightConnector1">
            <a:avLst/>
          </a:prstGeom>
          <a:noFill/>
          <a:ln w="9525" cap="flat" cmpd="sng">
            <a:solidFill>
              <a:srgbClr val="888888"/>
            </a:solidFill>
            <a:prstDash val="solid"/>
            <a:round/>
            <a:headEnd type="none" w="med" len="med"/>
            <a:tailEnd type="none" w="med" len="med"/>
          </a:ln>
        </p:spPr>
      </p:cxnSp>
      <p:cxnSp>
        <p:nvCxnSpPr>
          <p:cNvPr id="28" name="Google Shape;1380;p69">
            <a:extLst>
              <a:ext uri="{FF2B5EF4-FFF2-40B4-BE49-F238E27FC236}">
                <a16:creationId xmlns:a16="http://schemas.microsoft.com/office/drawing/2014/main" id="{11A80E73-2ADE-41A7-093F-846A725D85BB}"/>
              </a:ext>
            </a:extLst>
          </p:cNvPr>
          <p:cNvCxnSpPr>
            <a:stCxn id="20" idx="7"/>
            <a:endCxn id="22" idx="3"/>
          </p:cNvCxnSpPr>
          <p:nvPr/>
        </p:nvCxnSpPr>
        <p:spPr>
          <a:xfrm rot="10800000" flipH="1">
            <a:off x="3618160" y="4619091"/>
            <a:ext cx="491700" cy="97800"/>
          </a:xfrm>
          <a:prstGeom prst="straightConnector1">
            <a:avLst/>
          </a:prstGeom>
          <a:noFill/>
          <a:ln w="9525" cap="flat" cmpd="sng">
            <a:solidFill>
              <a:srgbClr val="888888"/>
            </a:solidFill>
            <a:prstDash val="solid"/>
            <a:round/>
            <a:headEnd type="none" w="med" len="med"/>
            <a:tailEnd type="none" w="med" len="med"/>
          </a:ln>
        </p:spPr>
      </p:cxnSp>
      <p:cxnSp>
        <p:nvCxnSpPr>
          <p:cNvPr id="29" name="Google Shape;1381;p69">
            <a:extLst>
              <a:ext uri="{FF2B5EF4-FFF2-40B4-BE49-F238E27FC236}">
                <a16:creationId xmlns:a16="http://schemas.microsoft.com/office/drawing/2014/main" id="{C0A76BF0-0E9F-3C44-8208-817926E39203}"/>
              </a:ext>
            </a:extLst>
          </p:cNvPr>
          <p:cNvCxnSpPr>
            <a:stCxn id="22" idx="1"/>
            <a:endCxn id="21" idx="5"/>
          </p:cNvCxnSpPr>
          <p:nvPr/>
        </p:nvCxnSpPr>
        <p:spPr>
          <a:xfrm rot="10800000">
            <a:off x="3618263" y="3852216"/>
            <a:ext cx="491700" cy="339900"/>
          </a:xfrm>
          <a:prstGeom prst="straightConnector1">
            <a:avLst/>
          </a:prstGeom>
          <a:noFill/>
          <a:ln w="9525" cap="flat" cmpd="sng">
            <a:solidFill>
              <a:srgbClr val="888888"/>
            </a:solidFill>
            <a:prstDash val="solid"/>
            <a:round/>
            <a:headEnd type="none" w="med" len="med"/>
            <a:tailEnd type="none" w="med" len="med"/>
          </a:ln>
        </p:spPr>
      </p:cxnSp>
      <p:cxnSp>
        <p:nvCxnSpPr>
          <p:cNvPr id="30" name="Google Shape;1382;p69">
            <a:extLst>
              <a:ext uri="{FF2B5EF4-FFF2-40B4-BE49-F238E27FC236}">
                <a16:creationId xmlns:a16="http://schemas.microsoft.com/office/drawing/2014/main" id="{7B618DA3-6CDB-C8BC-E90E-3D3E03D2480A}"/>
              </a:ext>
            </a:extLst>
          </p:cNvPr>
          <p:cNvCxnSpPr>
            <a:stCxn id="21" idx="7"/>
            <a:endCxn id="25" idx="2"/>
          </p:cNvCxnSpPr>
          <p:nvPr/>
        </p:nvCxnSpPr>
        <p:spPr>
          <a:xfrm rot="10800000" flipH="1">
            <a:off x="3618160" y="3034766"/>
            <a:ext cx="403500" cy="390300"/>
          </a:xfrm>
          <a:prstGeom prst="straightConnector1">
            <a:avLst/>
          </a:prstGeom>
          <a:noFill/>
          <a:ln w="9525" cap="flat" cmpd="sng">
            <a:solidFill>
              <a:srgbClr val="888888"/>
            </a:solidFill>
            <a:prstDash val="solid"/>
            <a:round/>
            <a:headEnd type="none" w="med" len="med"/>
            <a:tailEnd type="none" w="med" len="med"/>
          </a:ln>
        </p:spPr>
      </p:cxnSp>
      <p:cxnSp>
        <p:nvCxnSpPr>
          <p:cNvPr id="31" name="Google Shape;1383;p69">
            <a:extLst>
              <a:ext uri="{FF2B5EF4-FFF2-40B4-BE49-F238E27FC236}">
                <a16:creationId xmlns:a16="http://schemas.microsoft.com/office/drawing/2014/main" id="{1F1DEA37-04A9-DC71-8C90-A4F771884EC1}"/>
              </a:ext>
            </a:extLst>
          </p:cNvPr>
          <p:cNvCxnSpPr>
            <a:stCxn id="22" idx="7"/>
            <a:endCxn id="24" idx="3"/>
          </p:cNvCxnSpPr>
          <p:nvPr/>
        </p:nvCxnSpPr>
        <p:spPr>
          <a:xfrm rot="10800000" flipH="1">
            <a:off x="4536985" y="3852216"/>
            <a:ext cx="491700" cy="339900"/>
          </a:xfrm>
          <a:prstGeom prst="straightConnector1">
            <a:avLst/>
          </a:prstGeom>
          <a:noFill/>
          <a:ln w="9525" cap="flat" cmpd="sng">
            <a:solidFill>
              <a:srgbClr val="888888"/>
            </a:solidFill>
            <a:prstDash val="solid"/>
            <a:round/>
            <a:headEnd type="none" w="med" len="med"/>
            <a:tailEnd type="none" w="med" len="med"/>
          </a:ln>
        </p:spPr>
      </p:cxnSp>
      <p:cxnSp>
        <p:nvCxnSpPr>
          <p:cNvPr id="32" name="Google Shape;1384;p69">
            <a:extLst>
              <a:ext uri="{FF2B5EF4-FFF2-40B4-BE49-F238E27FC236}">
                <a16:creationId xmlns:a16="http://schemas.microsoft.com/office/drawing/2014/main" id="{5CC67130-D402-6758-AE5A-28E93561D49D}"/>
              </a:ext>
            </a:extLst>
          </p:cNvPr>
          <p:cNvCxnSpPr>
            <a:stCxn id="22" idx="5"/>
            <a:endCxn id="23" idx="1"/>
          </p:cNvCxnSpPr>
          <p:nvPr/>
        </p:nvCxnSpPr>
        <p:spPr>
          <a:xfrm>
            <a:off x="4536985" y="4619138"/>
            <a:ext cx="491700" cy="97800"/>
          </a:xfrm>
          <a:prstGeom prst="straightConnector1">
            <a:avLst/>
          </a:prstGeom>
          <a:noFill/>
          <a:ln w="9525" cap="flat" cmpd="sng">
            <a:solidFill>
              <a:srgbClr val="888888"/>
            </a:solidFill>
            <a:prstDash val="solid"/>
            <a:round/>
            <a:headEnd type="none" w="med" len="med"/>
            <a:tailEnd type="none" w="med" len="med"/>
          </a:ln>
        </p:spPr>
      </p:cxnSp>
      <p:cxnSp>
        <p:nvCxnSpPr>
          <p:cNvPr id="33" name="Google Shape;1385;p69">
            <a:extLst>
              <a:ext uri="{FF2B5EF4-FFF2-40B4-BE49-F238E27FC236}">
                <a16:creationId xmlns:a16="http://schemas.microsoft.com/office/drawing/2014/main" id="{3BA40478-C490-360F-6601-06B659DAE677}"/>
              </a:ext>
            </a:extLst>
          </p:cNvPr>
          <p:cNvCxnSpPr>
            <a:stCxn id="23" idx="0"/>
            <a:endCxn id="24" idx="4"/>
          </p:cNvCxnSpPr>
          <p:nvPr/>
        </p:nvCxnSpPr>
        <p:spPr>
          <a:xfrm rot="10800000">
            <a:off x="5242299" y="3940552"/>
            <a:ext cx="0" cy="687900"/>
          </a:xfrm>
          <a:prstGeom prst="straightConnector1">
            <a:avLst/>
          </a:prstGeom>
          <a:noFill/>
          <a:ln w="9525" cap="flat" cmpd="sng">
            <a:solidFill>
              <a:srgbClr val="888888"/>
            </a:solidFill>
            <a:prstDash val="solid"/>
            <a:round/>
            <a:headEnd type="none" w="med" len="med"/>
            <a:tailEnd type="none" w="med" len="med"/>
          </a:ln>
        </p:spPr>
      </p:cxnSp>
      <p:cxnSp>
        <p:nvCxnSpPr>
          <p:cNvPr id="34" name="Google Shape;1386;p69">
            <a:extLst>
              <a:ext uri="{FF2B5EF4-FFF2-40B4-BE49-F238E27FC236}">
                <a16:creationId xmlns:a16="http://schemas.microsoft.com/office/drawing/2014/main" id="{751E3F05-4BB2-F1E0-856B-CC409912D633}"/>
              </a:ext>
            </a:extLst>
          </p:cNvPr>
          <p:cNvCxnSpPr>
            <a:stCxn id="25" idx="6"/>
            <a:endCxn id="24" idx="1"/>
          </p:cNvCxnSpPr>
          <p:nvPr/>
        </p:nvCxnSpPr>
        <p:spPr>
          <a:xfrm>
            <a:off x="4625424" y="3034677"/>
            <a:ext cx="403500" cy="390300"/>
          </a:xfrm>
          <a:prstGeom prst="straightConnector1">
            <a:avLst/>
          </a:prstGeom>
          <a:noFill/>
          <a:ln w="9525" cap="flat" cmpd="sng">
            <a:solidFill>
              <a:srgbClr val="888888"/>
            </a:solidFill>
            <a:prstDash val="solid"/>
            <a:round/>
            <a:headEnd type="none" w="med" len="med"/>
            <a:tailEnd type="none" w="med" len="med"/>
          </a:ln>
        </p:spPr>
      </p:cxnSp>
      <p:cxnSp>
        <p:nvCxnSpPr>
          <p:cNvPr id="35" name="Google Shape;1387;p69">
            <a:extLst>
              <a:ext uri="{FF2B5EF4-FFF2-40B4-BE49-F238E27FC236}">
                <a16:creationId xmlns:a16="http://schemas.microsoft.com/office/drawing/2014/main" id="{3FC7BF5E-76D1-F74F-77C0-7B1A60B6DB61}"/>
              </a:ext>
            </a:extLst>
          </p:cNvPr>
          <p:cNvCxnSpPr>
            <a:stCxn id="26" idx="2"/>
            <a:endCxn id="24" idx="6"/>
          </p:cNvCxnSpPr>
          <p:nvPr/>
        </p:nvCxnSpPr>
        <p:spPr>
          <a:xfrm rot="10800000">
            <a:off x="5544199" y="3638577"/>
            <a:ext cx="497100" cy="0"/>
          </a:xfrm>
          <a:prstGeom prst="straightConnector1">
            <a:avLst/>
          </a:prstGeom>
          <a:noFill/>
          <a:ln w="9525" cap="flat" cmpd="sng">
            <a:solidFill>
              <a:srgbClr val="888888"/>
            </a:solidFill>
            <a:prstDash val="solid"/>
            <a:round/>
            <a:headEnd type="none" w="med" len="med"/>
            <a:tailEnd type="none" w="med" len="med"/>
          </a:ln>
        </p:spPr>
      </p:cxnSp>
    </p:spTree>
    <p:extLst>
      <p:ext uri="{BB962C8B-B14F-4D97-AF65-F5344CB8AC3E}">
        <p14:creationId xmlns:p14="http://schemas.microsoft.com/office/powerpoint/2010/main" val="1393285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664FC-758D-7023-0112-244D4DF64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F4496-3791-CCBD-1D98-008DA931FFE6}"/>
              </a:ext>
            </a:extLst>
          </p:cNvPr>
          <p:cNvSpPr>
            <a:spLocks noGrp="1"/>
          </p:cNvSpPr>
          <p:nvPr>
            <p:ph type="title"/>
          </p:nvPr>
        </p:nvSpPr>
        <p:spPr/>
        <p:txBody>
          <a:bodyPr/>
          <a:lstStyle/>
          <a:p>
            <a:r>
              <a:rPr lang="en-GB" dirty="0"/>
              <a:t>Adjacency Matrix </a:t>
            </a:r>
            <a:endParaRPr lang="en-SE" dirty="0"/>
          </a:p>
        </p:txBody>
      </p:sp>
      <p:sp>
        <p:nvSpPr>
          <p:cNvPr id="3" name="Content Placeholder 2">
            <a:extLst>
              <a:ext uri="{FF2B5EF4-FFF2-40B4-BE49-F238E27FC236}">
                <a16:creationId xmlns:a16="http://schemas.microsoft.com/office/drawing/2014/main" id="{B1FEE04C-1F60-E7FE-68AF-8CC2D4F851CC}"/>
              </a:ext>
            </a:extLst>
          </p:cNvPr>
          <p:cNvSpPr>
            <a:spLocks noGrp="1"/>
          </p:cNvSpPr>
          <p:nvPr>
            <p:ph idx="1"/>
          </p:nvPr>
        </p:nvSpPr>
        <p:spPr/>
        <p:txBody>
          <a:bodyPr/>
          <a:lstStyle/>
          <a:p>
            <a:endParaRPr lang="en-SE" dirty="0"/>
          </a:p>
        </p:txBody>
      </p:sp>
      <p:pic>
        <p:nvPicPr>
          <p:cNvPr id="39" name="table">
            <a:extLst>
              <a:ext uri="{FF2B5EF4-FFF2-40B4-BE49-F238E27FC236}">
                <a16:creationId xmlns:a16="http://schemas.microsoft.com/office/drawing/2014/main" id="{ADAFEE21-1751-AB42-C2A3-4250E73929D6}"/>
              </a:ext>
            </a:extLst>
          </p:cNvPr>
          <p:cNvPicPr>
            <a:picLocks noChangeAspect="1"/>
          </p:cNvPicPr>
          <p:nvPr/>
        </p:nvPicPr>
        <p:blipFill>
          <a:blip r:embed="rId2"/>
          <a:stretch>
            <a:fillRect/>
          </a:stretch>
        </p:blipFill>
        <p:spPr>
          <a:xfrm>
            <a:off x="5233970" y="2034501"/>
            <a:ext cx="3394600" cy="3657360"/>
          </a:xfrm>
          <a:prstGeom prst="rect">
            <a:avLst/>
          </a:prstGeom>
        </p:spPr>
      </p:pic>
      <p:sp>
        <p:nvSpPr>
          <p:cNvPr id="42" name="Google Shape;1372;p69">
            <a:extLst>
              <a:ext uri="{FF2B5EF4-FFF2-40B4-BE49-F238E27FC236}">
                <a16:creationId xmlns:a16="http://schemas.microsoft.com/office/drawing/2014/main" id="{766F594C-6D6F-CCDC-09C2-A9825EE4D747}"/>
              </a:ext>
            </a:extLst>
          </p:cNvPr>
          <p:cNvSpPr/>
          <p:nvPr/>
        </p:nvSpPr>
        <p:spPr>
          <a:xfrm>
            <a:off x="1378224" y="4540102"/>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A</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43" name="Google Shape;1373;p69">
            <a:extLst>
              <a:ext uri="{FF2B5EF4-FFF2-40B4-BE49-F238E27FC236}">
                <a16:creationId xmlns:a16="http://schemas.microsoft.com/office/drawing/2014/main" id="{112655EA-C615-5757-09C1-8B50A56F1B0C}"/>
              </a:ext>
            </a:extLst>
          </p:cNvPr>
          <p:cNvSpPr/>
          <p:nvPr/>
        </p:nvSpPr>
        <p:spPr>
          <a:xfrm>
            <a:off x="1378224" y="324827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B</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44" name="Google Shape;1374;p69">
            <a:extLst>
              <a:ext uri="{FF2B5EF4-FFF2-40B4-BE49-F238E27FC236}">
                <a16:creationId xmlns:a16="http://schemas.microsoft.com/office/drawing/2014/main" id="{C7023282-D10D-AEDF-39F1-4E81366E632E}"/>
              </a:ext>
            </a:extLst>
          </p:cNvPr>
          <p:cNvSpPr/>
          <p:nvPr/>
        </p:nvSpPr>
        <p:spPr>
          <a:xfrm>
            <a:off x="2297049" y="401532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D</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45" name="Google Shape;1375;p69">
            <a:extLst>
              <a:ext uri="{FF2B5EF4-FFF2-40B4-BE49-F238E27FC236}">
                <a16:creationId xmlns:a16="http://schemas.microsoft.com/office/drawing/2014/main" id="{58655DF5-A2D8-2E33-597D-4E81F7E3062C}"/>
              </a:ext>
            </a:extLst>
          </p:cNvPr>
          <p:cNvSpPr/>
          <p:nvPr/>
        </p:nvSpPr>
        <p:spPr>
          <a:xfrm>
            <a:off x="3215874" y="4540102"/>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E</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46" name="Google Shape;1376;p69">
            <a:extLst>
              <a:ext uri="{FF2B5EF4-FFF2-40B4-BE49-F238E27FC236}">
                <a16:creationId xmlns:a16="http://schemas.microsoft.com/office/drawing/2014/main" id="{407CA74C-A8AA-AAAF-1048-A673993FB632}"/>
              </a:ext>
            </a:extLst>
          </p:cNvPr>
          <p:cNvSpPr/>
          <p:nvPr/>
        </p:nvSpPr>
        <p:spPr>
          <a:xfrm>
            <a:off x="3215874" y="324827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F</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47" name="Google Shape;1377;p69">
            <a:extLst>
              <a:ext uri="{FF2B5EF4-FFF2-40B4-BE49-F238E27FC236}">
                <a16:creationId xmlns:a16="http://schemas.microsoft.com/office/drawing/2014/main" id="{DAE61EE8-9F0F-BC50-B628-2B8AEDB7C79E}"/>
              </a:ext>
            </a:extLst>
          </p:cNvPr>
          <p:cNvSpPr/>
          <p:nvPr/>
        </p:nvSpPr>
        <p:spPr>
          <a:xfrm>
            <a:off x="2297049" y="264437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C</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48" name="Google Shape;1378;p69">
            <a:extLst>
              <a:ext uri="{FF2B5EF4-FFF2-40B4-BE49-F238E27FC236}">
                <a16:creationId xmlns:a16="http://schemas.microsoft.com/office/drawing/2014/main" id="{C28A8B7E-CDA8-DB46-C481-7D04E61268EC}"/>
              </a:ext>
            </a:extLst>
          </p:cNvPr>
          <p:cNvSpPr/>
          <p:nvPr/>
        </p:nvSpPr>
        <p:spPr>
          <a:xfrm>
            <a:off x="4316824" y="324827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G</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cxnSp>
        <p:nvCxnSpPr>
          <p:cNvPr id="49" name="Google Shape;1379;p69">
            <a:extLst>
              <a:ext uri="{FF2B5EF4-FFF2-40B4-BE49-F238E27FC236}">
                <a16:creationId xmlns:a16="http://schemas.microsoft.com/office/drawing/2014/main" id="{79A7AED0-4AB3-77C8-8E7F-D897963D4D71}"/>
              </a:ext>
            </a:extLst>
          </p:cNvPr>
          <p:cNvCxnSpPr>
            <a:endCxn id="43" idx="4"/>
          </p:cNvCxnSpPr>
          <p:nvPr/>
        </p:nvCxnSpPr>
        <p:spPr>
          <a:xfrm rot="10800000">
            <a:off x="1680174" y="3852177"/>
            <a:ext cx="0" cy="687900"/>
          </a:xfrm>
          <a:prstGeom prst="straightConnector1">
            <a:avLst/>
          </a:prstGeom>
          <a:noFill/>
          <a:ln w="9525" cap="flat" cmpd="sng">
            <a:solidFill>
              <a:srgbClr val="888888"/>
            </a:solidFill>
            <a:prstDash val="solid"/>
            <a:round/>
            <a:headEnd type="none" w="med" len="med"/>
            <a:tailEnd type="none" w="med" len="med"/>
          </a:ln>
        </p:spPr>
      </p:cxnSp>
      <p:cxnSp>
        <p:nvCxnSpPr>
          <p:cNvPr id="50" name="Google Shape;1380;p69">
            <a:extLst>
              <a:ext uri="{FF2B5EF4-FFF2-40B4-BE49-F238E27FC236}">
                <a16:creationId xmlns:a16="http://schemas.microsoft.com/office/drawing/2014/main" id="{CC82992C-514C-CA8F-75BC-797B1BB107A4}"/>
              </a:ext>
            </a:extLst>
          </p:cNvPr>
          <p:cNvCxnSpPr>
            <a:stCxn id="42" idx="7"/>
            <a:endCxn id="44" idx="3"/>
          </p:cNvCxnSpPr>
          <p:nvPr/>
        </p:nvCxnSpPr>
        <p:spPr>
          <a:xfrm rot="10800000" flipH="1">
            <a:off x="1893685" y="4530741"/>
            <a:ext cx="491700" cy="97800"/>
          </a:xfrm>
          <a:prstGeom prst="straightConnector1">
            <a:avLst/>
          </a:prstGeom>
          <a:noFill/>
          <a:ln w="9525" cap="flat" cmpd="sng">
            <a:solidFill>
              <a:srgbClr val="888888"/>
            </a:solidFill>
            <a:prstDash val="solid"/>
            <a:round/>
            <a:headEnd type="none" w="med" len="med"/>
            <a:tailEnd type="none" w="med" len="med"/>
          </a:ln>
        </p:spPr>
      </p:cxnSp>
      <p:cxnSp>
        <p:nvCxnSpPr>
          <p:cNvPr id="51" name="Google Shape;1381;p69">
            <a:extLst>
              <a:ext uri="{FF2B5EF4-FFF2-40B4-BE49-F238E27FC236}">
                <a16:creationId xmlns:a16="http://schemas.microsoft.com/office/drawing/2014/main" id="{745E2157-C95E-80D8-C6DB-CDA154F6D25F}"/>
              </a:ext>
            </a:extLst>
          </p:cNvPr>
          <p:cNvCxnSpPr>
            <a:stCxn id="44" idx="1"/>
            <a:endCxn id="43" idx="5"/>
          </p:cNvCxnSpPr>
          <p:nvPr/>
        </p:nvCxnSpPr>
        <p:spPr>
          <a:xfrm rot="10800000">
            <a:off x="1893788" y="3763866"/>
            <a:ext cx="491700" cy="339900"/>
          </a:xfrm>
          <a:prstGeom prst="straightConnector1">
            <a:avLst/>
          </a:prstGeom>
          <a:noFill/>
          <a:ln w="9525" cap="flat" cmpd="sng">
            <a:solidFill>
              <a:srgbClr val="888888"/>
            </a:solidFill>
            <a:prstDash val="solid"/>
            <a:round/>
            <a:headEnd type="none" w="med" len="med"/>
            <a:tailEnd type="none" w="med" len="med"/>
          </a:ln>
        </p:spPr>
      </p:cxnSp>
      <p:cxnSp>
        <p:nvCxnSpPr>
          <p:cNvPr id="52" name="Google Shape;1382;p69">
            <a:extLst>
              <a:ext uri="{FF2B5EF4-FFF2-40B4-BE49-F238E27FC236}">
                <a16:creationId xmlns:a16="http://schemas.microsoft.com/office/drawing/2014/main" id="{BC419332-8BA0-8AA7-1F10-B9F00CEF177F}"/>
              </a:ext>
            </a:extLst>
          </p:cNvPr>
          <p:cNvCxnSpPr>
            <a:stCxn id="43" idx="7"/>
            <a:endCxn id="47" idx="2"/>
          </p:cNvCxnSpPr>
          <p:nvPr/>
        </p:nvCxnSpPr>
        <p:spPr>
          <a:xfrm rot="10800000" flipH="1">
            <a:off x="1893685" y="2946416"/>
            <a:ext cx="403500" cy="390300"/>
          </a:xfrm>
          <a:prstGeom prst="straightConnector1">
            <a:avLst/>
          </a:prstGeom>
          <a:noFill/>
          <a:ln w="9525" cap="flat" cmpd="sng">
            <a:solidFill>
              <a:srgbClr val="888888"/>
            </a:solidFill>
            <a:prstDash val="solid"/>
            <a:round/>
            <a:headEnd type="none" w="med" len="med"/>
            <a:tailEnd type="none" w="med" len="med"/>
          </a:ln>
        </p:spPr>
      </p:cxnSp>
      <p:cxnSp>
        <p:nvCxnSpPr>
          <p:cNvPr id="53" name="Google Shape;1383;p69">
            <a:extLst>
              <a:ext uri="{FF2B5EF4-FFF2-40B4-BE49-F238E27FC236}">
                <a16:creationId xmlns:a16="http://schemas.microsoft.com/office/drawing/2014/main" id="{2943BC86-28C2-FCA7-1F93-EA1671EEF253}"/>
              </a:ext>
            </a:extLst>
          </p:cNvPr>
          <p:cNvCxnSpPr>
            <a:stCxn id="44" idx="7"/>
            <a:endCxn id="46" idx="3"/>
          </p:cNvCxnSpPr>
          <p:nvPr/>
        </p:nvCxnSpPr>
        <p:spPr>
          <a:xfrm rot="10800000" flipH="1">
            <a:off x="2812510" y="3763866"/>
            <a:ext cx="491700" cy="339900"/>
          </a:xfrm>
          <a:prstGeom prst="straightConnector1">
            <a:avLst/>
          </a:prstGeom>
          <a:noFill/>
          <a:ln w="9525" cap="flat" cmpd="sng">
            <a:solidFill>
              <a:srgbClr val="888888"/>
            </a:solidFill>
            <a:prstDash val="solid"/>
            <a:round/>
            <a:headEnd type="none" w="med" len="med"/>
            <a:tailEnd type="none" w="med" len="med"/>
          </a:ln>
        </p:spPr>
      </p:cxnSp>
      <p:cxnSp>
        <p:nvCxnSpPr>
          <p:cNvPr id="54" name="Google Shape;1384;p69">
            <a:extLst>
              <a:ext uri="{FF2B5EF4-FFF2-40B4-BE49-F238E27FC236}">
                <a16:creationId xmlns:a16="http://schemas.microsoft.com/office/drawing/2014/main" id="{8D7ABA69-1D84-F31B-7681-08729BCD6984}"/>
              </a:ext>
            </a:extLst>
          </p:cNvPr>
          <p:cNvCxnSpPr>
            <a:stCxn id="44" idx="5"/>
            <a:endCxn id="45" idx="1"/>
          </p:cNvCxnSpPr>
          <p:nvPr/>
        </p:nvCxnSpPr>
        <p:spPr>
          <a:xfrm>
            <a:off x="2812510" y="4530788"/>
            <a:ext cx="491700" cy="97800"/>
          </a:xfrm>
          <a:prstGeom prst="straightConnector1">
            <a:avLst/>
          </a:prstGeom>
          <a:noFill/>
          <a:ln w="9525" cap="flat" cmpd="sng">
            <a:solidFill>
              <a:srgbClr val="888888"/>
            </a:solidFill>
            <a:prstDash val="solid"/>
            <a:round/>
            <a:headEnd type="none" w="med" len="med"/>
            <a:tailEnd type="none" w="med" len="med"/>
          </a:ln>
        </p:spPr>
      </p:cxnSp>
      <p:cxnSp>
        <p:nvCxnSpPr>
          <p:cNvPr id="55" name="Google Shape;1385;p69">
            <a:extLst>
              <a:ext uri="{FF2B5EF4-FFF2-40B4-BE49-F238E27FC236}">
                <a16:creationId xmlns:a16="http://schemas.microsoft.com/office/drawing/2014/main" id="{52725B33-9A13-922A-3E7A-7B261BAF0D90}"/>
              </a:ext>
            </a:extLst>
          </p:cNvPr>
          <p:cNvCxnSpPr>
            <a:stCxn id="45" idx="0"/>
            <a:endCxn id="46" idx="4"/>
          </p:cNvCxnSpPr>
          <p:nvPr/>
        </p:nvCxnSpPr>
        <p:spPr>
          <a:xfrm rot="10800000">
            <a:off x="3517824" y="3852202"/>
            <a:ext cx="0" cy="687900"/>
          </a:xfrm>
          <a:prstGeom prst="straightConnector1">
            <a:avLst/>
          </a:prstGeom>
          <a:noFill/>
          <a:ln w="9525" cap="flat" cmpd="sng">
            <a:solidFill>
              <a:srgbClr val="888888"/>
            </a:solidFill>
            <a:prstDash val="solid"/>
            <a:round/>
            <a:headEnd type="none" w="med" len="med"/>
            <a:tailEnd type="none" w="med" len="med"/>
          </a:ln>
        </p:spPr>
      </p:cxnSp>
      <p:cxnSp>
        <p:nvCxnSpPr>
          <p:cNvPr id="56" name="Google Shape;1386;p69">
            <a:extLst>
              <a:ext uri="{FF2B5EF4-FFF2-40B4-BE49-F238E27FC236}">
                <a16:creationId xmlns:a16="http://schemas.microsoft.com/office/drawing/2014/main" id="{39265664-9AA4-3FC5-D886-2799EC349687}"/>
              </a:ext>
            </a:extLst>
          </p:cNvPr>
          <p:cNvCxnSpPr>
            <a:stCxn id="47" idx="6"/>
            <a:endCxn id="46" idx="1"/>
          </p:cNvCxnSpPr>
          <p:nvPr/>
        </p:nvCxnSpPr>
        <p:spPr>
          <a:xfrm>
            <a:off x="2900949" y="2946327"/>
            <a:ext cx="403500" cy="390300"/>
          </a:xfrm>
          <a:prstGeom prst="straightConnector1">
            <a:avLst/>
          </a:prstGeom>
          <a:noFill/>
          <a:ln w="9525" cap="flat" cmpd="sng">
            <a:solidFill>
              <a:srgbClr val="888888"/>
            </a:solidFill>
            <a:prstDash val="solid"/>
            <a:round/>
            <a:headEnd type="none" w="med" len="med"/>
            <a:tailEnd type="none" w="med" len="med"/>
          </a:ln>
        </p:spPr>
      </p:cxnSp>
      <p:cxnSp>
        <p:nvCxnSpPr>
          <p:cNvPr id="57" name="Google Shape;1387;p69">
            <a:extLst>
              <a:ext uri="{FF2B5EF4-FFF2-40B4-BE49-F238E27FC236}">
                <a16:creationId xmlns:a16="http://schemas.microsoft.com/office/drawing/2014/main" id="{DCBCCFE2-6470-2F0A-C7B8-1C2D8FEAFA4D}"/>
              </a:ext>
            </a:extLst>
          </p:cNvPr>
          <p:cNvCxnSpPr>
            <a:stCxn id="48" idx="2"/>
            <a:endCxn id="46" idx="6"/>
          </p:cNvCxnSpPr>
          <p:nvPr/>
        </p:nvCxnSpPr>
        <p:spPr>
          <a:xfrm rot="10800000">
            <a:off x="3819724" y="3550227"/>
            <a:ext cx="497100" cy="0"/>
          </a:xfrm>
          <a:prstGeom prst="straightConnector1">
            <a:avLst/>
          </a:prstGeom>
          <a:noFill/>
          <a:ln w="9525" cap="flat" cmpd="sng">
            <a:solidFill>
              <a:srgbClr val="888888"/>
            </a:solidFill>
            <a:prstDash val="solid"/>
            <a:round/>
            <a:headEnd type="none" w="med" len="med"/>
            <a:tailEnd type="none" w="med" len="med"/>
          </a:ln>
        </p:spPr>
      </p:cxnSp>
    </p:spTree>
    <p:extLst>
      <p:ext uri="{BB962C8B-B14F-4D97-AF65-F5344CB8AC3E}">
        <p14:creationId xmlns:p14="http://schemas.microsoft.com/office/powerpoint/2010/main" val="2648065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FB3E-A8D5-EBA7-A474-D9E5F2B55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57531-708D-FF49-B82C-1053DCEED5C6}"/>
              </a:ext>
            </a:extLst>
          </p:cNvPr>
          <p:cNvSpPr>
            <a:spLocks noGrp="1"/>
          </p:cNvSpPr>
          <p:nvPr>
            <p:ph type="title"/>
          </p:nvPr>
        </p:nvSpPr>
        <p:spPr/>
        <p:txBody>
          <a:bodyPr/>
          <a:lstStyle/>
          <a:p>
            <a:r>
              <a:rPr lang="en-GB" dirty="0"/>
              <a:t>Adjacency List </a:t>
            </a:r>
            <a:endParaRPr lang="en-SE" dirty="0"/>
          </a:p>
        </p:txBody>
      </p:sp>
      <p:sp>
        <p:nvSpPr>
          <p:cNvPr id="3" name="Content Placeholder 2">
            <a:extLst>
              <a:ext uri="{FF2B5EF4-FFF2-40B4-BE49-F238E27FC236}">
                <a16:creationId xmlns:a16="http://schemas.microsoft.com/office/drawing/2014/main" id="{298E9B42-55D1-5792-0F18-D2D67FF8C1B6}"/>
              </a:ext>
            </a:extLst>
          </p:cNvPr>
          <p:cNvSpPr>
            <a:spLocks noGrp="1"/>
          </p:cNvSpPr>
          <p:nvPr>
            <p:ph idx="1"/>
          </p:nvPr>
        </p:nvSpPr>
        <p:spPr/>
        <p:txBody>
          <a:bodyPr/>
          <a:lstStyle/>
          <a:p>
            <a:endParaRPr lang="en-SE"/>
          </a:p>
        </p:txBody>
      </p:sp>
      <p:sp>
        <p:nvSpPr>
          <p:cNvPr id="51" name="Google Shape;1372;p69">
            <a:extLst>
              <a:ext uri="{FF2B5EF4-FFF2-40B4-BE49-F238E27FC236}">
                <a16:creationId xmlns:a16="http://schemas.microsoft.com/office/drawing/2014/main" id="{8C01531C-FB3C-2BA5-6AB5-02B35732BA3E}"/>
              </a:ext>
            </a:extLst>
          </p:cNvPr>
          <p:cNvSpPr/>
          <p:nvPr/>
        </p:nvSpPr>
        <p:spPr>
          <a:xfrm>
            <a:off x="1580110" y="4414942"/>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A</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52" name="Google Shape;1373;p69">
            <a:extLst>
              <a:ext uri="{FF2B5EF4-FFF2-40B4-BE49-F238E27FC236}">
                <a16:creationId xmlns:a16="http://schemas.microsoft.com/office/drawing/2014/main" id="{F0A5D9BD-27D6-27E6-59C1-BEBC78FAA26E}"/>
              </a:ext>
            </a:extLst>
          </p:cNvPr>
          <p:cNvSpPr/>
          <p:nvPr/>
        </p:nvSpPr>
        <p:spPr>
          <a:xfrm>
            <a:off x="1580110" y="312311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B</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53" name="Google Shape;1374;p69">
            <a:extLst>
              <a:ext uri="{FF2B5EF4-FFF2-40B4-BE49-F238E27FC236}">
                <a16:creationId xmlns:a16="http://schemas.microsoft.com/office/drawing/2014/main" id="{33992849-6E99-AF48-5C72-BBB6C7D1832D}"/>
              </a:ext>
            </a:extLst>
          </p:cNvPr>
          <p:cNvSpPr/>
          <p:nvPr/>
        </p:nvSpPr>
        <p:spPr>
          <a:xfrm>
            <a:off x="2498935" y="389016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D</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54" name="Google Shape;1375;p69">
            <a:extLst>
              <a:ext uri="{FF2B5EF4-FFF2-40B4-BE49-F238E27FC236}">
                <a16:creationId xmlns:a16="http://schemas.microsoft.com/office/drawing/2014/main" id="{00FD8F1C-6DAC-59E1-CF0F-DD42A0AB30F8}"/>
              </a:ext>
            </a:extLst>
          </p:cNvPr>
          <p:cNvSpPr/>
          <p:nvPr/>
        </p:nvSpPr>
        <p:spPr>
          <a:xfrm>
            <a:off x="3417760" y="4414942"/>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E</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55" name="Google Shape;1376;p69">
            <a:extLst>
              <a:ext uri="{FF2B5EF4-FFF2-40B4-BE49-F238E27FC236}">
                <a16:creationId xmlns:a16="http://schemas.microsoft.com/office/drawing/2014/main" id="{DFD43C7F-628E-FDC9-71FF-E10B1FA2792F}"/>
              </a:ext>
            </a:extLst>
          </p:cNvPr>
          <p:cNvSpPr/>
          <p:nvPr/>
        </p:nvSpPr>
        <p:spPr>
          <a:xfrm>
            <a:off x="3417760" y="312311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F</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56" name="Google Shape;1377;p69">
            <a:extLst>
              <a:ext uri="{FF2B5EF4-FFF2-40B4-BE49-F238E27FC236}">
                <a16:creationId xmlns:a16="http://schemas.microsoft.com/office/drawing/2014/main" id="{DB45081B-34A4-E9B2-60BC-6292F7483742}"/>
              </a:ext>
            </a:extLst>
          </p:cNvPr>
          <p:cNvSpPr/>
          <p:nvPr/>
        </p:nvSpPr>
        <p:spPr>
          <a:xfrm>
            <a:off x="2498935" y="251921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C</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sp>
        <p:nvSpPr>
          <p:cNvPr id="57" name="Google Shape;1378;p69">
            <a:extLst>
              <a:ext uri="{FF2B5EF4-FFF2-40B4-BE49-F238E27FC236}">
                <a16:creationId xmlns:a16="http://schemas.microsoft.com/office/drawing/2014/main" id="{00CD654D-85AF-CCD6-ADAC-34640533F7F9}"/>
              </a:ext>
            </a:extLst>
          </p:cNvPr>
          <p:cNvSpPr/>
          <p:nvPr/>
        </p:nvSpPr>
        <p:spPr>
          <a:xfrm>
            <a:off x="4518710" y="3123117"/>
            <a:ext cx="603900" cy="603900"/>
          </a:xfrm>
          <a:prstGeom prst="ellipse">
            <a:avLst/>
          </a:prstGeom>
          <a:solidFill>
            <a:srgbClr val="EEEE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Catamaran"/>
                <a:ea typeface="Catamaran"/>
                <a:cs typeface="Catamaran"/>
                <a:sym typeface="Catamaran"/>
              </a:rPr>
              <a:t>G</a:t>
            </a:r>
            <a:endParaRPr kumimoji="0" sz="2400" b="0" i="0" u="none" strike="noStrike" kern="0" cap="none" spc="0" normalizeH="0" baseline="0" noProof="0">
              <a:ln>
                <a:noFill/>
              </a:ln>
              <a:solidFill>
                <a:srgbClr val="000000"/>
              </a:solidFill>
              <a:effectLst/>
              <a:uLnTx/>
              <a:uFillTx/>
              <a:latin typeface="Catamaran"/>
              <a:ea typeface="Catamaran"/>
              <a:cs typeface="Catamaran"/>
              <a:sym typeface="Catamaran"/>
            </a:endParaRPr>
          </a:p>
        </p:txBody>
      </p:sp>
      <p:cxnSp>
        <p:nvCxnSpPr>
          <p:cNvPr id="58" name="Google Shape;1379;p69">
            <a:extLst>
              <a:ext uri="{FF2B5EF4-FFF2-40B4-BE49-F238E27FC236}">
                <a16:creationId xmlns:a16="http://schemas.microsoft.com/office/drawing/2014/main" id="{F9E9F31B-4342-E49F-1C02-EE7C4B65B777}"/>
              </a:ext>
            </a:extLst>
          </p:cNvPr>
          <p:cNvCxnSpPr>
            <a:endCxn id="52" idx="4"/>
          </p:cNvCxnSpPr>
          <p:nvPr/>
        </p:nvCxnSpPr>
        <p:spPr>
          <a:xfrm rot="10800000">
            <a:off x="1882060" y="3727017"/>
            <a:ext cx="0" cy="687900"/>
          </a:xfrm>
          <a:prstGeom prst="straightConnector1">
            <a:avLst/>
          </a:prstGeom>
          <a:noFill/>
          <a:ln w="9525" cap="flat" cmpd="sng">
            <a:solidFill>
              <a:srgbClr val="888888"/>
            </a:solidFill>
            <a:prstDash val="solid"/>
            <a:round/>
            <a:headEnd type="none" w="med" len="med"/>
            <a:tailEnd type="none" w="med" len="med"/>
          </a:ln>
        </p:spPr>
      </p:cxnSp>
      <p:cxnSp>
        <p:nvCxnSpPr>
          <p:cNvPr id="59" name="Google Shape;1380;p69">
            <a:extLst>
              <a:ext uri="{FF2B5EF4-FFF2-40B4-BE49-F238E27FC236}">
                <a16:creationId xmlns:a16="http://schemas.microsoft.com/office/drawing/2014/main" id="{703E4530-DAFD-FEFE-59F2-BCAE2EC9EB44}"/>
              </a:ext>
            </a:extLst>
          </p:cNvPr>
          <p:cNvCxnSpPr>
            <a:stCxn id="51" idx="7"/>
            <a:endCxn id="53" idx="3"/>
          </p:cNvCxnSpPr>
          <p:nvPr/>
        </p:nvCxnSpPr>
        <p:spPr>
          <a:xfrm rot="10800000" flipH="1">
            <a:off x="2095571" y="4405581"/>
            <a:ext cx="491700" cy="97800"/>
          </a:xfrm>
          <a:prstGeom prst="straightConnector1">
            <a:avLst/>
          </a:prstGeom>
          <a:noFill/>
          <a:ln w="9525" cap="flat" cmpd="sng">
            <a:solidFill>
              <a:srgbClr val="888888"/>
            </a:solidFill>
            <a:prstDash val="solid"/>
            <a:round/>
            <a:headEnd type="none" w="med" len="med"/>
            <a:tailEnd type="none" w="med" len="med"/>
          </a:ln>
        </p:spPr>
      </p:cxnSp>
      <p:cxnSp>
        <p:nvCxnSpPr>
          <p:cNvPr id="60" name="Google Shape;1381;p69">
            <a:extLst>
              <a:ext uri="{FF2B5EF4-FFF2-40B4-BE49-F238E27FC236}">
                <a16:creationId xmlns:a16="http://schemas.microsoft.com/office/drawing/2014/main" id="{BC5BB7D8-FF1E-EE67-3D31-063BCA01A543}"/>
              </a:ext>
            </a:extLst>
          </p:cNvPr>
          <p:cNvCxnSpPr>
            <a:stCxn id="53" idx="1"/>
            <a:endCxn id="52" idx="5"/>
          </p:cNvCxnSpPr>
          <p:nvPr/>
        </p:nvCxnSpPr>
        <p:spPr>
          <a:xfrm rot="10800000">
            <a:off x="2095674" y="3638706"/>
            <a:ext cx="491700" cy="339900"/>
          </a:xfrm>
          <a:prstGeom prst="straightConnector1">
            <a:avLst/>
          </a:prstGeom>
          <a:noFill/>
          <a:ln w="9525" cap="flat" cmpd="sng">
            <a:solidFill>
              <a:srgbClr val="888888"/>
            </a:solidFill>
            <a:prstDash val="solid"/>
            <a:round/>
            <a:headEnd type="none" w="med" len="med"/>
            <a:tailEnd type="none" w="med" len="med"/>
          </a:ln>
        </p:spPr>
      </p:cxnSp>
      <p:cxnSp>
        <p:nvCxnSpPr>
          <p:cNvPr id="61" name="Google Shape;1382;p69">
            <a:extLst>
              <a:ext uri="{FF2B5EF4-FFF2-40B4-BE49-F238E27FC236}">
                <a16:creationId xmlns:a16="http://schemas.microsoft.com/office/drawing/2014/main" id="{76492676-1948-C883-2BD5-FE3BAEB549F5}"/>
              </a:ext>
            </a:extLst>
          </p:cNvPr>
          <p:cNvCxnSpPr>
            <a:stCxn id="52" idx="7"/>
            <a:endCxn id="56" idx="2"/>
          </p:cNvCxnSpPr>
          <p:nvPr/>
        </p:nvCxnSpPr>
        <p:spPr>
          <a:xfrm rot="10800000" flipH="1">
            <a:off x="2095571" y="2821256"/>
            <a:ext cx="403500" cy="390300"/>
          </a:xfrm>
          <a:prstGeom prst="straightConnector1">
            <a:avLst/>
          </a:prstGeom>
          <a:noFill/>
          <a:ln w="9525" cap="flat" cmpd="sng">
            <a:solidFill>
              <a:srgbClr val="888888"/>
            </a:solidFill>
            <a:prstDash val="solid"/>
            <a:round/>
            <a:headEnd type="none" w="med" len="med"/>
            <a:tailEnd type="none" w="med" len="med"/>
          </a:ln>
        </p:spPr>
      </p:cxnSp>
      <p:cxnSp>
        <p:nvCxnSpPr>
          <p:cNvPr id="62" name="Google Shape;1383;p69">
            <a:extLst>
              <a:ext uri="{FF2B5EF4-FFF2-40B4-BE49-F238E27FC236}">
                <a16:creationId xmlns:a16="http://schemas.microsoft.com/office/drawing/2014/main" id="{6991A798-8A68-F892-2D21-C0E548BD5788}"/>
              </a:ext>
            </a:extLst>
          </p:cNvPr>
          <p:cNvCxnSpPr>
            <a:stCxn id="53" idx="7"/>
            <a:endCxn id="55" idx="3"/>
          </p:cNvCxnSpPr>
          <p:nvPr/>
        </p:nvCxnSpPr>
        <p:spPr>
          <a:xfrm rot="10800000" flipH="1">
            <a:off x="3014396" y="3638706"/>
            <a:ext cx="491700" cy="339900"/>
          </a:xfrm>
          <a:prstGeom prst="straightConnector1">
            <a:avLst/>
          </a:prstGeom>
          <a:noFill/>
          <a:ln w="9525" cap="flat" cmpd="sng">
            <a:solidFill>
              <a:srgbClr val="888888"/>
            </a:solidFill>
            <a:prstDash val="solid"/>
            <a:round/>
            <a:headEnd type="none" w="med" len="med"/>
            <a:tailEnd type="none" w="med" len="med"/>
          </a:ln>
        </p:spPr>
      </p:cxnSp>
      <p:cxnSp>
        <p:nvCxnSpPr>
          <p:cNvPr id="63" name="Google Shape;1384;p69">
            <a:extLst>
              <a:ext uri="{FF2B5EF4-FFF2-40B4-BE49-F238E27FC236}">
                <a16:creationId xmlns:a16="http://schemas.microsoft.com/office/drawing/2014/main" id="{5F8A74C5-02E8-BE1F-D3A2-AE8406D11742}"/>
              </a:ext>
            </a:extLst>
          </p:cNvPr>
          <p:cNvCxnSpPr>
            <a:stCxn id="53" idx="5"/>
            <a:endCxn id="54" idx="1"/>
          </p:cNvCxnSpPr>
          <p:nvPr/>
        </p:nvCxnSpPr>
        <p:spPr>
          <a:xfrm>
            <a:off x="3014396" y="4405628"/>
            <a:ext cx="491700" cy="97800"/>
          </a:xfrm>
          <a:prstGeom prst="straightConnector1">
            <a:avLst/>
          </a:prstGeom>
          <a:noFill/>
          <a:ln w="9525" cap="flat" cmpd="sng">
            <a:solidFill>
              <a:srgbClr val="888888"/>
            </a:solidFill>
            <a:prstDash val="solid"/>
            <a:round/>
            <a:headEnd type="none" w="med" len="med"/>
            <a:tailEnd type="none" w="med" len="med"/>
          </a:ln>
        </p:spPr>
      </p:cxnSp>
      <p:cxnSp>
        <p:nvCxnSpPr>
          <p:cNvPr id="64" name="Google Shape;1385;p69">
            <a:extLst>
              <a:ext uri="{FF2B5EF4-FFF2-40B4-BE49-F238E27FC236}">
                <a16:creationId xmlns:a16="http://schemas.microsoft.com/office/drawing/2014/main" id="{65A7FD08-C80A-1E78-EA23-67C617297475}"/>
              </a:ext>
            </a:extLst>
          </p:cNvPr>
          <p:cNvCxnSpPr>
            <a:stCxn id="54" idx="0"/>
            <a:endCxn id="55" idx="4"/>
          </p:cNvCxnSpPr>
          <p:nvPr/>
        </p:nvCxnSpPr>
        <p:spPr>
          <a:xfrm rot="10800000">
            <a:off x="3719710" y="3727042"/>
            <a:ext cx="0" cy="687900"/>
          </a:xfrm>
          <a:prstGeom prst="straightConnector1">
            <a:avLst/>
          </a:prstGeom>
          <a:noFill/>
          <a:ln w="9525" cap="flat" cmpd="sng">
            <a:solidFill>
              <a:srgbClr val="888888"/>
            </a:solidFill>
            <a:prstDash val="solid"/>
            <a:round/>
            <a:headEnd type="none" w="med" len="med"/>
            <a:tailEnd type="none" w="med" len="med"/>
          </a:ln>
        </p:spPr>
      </p:cxnSp>
      <p:cxnSp>
        <p:nvCxnSpPr>
          <p:cNvPr id="65" name="Google Shape;1386;p69">
            <a:extLst>
              <a:ext uri="{FF2B5EF4-FFF2-40B4-BE49-F238E27FC236}">
                <a16:creationId xmlns:a16="http://schemas.microsoft.com/office/drawing/2014/main" id="{56F0E20B-866B-5BAC-8E35-44EE4B2DB1B4}"/>
              </a:ext>
            </a:extLst>
          </p:cNvPr>
          <p:cNvCxnSpPr>
            <a:stCxn id="56" idx="6"/>
            <a:endCxn id="55" idx="1"/>
          </p:cNvCxnSpPr>
          <p:nvPr/>
        </p:nvCxnSpPr>
        <p:spPr>
          <a:xfrm>
            <a:off x="3102835" y="2821167"/>
            <a:ext cx="403500" cy="390300"/>
          </a:xfrm>
          <a:prstGeom prst="straightConnector1">
            <a:avLst/>
          </a:prstGeom>
          <a:noFill/>
          <a:ln w="9525" cap="flat" cmpd="sng">
            <a:solidFill>
              <a:srgbClr val="888888"/>
            </a:solidFill>
            <a:prstDash val="solid"/>
            <a:round/>
            <a:headEnd type="none" w="med" len="med"/>
            <a:tailEnd type="none" w="med" len="med"/>
          </a:ln>
        </p:spPr>
      </p:cxnSp>
      <p:cxnSp>
        <p:nvCxnSpPr>
          <p:cNvPr id="66" name="Google Shape;1387;p69">
            <a:extLst>
              <a:ext uri="{FF2B5EF4-FFF2-40B4-BE49-F238E27FC236}">
                <a16:creationId xmlns:a16="http://schemas.microsoft.com/office/drawing/2014/main" id="{ED6ECA7B-305D-159D-050C-EE0ACB460759}"/>
              </a:ext>
            </a:extLst>
          </p:cNvPr>
          <p:cNvCxnSpPr>
            <a:stCxn id="57" idx="2"/>
            <a:endCxn id="55" idx="6"/>
          </p:cNvCxnSpPr>
          <p:nvPr/>
        </p:nvCxnSpPr>
        <p:spPr>
          <a:xfrm rot="10800000">
            <a:off x="4021610" y="3425067"/>
            <a:ext cx="497100" cy="0"/>
          </a:xfrm>
          <a:prstGeom prst="straightConnector1">
            <a:avLst/>
          </a:prstGeom>
          <a:noFill/>
          <a:ln w="9525" cap="flat" cmpd="sng">
            <a:solidFill>
              <a:srgbClr val="888888"/>
            </a:solidFill>
            <a:prstDash val="solid"/>
            <a:round/>
            <a:headEnd type="none" w="med" len="med"/>
            <a:tailEnd type="none" w="med" len="med"/>
          </a:ln>
        </p:spPr>
      </p:cxnSp>
      <p:pic>
        <p:nvPicPr>
          <p:cNvPr id="67" name="table">
            <a:extLst>
              <a:ext uri="{FF2B5EF4-FFF2-40B4-BE49-F238E27FC236}">
                <a16:creationId xmlns:a16="http://schemas.microsoft.com/office/drawing/2014/main" id="{690883D3-F1A5-64F5-B58A-CCEA3F22D5A1}"/>
              </a:ext>
            </a:extLst>
          </p:cNvPr>
          <p:cNvPicPr>
            <a:picLocks noChangeAspect="1"/>
          </p:cNvPicPr>
          <p:nvPr/>
        </p:nvPicPr>
        <p:blipFill>
          <a:blip r:embed="rId2"/>
          <a:stretch>
            <a:fillRect/>
          </a:stretch>
        </p:blipFill>
        <p:spPr>
          <a:xfrm>
            <a:off x="6016912" y="2038749"/>
            <a:ext cx="497100" cy="3371025"/>
          </a:xfrm>
          <a:prstGeom prst="rect">
            <a:avLst/>
          </a:prstGeom>
        </p:spPr>
      </p:pic>
      <p:sp>
        <p:nvSpPr>
          <p:cNvPr id="68" name="Google Shape;1547;p75">
            <a:extLst>
              <a:ext uri="{FF2B5EF4-FFF2-40B4-BE49-F238E27FC236}">
                <a16:creationId xmlns:a16="http://schemas.microsoft.com/office/drawing/2014/main" id="{603F7BE0-E9DF-C3B9-FE8F-07BA8DF8DEB0}"/>
              </a:ext>
            </a:extLst>
          </p:cNvPr>
          <p:cNvSpPr txBox="1"/>
          <p:nvPr/>
        </p:nvSpPr>
        <p:spPr>
          <a:xfrm>
            <a:off x="6856012" y="2063474"/>
            <a:ext cx="6039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a:latin typeface="Catamaran"/>
                <a:ea typeface="Catamaran"/>
                <a:cs typeface="Catamaran"/>
                <a:sym typeface="Catamaran"/>
              </a:rPr>
              <a:t>B, D</a:t>
            </a:r>
            <a:endParaRPr sz="1600">
              <a:latin typeface="Catamaran"/>
              <a:ea typeface="Catamaran"/>
              <a:cs typeface="Catamaran"/>
              <a:sym typeface="Catamaran"/>
            </a:endParaRPr>
          </a:p>
        </p:txBody>
      </p:sp>
      <p:sp>
        <p:nvSpPr>
          <p:cNvPr id="69" name="Google Shape;1548;p75">
            <a:extLst>
              <a:ext uri="{FF2B5EF4-FFF2-40B4-BE49-F238E27FC236}">
                <a16:creationId xmlns:a16="http://schemas.microsoft.com/office/drawing/2014/main" id="{CC499D8F-C8C0-D2B4-7813-C1E5C06EE9BB}"/>
              </a:ext>
            </a:extLst>
          </p:cNvPr>
          <p:cNvSpPr txBox="1"/>
          <p:nvPr/>
        </p:nvSpPr>
        <p:spPr>
          <a:xfrm>
            <a:off x="6856012" y="2546149"/>
            <a:ext cx="7635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a:latin typeface="Catamaran"/>
                <a:ea typeface="Catamaran"/>
                <a:cs typeface="Catamaran"/>
                <a:sym typeface="Catamaran"/>
              </a:rPr>
              <a:t>A, C, D</a:t>
            </a:r>
            <a:endParaRPr sz="1600">
              <a:latin typeface="Catamaran"/>
              <a:ea typeface="Catamaran"/>
              <a:cs typeface="Catamaran"/>
              <a:sym typeface="Catamaran"/>
            </a:endParaRPr>
          </a:p>
        </p:txBody>
      </p:sp>
      <p:sp>
        <p:nvSpPr>
          <p:cNvPr id="70" name="Google Shape;1549;p75">
            <a:extLst>
              <a:ext uri="{FF2B5EF4-FFF2-40B4-BE49-F238E27FC236}">
                <a16:creationId xmlns:a16="http://schemas.microsoft.com/office/drawing/2014/main" id="{B7E23D77-B2C3-CBF2-14D8-5082146C0138}"/>
              </a:ext>
            </a:extLst>
          </p:cNvPr>
          <p:cNvSpPr txBox="1"/>
          <p:nvPr/>
        </p:nvSpPr>
        <p:spPr>
          <a:xfrm>
            <a:off x="6856012" y="3028824"/>
            <a:ext cx="7155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a:latin typeface="Catamaran"/>
                <a:ea typeface="Catamaran"/>
                <a:cs typeface="Catamaran"/>
                <a:sym typeface="Catamaran"/>
              </a:rPr>
              <a:t>B, F</a:t>
            </a:r>
            <a:endParaRPr sz="1600">
              <a:latin typeface="Catamaran"/>
              <a:ea typeface="Catamaran"/>
              <a:cs typeface="Catamaran"/>
              <a:sym typeface="Catamaran"/>
            </a:endParaRPr>
          </a:p>
        </p:txBody>
      </p:sp>
      <p:sp>
        <p:nvSpPr>
          <p:cNvPr id="71" name="Google Shape;1550;p75">
            <a:extLst>
              <a:ext uri="{FF2B5EF4-FFF2-40B4-BE49-F238E27FC236}">
                <a16:creationId xmlns:a16="http://schemas.microsoft.com/office/drawing/2014/main" id="{1A5FED77-6402-EE4C-4227-1E3158D0C7DD}"/>
              </a:ext>
            </a:extLst>
          </p:cNvPr>
          <p:cNvSpPr txBox="1"/>
          <p:nvPr/>
        </p:nvSpPr>
        <p:spPr>
          <a:xfrm>
            <a:off x="6856012" y="3524174"/>
            <a:ext cx="10209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a:latin typeface="Catamaran"/>
                <a:ea typeface="Catamaran"/>
                <a:cs typeface="Catamaran"/>
                <a:sym typeface="Catamaran"/>
              </a:rPr>
              <a:t>A, B, E, F</a:t>
            </a:r>
            <a:endParaRPr sz="1600">
              <a:latin typeface="Catamaran"/>
              <a:ea typeface="Catamaran"/>
              <a:cs typeface="Catamaran"/>
              <a:sym typeface="Catamaran"/>
            </a:endParaRPr>
          </a:p>
        </p:txBody>
      </p:sp>
      <p:sp>
        <p:nvSpPr>
          <p:cNvPr id="72" name="Google Shape;1551;p75">
            <a:extLst>
              <a:ext uri="{FF2B5EF4-FFF2-40B4-BE49-F238E27FC236}">
                <a16:creationId xmlns:a16="http://schemas.microsoft.com/office/drawing/2014/main" id="{30384801-3862-EB75-1E5C-FCA277997885}"/>
              </a:ext>
            </a:extLst>
          </p:cNvPr>
          <p:cNvSpPr txBox="1"/>
          <p:nvPr/>
        </p:nvSpPr>
        <p:spPr>
          <a:xfrm>
            <a:off x="6856012" y="4019524"/>
            <a:ext cx="6579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a:latin typeface="Catamaran"/>
                <a:ea typeface="Catamaran"/>
                <a:cs typeface="Catamaran"/>
                <a:sym typeface="Catamaran"/>
              </a:rPr>
              <a:t>D, F</a:t>
            </a:r>
            <a:endParaRPr sz="1600">
              <a:latin typeface="Catamaran"/>
              <a:ea typeface="Catamaran"/>
              <a:cs typeface="Catamaran"/>
              <a:sym typeface="Catamaran"/>
            </a:endParaRPr>
          </a:p>
        </p:txBody>
      </p:sp>
      <p:sp>
        <p:nvSpPr>
          <p:cNvPr id="73" name="Google Shape;1552;p75">
            <a:extLst>
              <a:ext uri="{FF2B5EF4-FFF2-40B4-BE49-F238E27FC236}">
                <a16:creationId xmlns:a16="http://schemas.microsoft.com/office/drawing/2014/main" id="{30FC6FE7-1B52-89EE-C4E2-796A3A1A68ED}"/>
              </a:ext>
            </a:extLst>
          </p:cNvPr>
          <p:cNvSpPr txBox="1"/>
          <p:nvPr/>
        </p:nvSpPr>
        <p:spPr>
          <a:xfrm>
            <a:off x="6856012" y="4984874"/>
            <a:ext cx="4035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a:latin typeface="Catamaran"/>
                <a:ea typeface="Catamaran"/>
                <a:cs typeface="Catamaran"/>
                <a:sym typeface="Catamaran"/>
              </a:rPr>
              <a:t>F</a:t>
            </a:r>
            <a:endParaRPr sz="1600">
              <a:latin typeface="Catamaran"/>
              <a:ea typeface="Catamaran"/>
              <a:cs typeface="Catamaran"/>
              <a:sym typeface="Catamaran"/>
            </a:endParaRPr>
          </a:p>
        </p:txBody>
      </p:sp>
      <p:cxnSp>
        <p:nvCxnSpPr>
          <p:cNvPr id="74" name="Google Shape;1553;p75">
            <a:extLst>
              <a:ext uri="{FF2B5EF4-FFF2-40B4-BE49-F238E27FC236}">
                <a16:creationId xmlns:a16="http://schemas.microsoft.com/office/drawing/2014/main" id="{3DE7EB5B-520E-E6CA-9543-9A6AE70822B7}"/>
              </a:ext>
            </a:extLst>
          </p:cNvPr>
          <p:cNvCxnSpPr/>
          <p:nvPr/>
        </p:nvCxnSpPr>
        <p:spPr>
          <a:xfrm>
            <a:off x="6437812" y="2263574"/>
            <a:ext cx="342000" cy="0"/>
          </a:xfrm>
          <a:prstGeom prst="straightConnector1">
            <a:avLst/>
          </a:prstGeom>
          <a:noFill/>
          <a:ln w="9525" cap="flat" cmpd="sng">
            <a:solidFill>
              <a:srgbClr val="888888"/>
            </a:solidFill>
            <a:prstDash val="solid"/>
            <a:round/>
            <a:headEnd type="none" w="med" len="med"/>
            <a:tailEnd type="triangle" w="med" len="med"/>
          </a:ln>
        </p:spPr>
      </p:cxnSp>
      <p:cxnSp>
        <p:nvCxnSpPr>
          <p:cNvPr id="75" name="Google Shape;1554;p75">
            <a:extLst>
              <a:ext uri="{FF2B5EF4-FFF2-40B4-BE49-F238E27FC236}">
                <a16:creationId xmlns:a16="http://schemas.microsoft.com/office/drawing/2014/main" id="{B6D3C79B-CE6A-89FD-61A7-E8B33CAD6CA8}"/>
              </a:ext>
            </a:extLst>
          </p:cNvPr>
          <p:cNvCxnSpPr/>
          <p:nvPr/>
        </p:nvCxnSpPr>
        <p:spPr>
          <a:xfrm>
            <a:off x="6437812" y="2746249"/>
            <a:ext cx="342000" cy="0"/>
          </a:xfrm>
          <a:prstGeom prst="straightConnector1">
            <a:avLst/>
          </a:prstGeom>
          <a:noFill/>
          <a:ln w="9525" cap="flat" cmpd="sng">
            <a:solidFill>
              <a:srgbClr val="888888"/>
            </a:solidFill>
            <a:prstDash val="solid"/>
            <a:round/>
            <a:headEnd type="none" w="med" len="med"/>
            <a:tailEnd type="triangle" w="med" len="med"/>
          </a:ln>
        </p:spPr>
      </p:cxnSp>
      <p:cxnSp>
        <p:nvCxnSpPr>
          <p:cNvPr id="76" name="Google Shape;1555;p75">
            <a:extLst>
              <a:ext uri="{FF2B5EF4-FFF2-40B4-BE49-F238E27FC236}">
                <a16:creationId xmlns:a16="http://schemas.microsoft.com/office/drawing/2014/main" id="{ADEC0F0F-883E-1462-949C-97B035E3E3FE}"/>
              </a:ext>
            </a:extLst>
          </p:cNvPr>
          <p:cNvCxnSpPr/>
          <p:nvPr/>
        </p:nvCxnSpPr>
        <p:spPr>
          <a:xfrm>
            <a:off x="6437812" y="3228924"/>
            <a:ext cx="342000" cy="0"/>
          </a:xfrm>
          <a:prstGeom prst="straightConnector1">
            <a:avLst/>
          </a:prstGeom>
          <a:noFill/>
          <a:ln w="9525" cap="flat" cmpd="sng">
            <a:solidFill>
              <a:srgbClr val="888888"/>
            </a:solidFill>
            <a:prstDash val="solid"/>
            <a:round/>
            <a:headEnd type="none" w="med" len="med"/>
            <a:tailEnd type="triangle" w="med" len="med"/>
          </a:ln>
        </p:spPr>
      </p:cxnSp>
      <p:cxnSp>
        <p:nvCxnSpPr>
          <p:cNvPr id="77" name="Google Shape;1556;p75">
            <a:extLst>
              <a:ext uri="{FF2B5EF4-FFF2-40B4-BE49-F238E27FC236}">
                <a16:creationId xmlns:a16="http://schemas.microsoft.com/office/drawing/2014/main" id="{8AA0C147-30D0-5431-B33C-948202A02347}"/>
              </a:ext>
            </a:extLst>
          </p:cNvPr>
          <p:cNvCxnSpPr/>
          <p:nvPr/>
        </p:nvCxnSpPr>
        <p:spPr>
          <a:xfrm>
            <a:off x="6437812" y="3724274"/>
            <a:ext cx="342000" cy="0"/>
          </a:xfrm>
          <a:prstGeom prst="straightConnector1">
            <a:avLst/>
          </a:prstGeom>
          <a:noFill/>
          <a:ln w="9525" cap="flat" cmpd="sng">
            <a:solidFill>
              <a:srgbClr val="888888"/>
            </a:solidFill>
            <a:prstDash val="solid"/>
            <a:round/>
            <a:headEnd type="none" w="med" len="med"/>
            <a:tailEnd type="triangle" w="med" len="med"/>
          </a:ln>
        </p:spPr>
      </p:cxnSp>
      <p:cxnSp>
        <p:nvCxnSpPr>
          <p:cNvPr id="78" name="Google Shape;1557;p75">
            <a:extLst>
              <a:ext uri="{FF2B5EF4-FFF2-40B4-BE49-F238E27FC236}">
                <a16:creationId xmlns:a16="http://schemas.microsoft.com/office/drawing/2014/main" id="{002CCD01-FEE9-F5E0-6DA9-C1C16D2291C2}"/>
              </a:ext>
            </a:extLst>
          </p:cNvPr>
          <p:cNvCxnSpPr/>
          <p:nvPr/>
        </p:nvCxnSpPr>
        <p:spPr>
          <a:xfrm>
            <a:off x="6437812" y="4219624"/>
            <a:ext cx="342000" cy="0"/>
          </a:xfrm>
          <a:prstGeom prst="straightConnector1">
            <a:avLst/>
          </a:prstGeom>
          <a:noFill/>
          <a:ln w="9525" cap="flat" cmpd="sng">
            <a:solidFill>
              <a:srgbClr val="888888"/>
            </a:solidFill>
            <a:prstDash val="solid"/>
            <a:round/>
            <a:headEnd type="none" w="med" len="med"/>
            <a:tailEnd type="triangle" w="med" len="med"/>
          </a:ln>
        </p:spPr>
      </p:cxnSp>
      <p:cxnSp>
        <p:nvCxnSpPr>
          <p:cNvPr id="79" name="Google Shape;1558;p75">
            <a:extLst>
              <a:ext uri="{FF2B5EF4-FFF2-40B4-BE49-F238E27FC236}">
                <a16:creationId xmlns:a16="http://schemas.microsoft.com/office/drawing/2014/main" id="{EC9EE24D-73FA-FF94-B894-D7E9BB510D5A}"/>
              </a:ext>
            </a:extLst>
          </p:cNvPr>
          <p:cNvCxnSpPr/>
          <p:nvPr/>
        </p:nvCxnSpPr>
        <p:spPr>
          <a:xfrm>
            <a:off x="6437812" y="5184974"/>
            <a:ext cx="342000" cy="0"/>
          </a:xfrm>
          <a:prstGeom prst="straightConnector1">
            <a:avLst/>
          </a:prstGeom>
          <a:noFill/>
          <a:ln w="9525" cap="flat" cmpd="sng">
            <a:solidFill>
              <a:srgbClr val="888888"/>
            </a:solidFill>
            <a:prstDash val="solid"/>
            <a:round/>
            <a:headEnd type="none" w="med" len="med"/>
            <a:tailEnd type="triangle" w="med" len="med"/>
          </a:ln>
        </p:spPr>
      </p:cxnSp>
      <p:sp>
        <p:nvSpPr>
          <p:cNvPr id="80" name="Google Shape;1559;p75">
            <a:extLst>
              <a:ext uri="{FF2B5EF4-FFF2-40B4-BE49-F238E27FC236}">
                <a16:creationId xmlns:a16="http://schemas.microsoft.com/office/drawing/2014/main" id="{D27DFBDF-AC92-6B47-768E-39CBC93ABCAD}"/>
              </a:ext>
            </a:extLst>
          </p:cNvPr>
          <p:cNvSpPr txBox="1"/>
          <p:nvPr/>
        </p:nvSpPr>
        <p:spPr>
          <a:xfrm>
            <a:off x="6856612" y="4502199"/>
            <a:ext cx="1020900" cy="400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a:latin typeface="Catamaran"/>
                <a:ea typeface="Catamaran"/>
                <a:cs typeface="Catamaran"/>
                <a:sym typeface="Catamaran"/>
              </a:rPr>
              <a:t>C, D, E, G</a:t>
            </a:r>
            <a:endParaRPr sz="1600">
              <a:latin typeface="Catamaran"/>
              <a:ea typeface="Catamaran"/>
              <a:cs typeface="Catamaran"/>
              <a:sym typeface="Catamaran"/>
            </a:endParaRPr>
          </a:p>
        </p:txBody>
      </p:sp>
      <p:cxnSp>
        <p:nvCxnSpPr>
          <p:cNvPr id="81" name="Google Shape;1560;p75">
            <a:extLst>
              <a:ext uri="{FF2B5EF4-FFF2-40B4-BE49-F238E27FC236}">
                <a16:creationId xmlns:a16="http://schemas.microsoft.com/office/drawing/2014/main" id="{E1048F32-A94C-6BF5-1855-A93653460313}"/>
              </a:ext>
            </a:extLst>
          </p:cNvPr>
          <p:cNvCxnSpPr/>
          <p:nvPr/>
        </p:nvCxnSpPr>
        <p:spPr>
          <a:xfrm>
            <a:off x="6438412" y="4702299"/>
            <a:ext cx="342000" cy="0"/>
          </a:xfrm>
          <a:prstGeom prst="straightConnector1">
            <a:avLst/>
          </a:prstGeom>
          <a:noFill/>
          <a:ln w="9525" cap="flat" cmpd="sng">
            <a:solidFill>
              <a:srgbClr val="888888"/>
            </a:solidFill>
            <a:prstDash val="solid"/>
            <a:round/>
            <a:headEnd type="none" w="med" len="med"/>
            <a:tailEnd type="triangle" w="med" len="med"/>
          </a:ln>
        </p:spPr>
      </p:cxnSp>
    </p:spTree>
    <p:extLst>
      <p:ext uri="{BB962C8B-B14F-4D97-AF65-F5344CB8AC3E}">
        <p14:creationId xmlns:p14="http://schemas.microsoft.com/office/powerpoint/2010/main" val="32537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6" name="Google Shape;1566;p76"/>
          <p:cNvSpPr/>
          <p:nvPr/>
        </p:nvSpPr>
        <p:spPr>
          <a:xfrm>
            <a:off x="75742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567" name="Google Shape;1567;p76"/>
          <p:cNvSpPr/>
          <p:nvPr/>
        </p:nvSpPr>
        <p:spPr>
          <a:xfrm>
            <a:off x="7574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568" name="Google Shape;1568;p76"/>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569" name="Google Shape;1569;p76"/>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570" name="Google Shape;1570;p76"/>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571" name="Google Shape;1571;p76"/>
          <p:cNvSpPr/>
          <p:nvPr/>
        </p:nvSpPr>
        <p:spPr>
          <a:xfrm>
            <a:off x="1676250" y="22212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572" name="Google Shape;1572;p76"/>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573" name="Google Shape;1573;p76"/>
          <p:cNvCxnSpPr>
            <a:endCxn id="1567"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574" name="Google Shape;1574;p76"/>
          <p:cNvCxnSpPr>
            <a:stCxn id="1566" idx="7"/>
            <a:endCxn id="1568"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575" name="Google Shape;1575;p76"/>
          <p:cNvCxnSpPr>
            <a:stCxn id="1568" idx="1"/>
            <a:endCxn id="1567"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576" name="Google Shape;1576;p76"/>
          <p:cNvCxnSpPr>
            <a:stCxn id="1567" idx="7"/>
            <a:endCxn id="1571"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577" name="Google Shape;1577;p76"/>
          <p:cNvCxnSpPr>
            <a:stCxn id="1568" idx="7"/>
            <a:endCxn id="1570"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578" name="Google Shape;1578;p76"/>
          <p:cNvCxnSpPr>
            <a:stCxn id="1568" idx="5"/>
            <a:endCxn id="1569"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579" name="Google Shape;1579;p76"/>
          <p:cNvCxnSpPr>
            <a:stCxn id="1569" idx="0"/>
            <a:endCxn id="1570"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580" name="Google Shape;1580;p76"/>
          <p:cNvCxnSpPr>
            <a:stCxn id="1571" idx="6"/>
            <a:endCxn id="1570"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581" name="Google Shape;1581;p76"/>
          <p:cNvCxnSpPr>
            <a:stCxn id="1572" idx="2"/>
            <a:endCxn id="1570"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582" name="Google Shape;1582;p76"/>
          <p:cNvSpPr txBox="1"/>
          <p:nvPr/>
        </p:nvSpPr>
        <p:spPr>
          <a:xfrm>
            <a:off x="5347700" y="2221200"/>
            <a:ext cx="2220900" cy="1569630"/>
          </a:xfrm>
          <a:prstGeom prst="rect">
            <a:avLst/>
          </a:prstGeom>
          <a:noFill/>
          <a:ln>
            <a:noFill/>
          </a:ln>
        </p:spPr>
        <p:txBody>
          <a:bodyPr spcFirstLastPara="1" wrap="square" lIns="91425" tIns="91425" rIns="91425" bIns="91425" anchor="t" anchorCtr="0">
            <a:spAutoFit/>
          </a:bodyPr>
          <a:lstStyle/>
          <a:p>
            <a:r>
              <a:rPr lang="en" dirty="0">
                <a:latin typeface="Catamaran"/>
                <a:ea typeface="Catamaran"/>
                <a:cs typeface="Catamaran"/>
                <a:sym typeface="Catamaran"/>
              </a:rPr>
              <a:t>DFS Pre-Order:</a:t>
            </a:r>
            <a:endParaRPr dirty="0">
              <a:latin typeface="Catamaran"/>
              <a:ea typeface="Catamaran"/>
              <a:cs typeface="Catamaran"/>
              <a:sym typeface="Catamaran"/>
            </a:endParaRPr>
          </a:p>
          <a:p>
            <a:endParaRPr dirty="0">
              <a:latin typeface="Catamaran"/>
              <a:ea typeface="Catamaran"/>
              <a:cs typeface="Catamaran"/>
              <a:sym typeface="Catamaran"/>
            </a:endParaRPr>
          </a:p>
          <a:p>
            <a:endParaRPr dirty="0">
              <a:latin typeface="Catamaran"/>
              <a:ea typeface="Catamaran"/>
              <a:cs typeface="Catamaran"/>
              <a:sym typeface="Catamaran"/>
            </a:endParaRPr>
          </a:p>
          <a:p>
            <a:pPr>
              <a:buClr>
                <a:schemeClr val="dk1"/>
              </a:buClr>
              <a:buSzPts val="1100"/>
            </a:pPr>
            <a:r>
              <a:rPr lang="en" dirty="0">
                <a:solidFill>
                  <a:schemeClr val="dk1"/>
                </a:solidFill>
                <a:latin typeface="Catamaran"/>
                <a:ea typeface="Catamaran"/>
                <a:cs typeface="Catamaran"/>
                <a:sym typeface="Catamaran"/>
              </a:rPr>
              <a:t>DFS Post-Order:</a:t>
            </a:r>
            <a:endParaRPr dirty="0">
              <a:latin typeface="Catamaran"/>
              <a:ea typeface="Catamaran"/>
              <a:cs typeface="Catamaran"/>
              <a:sym typeface="Catamaran"/>
            </a:endParaRPr>
          </a:p>
          <a:p>
            <a:endParaRPr dirty="0">
              <a:latin typeface="Catamaran"/>
              <a:ea typeface="Catamaran"/>
              <a:cs typeface="Catamaran"/>
              <a:sym typeface="Catamaran"/>
            </a:endParaRPr>
          </a:p>
        </p:txBody>
      </p:sp>
      <p:sp>
        <p:nvSpPr>
          <p:cNvPr id="1583" name="Google Shape;1583;p76"/>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Stack:</a:t>
            </a:r>
            <a:endParaRPr>
              <a:latin typeface="Avenir"/>
              <a:ea typeface="Avenir"/>
              <a:cs typeface="Avenir"/>
              <a:sym typeface="Avenir"/>
            </a:endParaRPr>
          </a:p>
        </p:txBody>
      </p:sp>
      <p:sp>
        <p:nvSpPr>
          <p:cNvPr id="3" name="Title 2">
            <a:extLst>
              <a:ext uri="{FF2B5EF4-FFF2-40B4-BE49-F238E27FC236}">
                <a16:creationId xmlns:a16="http://schemas.microsoft.com/office/drawing/2014/main" id="{DFEF0A56-246E-7D86-64B5-C5B407075AF2}"/>
              </a:ext>
            </a:extLst>
          </p:cNvPr>
          <p:cNvSpPr>
            <a:spLocks noGrp="1"/>
          </p:cNvSpPr>
          <p:nvPr>
            <p:ph type="title"/>
          </p:nvPr>
        </p:nvSpPr>
        <p:spPr>
          <a:xfrm>
            <a:off x="100361" y="593367"/>
            <a:ext cx="8731939" cy="763600"/>
          </a:xfrm>
        </p:spPr>
        <p:txBody>
          <a:bodyPr/>
          <a:lstStyle/>
          <a:p>
            <a:r>
              <a:rPr lang="en-GB" dirty="0"/>
              <a:t>Quiz 3: Pre-Order &amp; Post-Order Traversals</a:t>
            </a:r>
            <a:endParaRPr lang="en-SE" dirty="0"/>
          </a:p>
        </p:txBody>
      </p:sp>
      <p:sp>
        <p:nvSpPr>
          <p:cNvPr id="2" name="TextBox 1">
            <a:extLst>
              <a:ext uri="{FF2B5EF4-FFF2-40B4-BE49-F238E27FC236}">
                <a16:creationId xmlns:a16="http://schemas.microsoft.com/office/drawing/2014/main" id="{B07388CE-4984-1D96-6262-D4F0B9539D54}"/>
              </a:ext>
            </a:extLst>
          </p:cNvPr>
          <p:cNvSpPr txBox="1"/>
          <p:nvPr/>
        </p:nvSpPr>
        <p:spPr>
          <a:xfrm>
            <a:off x="676802" y="5992153"/>
            <a:ext cx="8074875"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We use a stack-based implementation instead of recursive function calls as shown in </a:t>
            </a:r>
            <a:r>
              <a:rPr lang="en-GB" dirty="0">
                <a:hlinkClick r:id="rId3" action="ppaction://hlinksldjump"/>
              </a:rPr>
              <a:t>Slide 35 Topological Sort Details  </a:t>
            </a:r>
            <a:endParaRPr lang="en-SE"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9" name="Google Shape;1589;p77"/>
          <p:cNvSpPr/>
          <p:nvPr/>
        </p:nvSpPr>
        <p:spPr>
          <a:xfrm>
            <a:off x="757425" y="4116925"/>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590" name="Google Shape;1590;p77"/>
          <p:cNvSpPr/>
          <p:nvPr/>
        </p:nvSpPr>
        <p:spPr>
          <a:xfrm>
            <a:off x="7574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591" name="Google Shape;1591;p77"/>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592" name="Google Shape;1592;p77"/>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593" name="Google Shape;1593;p77"/>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594" name="Google Shape;1594;p77"/>
          <p:cNvSpPr/>
          <p:nvPr/>
        </p:nvSpPr>
        <p:spPr>
          <a:xfrm>
            <a:off x="1676250" y="22212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595" name="Google Shape;1595;p77"/>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596" name="Google Shape;1596;p77"/>
          <p:cNvCxnSpPr>
            <a:endCxn id="1590"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597" name="Google Shape;1597;p77"/>
          <p:cNvCxnSpPr>
            <a:stCxn id="1589" idx="7"/>
            <a:endCxn id="1591"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598" name="Google Shape;1598;p77"/>
          <p:cNvCxnSpPr>
            <a:stCxn id="1591" idx="1"/>
            <a:endCxn id="1590"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599" name="Google Shape;1599;p77"/>
          <p:cNvCxnSpPr>
            <a:stCxn id="1590" idx="7"/>
            <a:endCxn id="1594"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00" name="Google Shape;1600;p77"/>
          <p:cNvCxnSpPr>
            <a:stCxn id="1591" idx="7"/>
            <a:endCxn id="1593"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01" name="Google Shape;1601;p77"/>
          <p:cNvCxnSpPr>
            <a:stCxn id="1591" idx="5"/>
            <a:endCxn id="1592"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02" name="Google Shape;1602;p77"/>
          <p:cNvCxnSpPr>
            <a:stCxn id="1592" idx="0"/>
            <a:endCxn id="1593"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03" name="Google Shape;1603;p77"/>
          <p:cNvCxnSpPr>
            <a:stCxn id="1594" idx="6"/>
            <a:endCxn id="1593"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04" name="Google Shape;1604;p77"/>
          <p:cNvCxnSpPr>
            <a:stCxn id="1595" idx="2"/>
            <a:endCxn id="1593"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605" name="Google Shape;1605;p77"/>
          <p:cNvSpPr txBox="1"/>
          <p:nvPr/>
        </p:nvSpPr>
        <p:spPr>
          <a:xfrm>
            <a:off x="5347700" y="2221201"/>
            <a:ext cx="2220900" cy="1292631"/>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a:t>
            </a:r>
            <a:endParaRPr>
              <a:latin typeface="Catamaran"/>
              <a:ea typeface="Catamaran"/>
              <a:cs typeface="Catamaran"/>
              <a:sym typeface="Catamaran"/>
            </a:endParaRPr>
          </a:p>
          <a:p>
            <a:endParaRPr>
              <a:latin typeface="Catamaran"/>
              <a:ea typeface="Catamaran"/>
              <a:cs typeface="Catamaran"/>
              <a:sym typeface="Catamaran"/>
            </a:endParaRPr>
          </a:p>
          <a:p>
            <a:r>
              <a:rPr lang="en">
                <a:latin typeface="Catamaran"/>
                <a:ea typeface="Catamaran"/>
                <a:cs typeface="Catamaran"/>
                <a:sym typeface="Catamaran"/>
              </a:rPr>
              <a:t>DFS Post-Order:</a:t>
            </a:r>
            <a:endParaRPr>
              <a:latin typeface="Catamaran"/>
              <a:ea typeface="Catamaran"/>
              <a:cs typeface="Catamaran"/>
              <a:sym typeface="Catamaran"/>
            </a:endParaRPr>
          </a:p>
        </p:txBody>
      </p:sp>
      <p:sp>
        <p:nvSpPr>
          <p:cNvPr id="1606" name="Google Shape;1606;p77"/>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Stack: </a:t>
            </a:r>
            <a:r>
              <a:rPr lang="en">
                <a:solidFill>
                  <a:schemeClr val="dk1"/>
                </a:solidFill>
                <a:latin typeface="Avenir"/>
                <a:ea typeface="Avenir"/>
                <a:cs typeface="Avenir"/>
                <a:sym typeface="Avenir"/>
              </a:rPr>
              <a:t>A</a:t>
            </a:r>
            <a:r>
              <a:rPr lang="en">
                <a:latin typeface="Avenir"/>
                <a:ea typeface="Avenir"/>
                <a:cs typeface="Avenir"/>
                <a:sym typeface="Avenir"/>
              </a:rPr>
              <a:t>  </a:t>
            </a:r>
            <a:endParaRPr>
              <a:latin typeface="Avenir"/>
              <a:ea typeface="Avenir"/>
              <a:cs typeface="Avenir"/>
              <a:sym typeface="Avenir"/>
            </a:endParaRPr>
          </a:p>
        </p:txBody>
      </p:sp>
      <p:sp>
        <p:nvSpPr>
          <p:cNvPr id="3" name="Title 2">
            <a:extLst>
              <a:ext uri="{FF2B5EF4-FFF2-40B4-BE49-F238E27FC236}">
                <a16:creationId xmlns:a16="http://schemas.microsoft.com/office/drawing/2014/main" id="{9EECCB48-D65E-8F93-388F-F6E33603F181}"/>
              </a:ext>
            </a:extLst>
          </p:cNvPr>
          <p:cNvSpPr>
            <a:spLocks noGrp="1"/>
          </p:cNvSpPr>
          <p:nvPr>
            <p:ph type="title"/>
          </p:nvPr>
        </p:nvSpPr>
        <p:spPr/>
        <p:txBody>
          <a:bodyPr/>
          <a:lstStyle/>
          <a:p>
            <a:endParaRPr lang="en-SE"/>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2" name="Google Shape;1612;p78"/>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613" name="Google Shape;1613;p78"/>
          <p:cNvSpPr/>
          <p:nvPr/>
        </p:nvSpPr>
        <p:spPr>
          <a:xfrm>
            <a:off x="757425" y="282510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614" name="Google Shape;1614;p78"/>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615" name="Google Shape;1615;p78"/>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616" name="Google Shape;1616;p78"/>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617" name="Google Shape;1617;p78"/>
          <p:cNvSpPr/>
          <p:nvPr/>
        </p:nvSpPr>
        <p:spPr>
          <a:xfrm>
            <a:off x="1676250" y="22212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618" name="Google Shape;1618;p78"/>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619" name="Google Shape;1619;p78"/>
          <p:cNvCxnSpPr>
            <a:endCxn id="1613"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20" name="Google Shape;1620;p78"/>
          <p:cNvCxnSpPr>
            <a:stCxn id="1612" idx="7"/>
            <a:endCxn id="1614"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21" name="Google Shape;1621;p78"/>
          <p:cNvCxnSpPr>
            <a:stCxn id="1614" idx="1"/>
            <a:endCxn id="1613"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22" name="Google Shape;1622;p78"/>
          <p:cNvCxnSpPr>
            <a:stCxn id="1613" idx="7"/>
            <a:endCxn id="1617"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23" name="Google Shape;1623;p78"/>
          <p:cNvCxnSpPr>
            <a:stCxn id="1614" idx="7"/>
            <a:endCxn id="1616"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24" name="Google Shape;1624;p78"/>
          <p:cNvCxnSpPr>
            <a:stCxn id="1614" idx="5"/>
            <a:endCxn id="1615"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25" name="Google Shape;1625;p78"/>
          <p:cNvCxnSpPr>
            <a:stCxn id="1615" idx="0"/>
            <a:endCxn id="1616"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26" name="Google Shape;1626;p78"/>
          <p:cNvCxnSpPr>
            <a:stCxn id="1617" idx="6"/>
            <a:endCxn id="1616"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27" name="Google Shape;1627;p78"/>
          <p:cNvCxnSpPr>
            <a:stCxn id="1618" idx="2"/>
            <a:endCxn id="1616"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628" name="Google Shape;1628;p78"/>
          <p:cNvSpPr txBox="1"/>
          <p:nvPr/>
        </p:nvSpPr>
        <p:spPr>
          <a:xfrm>
            <a:off x="5347700" y="2221201"/>
            <a:ext cx="2220900" cy="1292631"/>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latin typeface="Catamaran"/>
              <a:ea typeface="Catamaran"/>
              <a:cs typeface="Catamaran"/>
              <a:sym typeface="Catamaran"/>
            </a:endParaRPr>
          </a:p>
        </p:txBody>
      </p:sp>
      <p:sp>
        <p:nvSpPr>
          <p:cNvPr id="1629" name="Google Shape;1629;p78"/>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Stack: A, B </a:t>
            </a:r>
            <a:endParaRPr>
              <a:latin typeface="Avenir"/>
              <a:ea typeface="Avenir"/>
              <a:cs typeface="Avenir"/>
              <a:sym typeface="Avenir"/>
            </a:endParaRPr>
          </a:p>
        </p:txBody>
      </p:sp>
      <p:sp>
        <p:nvSpPr>
          <p:cNvPr id="3" name="Title 2">
            <a:extLst>
              <a:ext uri="{FF2B5EF4-FFF2-40B4-BE49-F238E27FC236}">
                <a16:creationId xmlns:a16="http://schemas.microsoft.com/office/drawing/2014/main" id="{71EE2B7C-A3C1-7CBA-0B92-4E691F28F491}"/>
              </a:ext>
            </a:extLst>
          </p:cNvPr>
          <p:cNvSpPr>
            <a:spLocks noGrp="1"/>
          </p:cNvSpPr>
          <p:nvPr>
            <p:ph type="title"/>
          </p:nvPr>
        </p:nvSpPr>
        <p:spPr/>
        <p:txBody>
          <a:bodyPr/>
          <a:lstStyle/>
          <a:p>
            <a:endParaRPr lang="en-SE"/>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5" name="Google Shape;1635;p79"/>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636" name="Google Shape;1636;p79"/>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637" name="Google Shape;1637;p79"/>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638" name="Google Shape;1638;p79"/>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639" name="Google Shape;1639;p79"/>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640" name="Google Shape;1640;p79"/>
          <p:cNvSpPr/>
          <p:nvPr/>
        </p:nvSpPr>
        <p:spPr>
          <a:xfrm>
            <a:off x="1676250" y="222120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641" name="Google Shape;1641;p79"/>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642" name="Google Shape;1642;p79"/>
          <p:cNvCxnSpPr>
            <a:endCxn id="1636"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43" name="Google Shape;1643;p79"/>
          <p:cNvCxnSpPr>
            <a:stCxn id="1635" idx="7"/>
            <a:endCxn id="1637"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44" name="Google Shape;1644;p79"/>
          <p:cNvCxnSpPr>
            <a:stCxn id="1637" idx="1"/>
            <a:endCxn id="1636"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45" name="Google Shape;1645;p79"/>
          <p:cNvCxnSpPr>
            <a:stCxn id="1636" idx="7"/>
            <a:endCxn id="1640"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46" name="Google Shape;1646;p79"/>
          <p:cNvCxnSpPr>
            <a:stCxn id="1637" idx="7"/>
            <a:endCxn id="1639"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47" name="Google Shape;1647;p79"/>
          <p:cNvCxnSpPr>
            <a:stCxn id="1637" idx="5"/>
            <a:endCxn id="1638"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48" name="Google Shape;1648;p79"/>
          <p:cNvCxnSpPr>
            <a:stCxn id="1638" idx="0"/>
            <a:endCxn id="1639"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49" name="Google Shape;1649;p79"/>
          <p:cNvCxnSpPr>
            <a:stCxn id="1640" idx="6"/>
            <a:endCxn id="1639"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50" name="Google Shape;1650;p79"/>
          <p:cNvCxnSpPr>
            <a:stCxn id="1641" idx="2"/>
            <a:endCxn id="1639"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651" name="Google Shape;1651;p79"/>
          <p:cNvSpPr txBox="1"/>
          <p:nvPr/>
        </p:nvSpPr>
        <p:spPr>
          <a:xfrm>
            <a:off x="5347700" y="2221201"/>
            <a:ext cx="2220900" cy="1292631"/>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latin typeface="Catamaran"/>
              <a:ea typeface="Catamaran"/>
              <a:cs typeface="Catamaran"/>
              <a:sym typeface="Catamaran"/>
            </a:endParaRPr>
          </a:p>
        </p:txBody>
      </p:sp>
      <p:sp>
        <p:nvSpPr>
          <p:cNvPr id="1652" name="Google Shape;1652;p79"/>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solidFill>
                  <a:schemeClr val="dk1"/>
                </a:solidFill>
                <a:latin typeface="Avenir"/>
                <a:ea typeface="Avenir"/>
                <a:cs typeface="Avenir"/>
                <a:sym typeface="Avenir"/>
              </a:rPr>
              <a:t>Stack: A, B, C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1A06ECBE-8F40-5EF3-28B0-99A4D5A92100}"/>
              </a:ext>
            </a:extLst>
          </p:cNvPr>
          <p:cNvSpPr>
            <a:spLocks noGrp="1"/>
          </p:cNvSpPr>
          <p:nvPr>
            <p:ph type="title"/>
          </p:nvPr>
        </p:nvSpPr>
        <p:spPr/>
        <p:txBody>
          <a:bodyPr/>
          <a:lstStyle/>
          <a:p>
            <a:endParaRPr lang="en-S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1283-3E58-8E45-9DB1-6975A7C74123}"/>
              </a:ext>
            </a:extLst>
          </p:cNvPr>
          <p:cNvSpPr>
            <a:spLocks noGrp="1"/>
          </p:cNvSpPr>
          <p:nvPr>
            <p:ph type="title"/>
          </p:nvPr>
        </p:nvSpPr>
        <p:spPr>
          <a:xfrm>
            <a:off x="457200" y="190748"/>
            <a:ext cx="8229600" cy="1143000"/>
          </a:xfrm>
        </p:spPr>
        <p:txBody>
          <a:bodyPr>
            <a:normAutofit/>
          </a:bodyPr>
          <a:lstStyle/>
          <a:p>
            <a:r>
              <a:rPr lang="en-US" dirty="0"/>
              <a:t>Implementing Graphs in Java</a:t>
            </a:r>
          </a:p>
        </p:txBody>
      </p:sp>
      <p:sp>
        <p:nvSpPr>
          <p:cNvPr id="4" name="TextBox 3">
            <a:extLst>
              <a:ext uri="{FF2B5EF4-FFF2-40B4-BE49-F238E27FC236}">
                <a16:creationId xmlns:a16="http://schemas.microsoft.com/office/drawing/2014/main" id="{F4DF70AE-EAF3-7442-9457-4C84F8C41ECD}"/>
              </a:ext>
            </a:extLst>
          </p:cNvPr>
          <p:cNvSpPr txBox="1"/>
          <p:nvPr/>
        </p:nvSpPr>
        <p:spPr>
          <a:xfrm>
            <a:off x="631466" y="1110819"/>
            <a:ext cx="5061954" cy="697627"/>
          </a:xfrm>
          <a:prstGeom prst="rect">
            <a:avLst/>
          </a:prstGeom>
          <a:noFill/>
          <a:ln>
            <a:noFill/>
          </a:ln>
        </p:spPr>
        <p:txBody>
          <a:bodyPr wrap="square" rtlCol="0">
            <a:spAutoFit/>
          </a:bodyPr>
          <a:lstStyle/>
          <a:p>
            <a:pPr>
              <a:spcBef>
                <a:spcPts val="200"/>
              </a:spcBef>
              <a:spcAft>
                <a:spcPts val="200"/>
              </a:spcAft>
            </a:pPr>
            <a:r>
              <a:rPr lang="en-US" dirty="0">
                <a:solidFill>
                  <a:schemeClr val="accent6">
                    <a:lumMod val="75000"/>
                  </a:schemeClr>
                </a:solidFill>
                <a:latin typeface="Times New Roman" panose="02020603050405020304" pitchFamily="18" charset="0"/>
                <a:cs typeface="Times New Roman" panose="02020603050405020304" pitchFamily="18" charset="0"/>
              </a:rPr>
              <a:t>Basic objects: </a:t>
            </a:r>
            <a:r>
              <a:rPr lang="en-US" dirty="0">
                <a:latin typeface="Times New Roman" panose="02020603050405020304" pitchFamily="18" charset="0"/>
                <a:cs typeface="Times New Roman" panose="02020603050405020304" pitchFamily="18" charset="0"/>
              </a:rPr>
              <a:t>vertices, nodes </a:t>
            </a:r>
          </a:p>
          <a:p>
            <a:pPr>
              <a:spcBef>
                <a:spcPts val="200"/>
              </a:spcBef>
              <a:spcAft>
                <a:spcPts val="200"/>
              </a:spcAft>
            </a:pPr>
            <a:r>
              <a:rPr lang="en-US" dirty="0">
                <a:solidFill>
                  <a:schemeClr val="accent6">
                    <a:lumMod val="75000"/>
                  </a:schemeClr>
                </a:solidFill>
                <a:latin typeface="Times New Roman" panose="02020603050405020304" pitchFamily="18" charset="0"/>
                <a:cs typeface="Times New Roman" panose="02020603050405020304" pitchFamily="18" charset="0"/>
              </a:rPr>
              <a:t>Relationships between them: </a:t>
            </a:r>
            <a:r>
              <a:rPr lang="en-US" dirty="0">
                <a:latin typeface="Times New Roman" panose="02020603050405020304" pitchFamily="18" charset="0"/>
                <a:cs typeface="Times New Roman" panose="02020603050405020304" pitchFamily="18" charset="0"/>
              </a:rPr>
              <a:t>edges, arcs, links</a:t>
            </a:r>
          </a:p>
        </p:txBody>
      </p:sp>
      <p:sp>
        <p:nvSpPr>
          <p:cNvPr id="5" name="Rectangle 4">
            <a:extLst>
              <a:ext uri="{FF2B5EF4-FFF2-40B4-BE49-F238E27FC236}">
                <a16:creationId xmlns:a16="http://schemas.microsoft.com/office/drawing/2014/main" id="{DB506E69-E165-6549-9C8B-054F044B576C}"/>
              </a:ext>
            </a:extLst>
          </p:cNvPr>
          <p:cNvSpPr/>
          <p:nvPr/>
        </p:nvSpPr>
        <p:spPr>
          <a:xfrm>
            <a:off x="3967892" y="1165061"/>
            <a:ext cx="1547218" cy="307777"/>
          </a:xfrm>
          <a:prstGeom prst="rect">
            <a:avLst/>
          </a:prstGeom>
          <a:solidFill>
            <a:srgbClr val="E6A20E"/>
          </a:solidFill>
        </p:spPr>
        <p:txBody>
          <a:bodyPr wrap="square">
            <a:spAutoFit/>
          </a:bodyPr>
          <a:lstStyle/>
          <a:p>
            <a:r>
              <a:rPr lang="en-US" sz="1400" dirty="0">
                <a:latin typeface="Arial"/>
                <a:cs typeface="Arial"/>
              </a:rPr>
              <a:t>Label by integers</a:t>
            </a:r>
          </a:p>
        </p:txBody>
      </p:sp>
      <p:cxnSp>
        <p:nvCxnSpPr>
          <p:cNvPr id="6" name="Straight Arrow Connector 5">
            <a:extLst>
              <a:ext uri="{FF2B5EF4-FFF2-40B4-BE49-F238E27FC236}">
                <a16:creationId xmlns:a16="http://schemas.microsoft.com/office/drawing/2014/main" id="{25F9699D-9506-FB46-8688-6569FF0D7877}"/>
              </a:ext>
            </a:extLst>
          </p:cNvPr>
          <p:cNvCxnSpPr>
            <a:cxnSpLocks/>
          </p:cNvCxnSpPr>
          <p:nvPr/>
        </p:nvCxnSpPr>
        <p:spPr>
          <a:xfrm flipH="1">
            <a:off x="3536749" y="1318949"/>
            <a:ext cx="316598" cy="0"/>
          </a:xfrm>
          <a:prstGeom prst="straightConnector1">
            <a:avLst/>
          </a:prstGeom>
          <a:ln w="127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E66467FB-56DA-0848-B766-78E3A00E0D1F}"/>
              </a:ext>
            </a:extLst>
          </p:cNvPr>
          <p:cNvSpPr/>
          <p:nvPr/>
        </p:nvSpPr>
        <p:spPr>
          <a:xfrm>
            <a:off x="748882" y="1862688"/>
            <a:ext cx="5406755" cy="4893647"/>
          </a:xfrm>
          <a:prstGeom prst="rect">
            <a:avLst/>
          </a:prstGeom>
          <a:solidFill>
            <a:schemeClr val="bg1">
              <a:lumMod val="95000"/>
            </a:schemeClr>
          </a:solidFill>
          <a:ln>
            <a:solidFill>
              <a:schemeClr val="accent1"/>
            </a:solidFill>
          </a:ln>
        </p:spPr>
        <p:txBody>
          <a:bodyPr wrap="square">
            <a:spAutoFit/>
          </a:bodyPr>
          <a:lstStyle/>
          <a:p>
            <a:r>
              <a:rPr lang="en-US" sz="1200" dirty="0">
                <a:solidFill>
                  <a:srgbClr val="931A68"/>
                </a:solidFill>
                <a:latin typeface="Menlo" panose="020B0609030804020204" pitchFamily="49" charset="0"/>
              </a:rPr>
              <a:t>public</a:t>
            </a:r>
            <a:r>
              <a:rPr lang="en-US" sz="1200" dirty="0">
                <a:solidFill>
                  <a:srgbClr val="000000"/>
                </a:solidFill>
                <a:latin typeface="Menlo" panose="020B0609030804020204" pitchFamily="49" charset="0"/>
              </a:rPr>
              <a:t> </a:t>
            </a:r>
            <a:r>
              <a:rPr lang="en-US" sz="1200" dirty="0">
                <a:solidFill>
                  <a:srgbClr val="931A68"/>
                </a:solidFill>
                <a:latin typeface="Menlo" panose="020B0609030804020204" pitchFamily="49" charset="0"/>
              </a:rPr>
              <a:t>abstract</a:t>
            </a:r>
            <a:r>
              <a:rPr lang="en-US" sz="1200" dirty="0">
                <a:solidFill>
                  <a:srgbClr val="000000"/>
                </a:solidFill>
                <a:latin typeface="Menlo" panose="020B0609030804020204" pitchFamily="49" charset="0"/>
              </a:rPr>
              <a:t> </a:t>
            </a:r>
            <a:r>
              <a:rPr lang="en-US" sz="1200" dirty="0">
                <a:solidFill>
                  <a:srgbClr val="931A68"/>
                </a:solidFill>
                <a:latin typeface="Menlo" panose="020B0609030804020204" pitchFamily="49" charset="0"/>
              </a:rPr>
              <a:t>class</a:t>
            </a:r>
            <a:r>
              <a:rPr lang="en-US" sz="1200" dirty="0">
                <a:solidFill>
                  <a:srgbClr val="000000"/>
                </a:solidFill>
                <a:latin typeface="Menlo" panose="020B0609030804020204" pitchFamily="49" charset="0"/>
              </a:rPr>
              <a:t> Graph {</a:t>
            </a:r>
            <a:endParaRPr lang="en-US" sz="1200" dirty="0">
              <a:solidFill>
                <a:srgbClr val="931A68"/>
              </a:solidFill>
              <a:latin typeface="Menlo" panose="020B0609030804020204" pitchFamily="49" charset="0"/>
            </a:endParaRPr>
          </a:p>
          <a:p>
            <a:r>
              <a:rPr lang="en-US" sz="1200" dirty="0">
                <a:solidFill>
                  <a:srgbClr val="931A68"/>
                </a:solidFill>
                <a:latin typeface="Menlo" panose="020B0609030804020204" pitchFamily="49" charset="0"/>
              </a:rPr>
              <a:t>	private</a:t>
            </a:r>
            <a:r>
              <a:rPr lang="en-US" sz="1200" dirty="0">
                <a:solidFill>
                  <a:srgbClr val="000000"/>
                </a:solidFill>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solidFill>
                  <a:srgbClr val="000000"/>
                </a:solidFill>
                <a:latin typeface="Menlo" panose="020B0609030804020204" pitchFamily="49" charset="0"/>
              </a:rPr>
              <a:t> </a:t>
            </a:r>
            <a:r>
              <a:rPr lang="en-US" sz="1200" dirty="0" err="1">
                <a:solidFill>
                  <a:srgbClr val="0326CC"/>
                </a:solidFill>
                <a:latin typeface="Menlo" panose="020B0609030804020204" pitchFamily="49" charset="0"/>
              </a:rPr>
              <a:t>numVertices</a:t>
            </a:r>
            <a:r>
              <a:rPr lang="en-US" sz="1200" dirty="0">
                <a:solidFill>
                  <a:srgbClr val="000000"/>
                </a:solidFill>
                <a:latin typeface="Menlo" panose="020B0609030804020204" pitchFamily="49" charset="0"/>
              </a:rPr>
              <a:t>;</a:t>
            </a:r>
            <a:endParaRPr lang="en-US" sz="1200" dirty="0">
              <a:solidFill>
                <a:srgbClr val="0326CC"/>
              </a:solidFill>
              <a:latin typeface="Menlo" panose="020B0609030804020204" pitchFamily="49" charset="0"/>
            </a:endParaRPr>
          </a:p>
          <a:p>
            <a:r>
              <a:rPr lang="en-US" sz="1200" dirty="0">
                <a:solidFill>
                  <a:srgbClr val="931A68"/>
                </a:solidFill>
                <a:latin typeface="Menlo" panose="020B0609030804020204" pitchFamily="49" charset="0"/>
              </a:rPr>
              <a:t>	private</a:t>
            </a:r>
            <a:r>
              <a:rPr lang="en-US" sz="1200" dirty="0">
                <a:solidFill>
                  <a:srgbClr val="000000"/>
                </a:solidFill>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solidFill>
                  <a:srgbClr val="000000"/>
                </a:solidFill>
                <a:latin typeface="Menlo" panose="020B0609030804020204" pitchFamily="49" charset="0"/>
              </a:rPr>
              <a:t> </a:t>
            </a:r>
            <a:r>
              <a:rPr lang="en-US" sz="1200" dirty="0" err="1">
                <a:solidFill>
                  <a:srgbClr val="0326CC"/>
                </a:solidFill>
                <a:latin typeface="Menlo" panose="020B0609030804020204" pitchFamily="49" charset="0"/>
              </a:rPr>
              <a:t>numEdges</a:t>
            </a:r>
            <a:r>
              <a:rPr lang="en-US" sz="1200" dirty="0">
                <a:solidFill>
                  <a:srgbClr val="000000"/>
                </a:solidFill>
                <a:latin typeface="Menlo" panose="020B0609030804020204" pitchFamily="49" charset="0"/>
              </a:rPr>
              <a:t>;</a:t>
            </a:r>
            <a:endParaRPr lang="en-US" sz="1200" dirty="0">
              <a:solidFill>
                <a:srgbClr val="931A68"/>
              </a:solidFill>
              <a:latin typeface="Menlo" panose="020B0609030804020204" pitchFamily="49" charset="0"/>
            </a:endParaRPr>
          </a:p>
          <a:p>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Graph() {</a:t>
            </a:r>
          </a:p>
          <a:p>
            <a:r>
              <a:rPr lang="en-US" sz="1200" dirty="0">
                <a:solidFill>
                  <a:srgbClr val="0326CC"/>
                </a:solidFill>
                <a:latin typeface="Menlo" panose="020B0609030804020204" pitchFamily="49" charset="0"/>
              </a:rPr>
              <a:t>		</a:t>
            </a:r>
            <a:r>
              <a:rPr lang="en-US" sz="1200" dirty="0" err="1">
                <a:solidFill>
                  <a:srgbClr val="0326CC"/>
                </a:solidFill>
                <a:latin typeface="Menlo" panose="020B0609030804020204" pitchFamily="49" charset="0"/>
              </a:rPr>
              <a:t>numVertices</a:t>
            </a:r>
            <a:r>
              <a:rPr lang="en-US" sz="1200" dirty="0">
                <a:solidFill>
                  <a:srgbClr val="000000"/>
                </a:solidFill>
                <a:latin typeface="Menlo" panose="020B0609030804020204" pitchFamily="49" charset="0"/>
              </a:rPr>
              <a:t> = </a:t>
            </a:r>
            <a:r>
              <a:rPr lang="en-US" sz="1200" dirty="0" err="1">
                <a:solidFill>
                  <a:srgbClr val="0326CC"/>
                </a:solidFill>
                <a:latin typeface="Menlo" panose="020B0609030804020204" pitchFamily="49" charset="0"/>
              </a:rPr>
              <a:t>numEdges</a:t>
            </a:r>
            <a:r>
              <a:rPr lang="en-US" sz="1200" dirty="0">
                <a:solidFill>
                  <a:srgbClr val="000000"/>
                </a:solidFill>
                <a:latin typeface="Menlo" panose="020B0609030804020204" pitchFamily="49" charset="0"/>
              </a:rPr>
              <a:t> = 0;</a:t>
            </a:r>
            <a:endParaRPr lang="en-US" sz="1200" dirty="0">
              <a:solidFill>
                <a:srgbClr val="0326CC"/>
              </a:solidFill>
              <a:latin typeface="Menlo" panose="020B0609030804020204" pitchFamily="49" charset="0"/>
            </a:endParaRPr>
          </a:p>
          <a:p>
            <a:r>
              <a:rPr lang="en-US" sz="1200" dirty="0">
                <a:latin typeface="Menlo" panose="020B0609030804020204" pitchFamily="49" charset="0"/>
              </a:rPr>
              <a:t>	}</a:t>
            </a:r>
            <a:br>
              <a:rPr lang="en-US" sz="1200" dirty="0">
                <a:latin typeface="Menlo" panose="020B0609030804020204" pitchFamily="49" charset="0"/>
              </a:rPr>
            </a:br>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err="1">
                <a:latin typeface="Menlo" panose="020B0609030804020204" pitchFamily="49" charset="0"/>
              </a:rPr>
              <a:t>getNumVertices</a:t>
            </a:r>
            <a:r>
              <a:rPr lang="en-US" sz="1200" dirty="0">
                <a:latin typeface="Menlo" panose="020B0609030804020204" pitchFamily="49" charset="0"/>
              </a:rPr>
              <a:t>() {</a:t>
            </a:r>
          </a:p>
          <a:p>
            <a:r>
              <a:rPr lang="en-US" sz="1200" dirty="0">
                <a:solidFill>
                  <a:srgbClr val="931A68"/>
                </a:solidFill>
                <a:latin typeface="Menlo" panose="020B0609030804020204" pitchFamily="49" charset="0"/>
              </a:rPr>
              <a:t>		return</a:t>
            </a:r>
            <a:r>
              <a:rPr lang="en-US" sz="1200" dirty="0">
                <a:solidFill>
                  <a:srgbClr val="000000"/>
                </a:solidFill>
                <a:latin typeface="Menlo" panose="020B0609030804020204" pitchFamily="49" charset="0"/>
              </a:rPr>
              <a:t> </a:t>
            </a:r>
            <a:r>
              <a:rPr lang="en-US" sz="1200" dirty="0" err="1">
                <a:solidFill>
                  <a:srgbClr val="0326CC"/>
                </a:solidFill>
                <a:latin typeface="Menlo" panose="020B0609030804020204" pitchFamily="49" charset="0"/>
              </a:rPr>
              <a:t>numVertices</a:t>
            </a:r>
            <a:r>
              <a:rPr lang="en-US" sz="1200" dirty="0">
                <a:solidFill>
                  <a:srgbClr val="000000"/>
                </a:solidFill>
                <a:latin typeface="Menlo" panose="020B0609030804020204" pitchFamily="49" charset="0"/>
              </a:rPr>
              <a:t>;</a:t>
            </a:r>
            <a:endParaRPr lang="en-US" sz="1200" dirty="0">
              <a:solidFill>
                <a:srgbClr val="0326CC"/>
              </a:solidFill>
              <a:latin typeface="Menlo" panose="020B0609030804020204" pitchFamily="49" charset="0"/>
            </a:endParaRPr>
          </a:p>
          <a:p>
            <a:r>
              <a:rPr lang="en-US" sz="1200" dirty="0">
                <a:latin typeface="Menlo" panose="020B0609030804020204" pitchFamily="49" charset="0"/>
              </a:rPr>
              <a:t>	}</a:t>
            </a:r>
            <a:br>
              <a:rPr lang="en-US" sz="1200" dirty="0">
                <a:latin typeface="Menlo" panose="020B0609030804020204" pitchFamily="49" charset="0"/>
              </a:rPr>
            </a:br>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err="1">
                <a:latin typeface="Menlo" panose="020B0609030804020204" pitchFamily="49" charset="0"/>
              </a:rPr>
              <a:t>getNumEdges</a:t>
            </a:r>
            <a:r>
              <a:rPr lang="en-US" sz="1200" dirty="0">
                <a:latin typeface="Menlo" panose="020B0609030804020204" pitchFamily="49" charset="0"/>
              </a:rPr>
              <a:t>() {</a:t>
            </a:r>
          </a:p>
          <a:p>
            <a:r>
              <a:rPr lang="en-US" sz="1200" dirty="0">
                <a:solidFill>
                  <a:srgbClr val="931A68"/>
                </a:solidFill>
                <a:latin typeface="Menlo" panose="020B0609030804020204" pitchFamily="49" charset="0"/>
              </a:rPr>
              <a:t>		return</a:t>
            </a:r>
            <a:r>
              <a:rPr lang="en-US" sz="1200" dirty="0">
                <a:solidFill>
                  <a:srgbClr val="000000"/>
                </a:solidFill>
                <a:latin typeface="Menlo" panose="020B0609030804020204" pitchFamily="49" charset="0"/>
              </a:rPr>
              <a:t> </a:t>
            </a:r>
            <a:r>
              <a:rPr lang="en-US" sz="1200" dirty="0" err="1">
                <a:solidFill>
                  <a:srgbClr val="0326CC"/>
                </a:solidFill>
                <a:latin typeface="Menlo" panose="020B0609030804020204" pitchFamily="49" charset="0"/>
              </a:rPr>
              <a:t>numEdges</a:t>
            </a:r>
            <a:r>
              <a:rPr lang="en-US" sz="1200" dirty="0">
                <a:solidFill>
                  <a:srgbClr val="000000"/>
                </a:solidFill>
                <a:latin typeface="Menlo" panose="020B0609030804020204" pitchFamily="49" charset="0"/>
              </a:rPr>
              <a:t>;</a:t>
            </a:r>
            <a:endParaRPr lang="en-US" sz="1200" dirty="0">
              <a:solidFill>
                <a:srgbClr val="0326CC"/>
              </a:solidFill>
              <a:latin typeface="Menlo" panose="020B0609030804020204" pitchFamily="49" charset="0"/>
            </a:endParaRPr>
          </a:p>
          <a:p>
            <a:r>
              <a:rPr lang="en-US" sz="1200" dirty="0">
                <a:latin typeface="Menlo" panose="020B0609030804020204" pitchFamily="49" charset="0"/>
              </a:rPr>
              <a:t>	}</a:t>
            </a:r>
            <a:br>
              <a:rPr lang="en-US" sz="1200" dirty="0">
                <a:latin typeface="Menlo" panose="020B0609030804020204" pitchFamily="49" charset="0"/>
              </a:rPr>
            </a:br>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a:solidFill>
                  <a:srgbClr val="931A68"/>
                </a:solidFill>
                <a:latin typeface="Menlo" panose="020B0609030804020204" pitchFamily="49" charset="0"/>
              </a:rPr>
              <a:t>void</a:t>
            </a:r>
            <a:r>
              <a:rPr lang="en-US" sz="1200" dirty="0">
                <a:latin typeface="Menlo" panose="020B0609030804020204" pitchFamily="49" charset="0"/>
              </a:rPr>
              <a:t> </a:t>
            </a:r>
            <a:r>
              <a:rPr lang="en-US" sz="1200" dirty="0" err="1">
                <a:latin typeface="Menlo" panose="020B0609030804020204" pitchFamily="49" charset="0"/>
              </a:rPr>
              <a:t>addVertex</a:t>
            </a:r>
            <a:r>
              <a:rPr lang="en-US" sz="1200" dirty="0">
                <a:latin typeface="Menlo" panose="020B0609030804020204" pitchFamily="49" charset="0"/>
              </a:rPr>
              <a:t>() {</a:t>
            </a:r>
          </a:p>
          <a:p>
            <a:r>
              <a:rPr lang="en-US" sz="1200" dirty="0">
                <a:latin typeface="Menlo" panose="020B0609030804020204" pitchFamily="49" charset="0"/>
              </a:rPr>
              <a:t>		</a:t>
            </a:r>
            <a:r>
              <a:rPr lang="en-US" sz="1200" dirty="0" err="1">
                <a:latin typeface="Menlo" panose="020B0609030804020204" pitchFamily="49" charset="0"/>
              </a:rPr>
              <a:t>implementAddVertex</a:t>
            </a:r>
            <a:r>
              <a:rPr lang="en-US" sz="1200" dirty="0">
                <a:latin typeface="Menlo" panose="020B0609030804020204" pitchFamily="49" charset="0"/>
              </a:rPr>
              <a:t>();</a:t>
            </a:r>
          </a:p>
          <a:p>
            <a:r>
              <a:rPr lang="en-US" sz="1200" dirty="0">
                <a:solidFill>
                  <a:srgbClr val="0326CC"/>
                </a:solidFill>
                <a:latin typeface="Menlo" panose="020B0609030804020204" pitchFamily="49" charset="0"/>
              </a:rPr>
              <a:t>		</a:t>
            </a:r>
            <a:r>
              <a:rPr lang="en-US" sz="1200" dirty="0" err="1">
                <a:solidFill>
                  <a:srgbClr val="0326CC"/>
                </a:solidFill>
                <a:latin typeface="Menlo" panose="020B0609030804020204" pitchFamily="49" charset="0"/>
              </a:rPr>
              <a:t>numVertices</a:t>
            </a:r>
            <a:r>
              <a:rPr lang="en-US" sz="1200" dirty="0">
                <a:solidFill>
                  <a:srgbClr val="000000"/>
                </a:solidFill>
                <a:latin typeface="Menlo" panose="020B0609030804020204" pitchFamily="49" charset="0"/>
              </a:rPr>
              <a:t>++;</a:t>
            </a:r>
            <a:endParaRPr lang="en-US" sz="1200" dirty="0">
              <a:solidFill>
                <a:srgbClr val="0326CC"/>
              </a:solidFill>
              <a:latin typeface="Menlo" panose="020B0609030804020204" pitchFamily="49" charset="0"/>
            </a:endParaRPr>
          </a:p>
          <a:p>
            <a:r>
              <a:rPr lang="en-US" sz="1200" dirty="0">
                <a:latin typeface="Menlo" panose="020B0609030804020204" pitchFamily="49" charset="0"/>
              </a:rPr>
              <a:t>	}</a:t>
            </a:r>
            <a:br>
              <a:rPr lang="en-US" sz="1200" dirty="0">
                <a:latin typeface="Menlo" panose="020B0609030804020204" pitchFamily="49" charset="0"/>
              </a:rPr>
            </a:br>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a:solidFill>
                  <a:srgbClr val="931A68"/>
                </a:solidFill>
                <a:latin typeface="Menlo" panose="020B0609030804020204" pitchFamily="49" charset="0"/>
              </a:rPr>
              <a:t>abstract</a:t>
            </a:r>
            <a:r>
              <a:rPr lang="en-US" sz="1200" dirty="0">
                <a:latin typeface="Menlo" panose="020B0609030804020204" pitchFamily="49" charset="0"/>
              </a:rPr>
              <a:t> </a:t>
            </a:r>
            <a:r>
              <a:rPr lang="en-US" sz="1200" dirty="0">
                <a:solidFill>
                  <a:srgbClr val="931A68"/>
                </a:solidFill>
                <a:latin typeface="Menlo" panose="020B0609030804020204" pitchFamily="49" charset="0"/>
              </a:rPr>
              <a:t>void</a:t>
            </a:r>
            <a:r>
              <a:rPr lang="en-US" sz="1200" dirty="0">
                <a:latin typeface="Menlo" panose="020B0609030804020204" pitchFamily="49" charset="0"/>
              </a:rPr>
              <a:t> </a:t>
            </a:r>
            <a:r>
              <a:rPr lang="en-US" sz="1200" dirty="0" err="1">
                <a:latin typeface="Menlo" panose="020B0609030804020204" pitchFamily="49" charset="0"/>
              </a:rPr>
              <a:t>implementAddVertex</a:t>
            </a:r>
            <a:r>
              <a:rPr lang="en-US" sz="1200" dirty="0">
                <a:latin typeface="Menlo" panose="020B0609030804020204" pitchFamily="49" charset="0"/>
              </a:rPr>
              <a:t>();</a:t>
            </a:r>
            <a:br>
              <a:rPr lang="en-US" sz="1200" dirty="0">
                <a:latin typeface="Menlo" panose="020B0609030804020204" pitchFamily="49" charset="0"/>
              </a:rPr>
            </a:br>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a:solidFill>
                  <a:srgbClr val="931A68"/>
                </a:solidFill>
                <a:latin typeface="Menlo" panose="020B0609030804020204" pitchFamily="49" charset="0"/>
              </a:rPr>
              <a:t>abstract</a:t>
            </a:r>
            <a:r>
              <a:rPr lang="en-US" sz="1200" dirty="0">
                <a:latin typeface="Menlo" panose="020B0609030804020204" pitchFamily="49" charset="0"/>
              </a:rPr>
              <a:t> List&lt;Integer&gt; </a:t>
            </a:r>
            <a:r>
              <a:rPr lang="en-US" sz="1200" dirty="0" err="1">
                <a:latin typeface="Menlo" panose="020B0609030804020204" pitchFamily="49" charset="0"/>
              </a:rPr>
              <a:t>getNeighbors</a:t>
            </a:r>
            <a:r>
              <a:rPr lang="en-US" sz="1200" dirty="0">
                <a:latin typeface="Menlo" panose="020B0609030804020204" pitchFamily="49" charset="0"/>
              </a:rPr>
              <a:t>(</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v</a:t>
            </a:r>
            <a:r>
              <a:rPr lang="en-US" sz="1200" dirty="0">
                <a:latin typeface="Menlo" panose="020B0609030804020204" pitchFamily="49" charset="0"/>
              </a:rPr>
              <a:t>);</a:t>
            </a:r>
          </a:p>
          <a:p>
            <a:r>
              <a:rPr lang="en-US" sz="1200" dirty="0">
                <a:latin typeface="Menlo" panose="020B0609030804020204" pitchFamily="49" charset="0"/>
              </a:rPr>
              <a:t>}</a:t>
            </a:r>
            <a:endParaRPr lang="en-US" sz="1200" dirty="0">
              <a:effectLst/>
              <a:latin typeface="Menlo" panose="020B0609030804020204" pitchFamily="49" charset="0"/>
            </a:endParaRPr>
          </a:p>
        </p:txBody>
      </p:sp>
      <p:sp>
        <p:nvSpPr>
          <p:cNvPr id="10" name="Rectangle 9">
            <a:extLst>
              <a:ext uri="{FF2B5EF4-FFF2-40B4-BE49-F238E27FC236}">
                <a16:creationId xmlns:a16="http://schemas.microsoft.com/office/drawing/2014/main" id="{314003CC-60D7-974C-A202-E2FAD57A517A}"/>
              </a:ext>
            </a:extLst>
          </p:cNvPr>
          <p:cNvSpPr/>
          <p:nvPr/>
        </p:nvSpPr>
        <p:spPr>
          <a:xfrm>
            <a:off x="1188879" y="2078413"/>
            <a:ext cx="2347869" cy="405362"/>
          </a:xfrm>
          <a:prstGeom prst="rect">
            <a:avLst/>
          </a:prstGeom>
          <a:noFill/>
          <a:ln w="1905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F49B7D17-4D95-C94A-9B0B-40F32D74C93E}"/>
              </a:ext>
            </a:extLst>
          </p:cNvPr>
          <p:cNvSpPr/>
          <p:nvPr/>
        </p:nvSpPr>
        <p:spPr>
          <a:xfrm>
            <a:off x="3718565" y="2093282"/>
            <a:ext cx="1191352" cy="276999"/>
          </a:xfrm>
          <a:prstGeom prst="rect">
            <a:avLst/>
          </a:prstGeom>
          <a:noFill/>
        </p:spPr>
        <p:txBody>
          <a:bodyPr wrap="none" rtlCol="0">
            <a:spAutoFit/>
          </a:bodyPr>
          <a:lstStyle/>
          <a:p>
            <a:r>
              <a:rPr lang="en-US" sz="1200" dirty="0">
                <a:solidFill>
                  <a:schemeClr val="accent6"/>
                </a:solidFill>
                <a:latin typeface="Arial" panose="020B0604020202020204" pitchFamily="34" charset="0"/>
                <a:cs typeface="Arial" panose="020B0604020202020204" pitchFamily="34" charset="0"/>
              </a:rPr>
              <a:t>size of a graph</a:t>
            </a:r>
          </a:p>
        </p:txBody>
      </p:sp>
      <p:sp>
        <p:nvSpPr>
          <p:cNvPr id="13" name="Rectangle 12">
            <a:extLst>
              <a:ext uri="{FF2B5EF4-FFF2-40B4-BE49-F238E27FC236}">
                <a16:creationId xmlns:a16="http://schemas.microsoft.com/office/drawing/2014/main" id="{CD4CC03D-095D-C647-9FA0-165DF18ECEBE}"/>
              </a:ext>
            </a:extLst>
          </p:cNvPr>
          <p:cNvSpPr/>
          <p:nvPr/>
        </p:nvSpPr>
        <p:spPr>
          <a:xfrm>
            <a:off x="1437659" y="1869975"/>
            <a:ext cx="818980" cy="208437"/>
          </a:xfrm>
          <a:prstGeom prst="rect">
            <a:avLst/>
          </a:prstGeom>
          <a:noFill/>
          <a:ln w="19050">
            <a:solidFill>
              <a:srgbClr val="1B8E1D"/>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29208E2F-61D7-C34B-8A14-A7A5D1E57696}"/>
              </a:ext>
            </a:extLst>
          </p:cNvPr>
          <p:cNvSpPr/>
          <p:nvPr/>
        </p:nvSpPr>
        <p:spPr>
          <a:xfrm>
            <a:off x="6337454" y="2171076"/>
            <a:ext cx="2701381" cy="307777"/>
          </a:xfrm>
          <a:prstGeom prst="rect">
            <a:avLst/>
          </a:prstGeom>
          <a:solidFill>
            <a:srgbClr val="1B8E1D"/>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data associated with any graph </a:t>
            </a:r>
          </a:p>
        </p:txBody>
      </p:sp>
      <p:sp>
        <p:nvSpPr>
          <p:cNvPr id="16" name="Rectangle 15">
            <a:extLst>
              <a:ext uri="{FF2B5EF4-FFF2-40B4-BE49-F238E27FC236}">
                <a16:creationId xmlns:a16="http://schemas.microsoft.com/office/drawing/2014/main" id="{90650C62-E01B-C644-9F57-0BA75862D43F}"/>
              </a:ext>
            </a:extLst>
          </p:cNvPr>
          <p:cNvSpPr/>
          <p:nvPr/>
        </p:nvSpPr>
        <p:spPr>
          <a:xfrm>
            <a:off x="1188879" y="2480542"/>
            <a:ext cx="4708582" cy="3903253"/>
          </a:xfrm>
          <a:prstGeom prst="rect">
            <a:avLst/>
          </a:prstGeom>
          <a:noFill/>
          <a:ln w="1905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F944F395-B90C-3948-A3AC-16A14425EECF}"/>
              </a:ext>
            </a:extLst>
          </p:cNvPr>
          <p:cNvSpPr/>
          <p:nvPr/>
        </p:nvSpPr>
        <p:spPr>
          <a:xfrm>
            <a:off x="6337455" y="3847846"/>
            <a:ext cx="2351510" cy="523220"/>
          </a:xfrm>
          <a:prstGeom prst="rect">
            <a:avLst/>
          </a:prstGeom>
          <a:solidFill>
            <a:srgbClr val="1B8E1D"/>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methods that ought to be available with any graph. </a:t>
            </a:r>
          </a:p>
        </p:txBody>
      </p:sp>
      <p:sp>
        <p:nvSpPr>
          <p:cNvPr id="19" name="Rectangle 18">
            <a:extLst>
              <a:ext uri="{FF2B5EF4-FFF2-40B4-BE49-F238E27FC236}">
                <a16:creationId xmlns:a16="http://schemas.microsoft.com/office/drawing/2014/main" id="{5F149FB0-4840-6441-802B-8AC3B9DCF8D8}"/>
              </a:ext>
            </a:extLst>
          </p:cNvPr>
          <p:cNvSpPr/>
          <p:nvPr/>
        </p:nvSpPr>
        <p:spPr>
          <a:xfrm>
            <a:off x="1188877" y="5632900"/>
            <a:ext cx="4708583" cy="750895"/>
          </a:xfrm>
          <a:prstGeom prst="rect">
            <a:avLst/>
          </a:prstGeom>
          <a:noFill/>
          <a:ln w="19050">
            <a:solidFill>
              <a:schemeClr val="accent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A57582B0-F5A2-0D4C-A79A-2A453994DF86}"/>
              </a:ext>
            </a:extLst>
          </p:cNvPr>
          <p:cNvSpPr/>
          <p:nvPr/>
        </p:nvSpPr>
        <p:spPr>
          <a:xfrm>
            <a:off x="6337454" y="5777514"/>
            <a:ext cx="2528765" cy="523220"/>
          </a:xfrm>
          <a:prstGeom prst="rect">
            <a:avLst/>
          </a:prstGeom>
          <a:solidFill>
            <a:schemeClr val="accent1"/>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leave implementation of key functionalities to subclasses</a:t>
            </a:r>
          </a:p>
        </p:txBody>
      </p:sp>
      <p:cxnSp>
        <p:nvCxnSpPr>
          <p:cNvPr id="27" name="Straight Connector 26">
            <a:extLst>
              <a:ext uri="{FF2B5EF4-FFF2-40B4-BE49-F238E27FC236}">
                <a16:creationId xmlns:a16="http://schemas.microsoft.com/office/drawing/2014/main" id="{354449E2-180B-5D40-83B6-D18F77874CBA}"/>
              </a:ext>
            </a:extLst>
          </p:cNvPr>
          <p:cNvCxnSpPr>
            <a:cxnSpLocks/>
          </p:cNvCxnSpPr>
          <p:nvPr/>
        </p:nvCxnSpPr>
        <p:spPr>
          <a:xfrm>
            <a:off x="1749105" y="5209563"/>
            <a:ext cx="181224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587D711C-9475-824E-9C5D-45CDBE99183E}"/>
              </a:ext>
            </a:extLst>
          </p:cNvPr>
          <p:cNvSpPr/>
          <p:nvPr/>
        </p:nvSpPr>
        <p:spPr>
          <a:xfrm>
            <a:off x="1872418" y="5632899"/>
            <a:ext cx="854004" cy="750896"/>
          </a:xfrm>
          <a:prstGeom prst="rect">
            <a:avLst/>
          </a:prstGeom>
          <a:noFill/>
          <a:ln w="19050">
            <a:solidFill>
              <a:srgbClr val="1B8E1D"/>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C14F174E-AEB0-444F-A170-732BD8E345CB}"/>
              </a:ext>
            </a:extLst>
          </p:cNvPr>
          <p:cNvSpPr/>
          <p:nvPr/>
        </p:nvSpPr>
        <p:spPr>
          <a:xfrm>
            <a:off x="1429270" y="6414791"/>
            <a:ext cx="4264150" cy="276999"/>
          </a:xfrm>
          <a:prstGeom prst="rect">
            <a:avLst/>
          </a:prstGeom>
          <a:noFill/>
        </p:spPr>
        <p:txBody>
          <a:bodyPr wrap="square" rtlCol="0">
            <a:spAutoFit/>
          </a:bodyPr>
          <a:lstStyle/>
          <a:p>
            <a:r>
              <a:rPr lang="en-US" sz="1200" dirty="0">
                <a:solidFill>
                  <a:srgbClr val="C00000"/>
                </a:solidFill>
                <a:latin typeface="Arial" panose="020B0604020202020204" pitchFamily="34" charset="0"/>
                <a:cs typeface="Arial" panose="020B0604020202020204" pitchFamily="34" charset="0"/>
              </a:rPr>
              <a:t>For example, which cities we can reach with nonstop flight?</a:t>
            </a:r>
          </a:p>
        </p:txBody>
      </p:sp>
    </p:spTree>
    <p:extLst>
      <p:ext uri="{BB962C8B-B14F-4D97-AF65-F5344CB8AC3E}">
        <p14:creationId xmlns:p14="http://schemas.microsoft.com/office/powerpoint/2010/main" val="137663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ssolve">
                                      <p:cBhvr>
                                        <p:cTn id="60" dur="500"/>
                                        <p:tgtEl>
                                          <p:spTgt spid="1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ssolv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dissolv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dissolve">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0" grpId="0" animBg="1"/>
      <p:bldP spid="12" grpId="0"/>
      <p:bldP spid="13" grpId="0" animBg="1"/>
      <p:bldP spid="15" grpId="0" animBg="1"/>
      <p:bldP spid="16" grpId="0" animBg="1"/>
      <p:bldP spid="17" grpId="0" animBg="1"/>
      <p:bldP spid="19" grpId="0" animBg="1"/>
      <p:bldP spid="20" grpId="0" animBg="1"/>
      <p:bldP spid="28" grpId="0" animBg="1"/>
      <p:bldP spid="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8" name="Google Shape;1658;p80"/>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659" name="Google Shape;1659;p80"/>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660" name="Google Shape;1660;p80"/>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661" name="Google Shape;1661;p80"/>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662" name="Google Shape;1662;p80"/>
          <p:cNvSpPr/>
          <p:nvPr/>
        </p:nvSpPr>
        <p:spPr>
          <a:xfrm>
            <a:off x="2595075" y="282510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663" name="Google Shape;1663;p80"/>
          <p:cNvSpPr/>
          <p:nvPr/>
        </p:nvSpPr>
        <p:spPr>
          <a:xfrm>
            <a:off x="1676250" y="22212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664" name="Google Shape;1664;p80"/>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665" name="Google Shape;1665;p80"/>
          <p:cNvCxnSpPr>
            <a:endCxn id="1659"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66" name="Google Shape;1666;p80"/>
          <p:cNvCxnSpPr>
            <a:stCxn id="1658" idx="7"/>
            <a:endCxn id="1660"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67" name="Google Shape;1667;p80"/>
          <p:cNvCxnSpPr>
            <a:stCxn id="1660" idx="1"/>
            <a:endCxn id="1659"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68" name="Google Shape;1668;p80"/>
          <p:cNvCxnSpPr>
            <a:stCxn id="1659" idx="7"/>
            <a:endCxn id="1663"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69" name="Google Shape;1669;p80"/>
          <p:cNvCxnSpPr>
            <a:stCxn id="1660" idx="7"/>
            <a:endCxn id="1662"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70" name="Google Shape;1670;p80"/>
          <p:cNvCxnSpPr>
            <a:stCxn id="1660" idx="5"/>
            <a:endCxn id="1661"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71" name="Google Shape;1671;p80"/>
          <p:cNvCxnSpPr>
            <a:stCxn id="1661" idx="0"/>
            <a:endCxn id="1662"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72" name="Google Shape;1672;p80"/>
          <p:cNvCxnSpPr>
            <a:stCxn id="1663" idx="6"/>
            <a:endCxn id="1662"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73" name="Google Shape;1673;p80"/>
          <p:cNvCxnSpPr>
            <a:stCxn id="1664" idx="2"/>
            <a:endCxn id="1662"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674" name="Google Shape;1674;p80"/>
          <p:cNvSpPr txBox="1"/>
          <p:nvPr/>
        </p:nvSpPr>
        <p:spPr>
          <a:xfrm>
            <a:off x="5347700" y="2221201"/>
            <a:ext cx="2220900" cy="1292631"/>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latin typeface="Catamaran"/>
              <a:ea typeface="Catamaran"/>
              <a:cs typeface="Catamaran"/>
              <a:sym typeface="Catamaran"/>
            </a:endParaRPr>
          </a:p>
        </p:txBody>
      </p:sp>
      <p:sp>
        <p:nvSpPr>
          <p:cNvPr id="1675" name="Google Shape;1675;p80"/>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B, C, F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A95916ED-AC9A-4CEB-8BED-281A1BC50DE7}"/>
              </a:ext>
            </a:extLst>
          </p:cNvPr>
          <p:cNvSpPr>
            <a:spLocks noGrp="1"/>
          </p:cNvSpPr>
          <p:nvPr>
            <p:ph type="title"/>
          </p:nvPr>
        </p:nvSpPr>
        <p:spPr/>
        <p:txBody>
          <a:bodyPr/>
          <a:lstStyle/>
          <a:p>
            <a:endParaRPr lang="en-SE"/>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1" name="Google Shape;1681;p81"/>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682" name="Google Shape;1682;p81"/>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683" name="Google Shape;1683;p81"/>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684" name="Google Shape;1684;p81"/>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685" name="Google Shape;1685;p81"/>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686" name="Google Shape;1686;p81"/>
          <p:cNvSpPr/>
          <p:nvPr/>
        </p:nvSpPr>
        <p:spPr>
          <a:xfrm>
            <a:off x="1676250" y="22212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687" name="Google Shape;1687;p81"/>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688" name="Google Shape;1688;p81"/>
          <p:cNvCxnSpPr>
            <a:endCxn id="1682"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89" name="Google Shape;1689;p81"/>
          <p:cNvCxnSpPr>
            <a:stCxn id="1681" idx="7"/>
            <a:endCxn id="1683"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90" name="Google Shape;1690;p81"/>
          <p:cNvCxnSpPr>
            <a:stCxn id="1683" idx="1"/>
            <a:endCxn id="1682"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91" name="Google Shape;1691;p81"/>
          <p:cNvCxnSpPr>
            <a:stCxn id="1682" idx="7"/>
            <a:endCxn id="1686"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92" name="Google Shape;1692;p81"/>
          <p:cNvCxnSpPr>
            <a:stCxn id="1683" idx="7"/>
            <a:endCxn id="1685"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693" name="Google Shape;1693;p81"/>
          <p:cNvCxnSpPr>
            <a:stCxn id="1683" idx="5"/>
            <a:endCxn id="1684"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694" name="Google Shape;1694;p81"/>
          <p:cNvCxnSpPr>
            <a:stCxn id="1684" idx="0"/>
            <a:endCxn id="1685"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695" name="Google Shape;1695;p81"/>
          <p:cNvCxnSpPr>
            <a:stCxn id="1686" idx="6"/>
            <a:endCxn id="1685"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696" name="Google Shape;1696;p81"/>
          <p:cNvCxnSpPr>
            <a:stCxn id="1687" idx="2"/>
            <a:endCxn id="1685"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697" name="Google Shape;1697;p81"/>
          <p:cNvSpPr txBox="1"/>
          <p:nvPr/>
        </p:nvSpPr>
        <p:spPr>
          <a:xfrm>
            <a:off x="5347700" y="2221200"/>
            <a:ext cx="2220900" cy="1569630"/>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a:t>
            </a:r>
            <a:endParaRPr>
              <a:latin typeface="Catamaran"/>
              <a:ea typeface="Catamaran"/>
              <a:cs typeface="Catamaran"/>
              <a:sym typeface="Catamaran"/>
            </a:endParaRPr>
          </a:p>
          <a:p>
            <a:endParaRPr>
              <a:latin typeface="Catamaran"/>
              <a:ea typeface="Catamaran"/>
              <a:cs typeface="Catamaran"/>
              <a:sym typeface="Catamaran"/>
            </a:endParaRPr>
          </a:p>
          <a:p>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F</a:t>
            </a:r>
            <a:endParaRPr>
              <a:latin typeface="Catamaran"/>
              <a:ea typeface="Catamaran"/>
              <a:cs typeface="Catamaran"/>
              <a:sym typeface="Catamaran"/>
            </a:endParaRPr>
          </a:p>
        </p:txBody>
      </p:sp>
      <p:sp>
        <p:nvSpPr>
          <p:cNvPr id="1698" name="Google Shape;1698;p81"/>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B, C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732656C5-EB23-C9D0-9B09-3B5502DC9057}"/>
              </a:ext>
            </a:extLst>
          </p:cNvPr>
          <p:cNvSpPr>
            <a:spLocks noGrp="1"/>
          </p:cNvSpPr>
          <p:nvPr>
            <p:ph type="title"/>
          </p:nvPr>
        </p:nvSpPr>
        <p:spPr/>
        <p:txBody>
          <a:bodyPr/>
          <a:lstStyle/>
          <a:p>
            <a:endParaRPr lang="en-SE"/>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4" name="Google Shape;1704;p82"/>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705" name="Google Shape;1705;p82"/>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706" name="Google Shape;1706;p82"/>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707" name="Google Shape;1707;p82"/>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708" name="Google Shape;1708;p82"/>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709" name="Google Shape;1709;p82"/>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710" name="Google Shape;1710;p82"/>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711" name="Google Shape;1711;p82"/>
          <p:cNvCxnSpPr>
            <a:endCxn id="1705"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12" name="Google Shape;1712;p82"/>
          <p:cNvCxnSpPr>
            <a:stCxn id="1704" idx="7"/>
            <a:endCxn id="1706"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13" name="Google Shape;1713;p82"/>
          <p:cNvCxnSpPr>
            <a:stCxn id="1706" idx="1"/>
            <a:endCxn id="1705"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14" name="Google Shape;1714;p82"/>
          <p:cNvCxnSpPr>
            <a:stCxn id="1705" idx="7"/>
            <a:endCxn id="1709"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15" name="Google Shape;1715;p82"/>
          <p:cNvCxnSpPr>
            <a:stCxn id="1706" idx="7"/>
            <a:endCxn id="1708"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16" name="Google Shape;1716;p82"/>
          <p:cNvCxnSpPr>
            <a:stCxn id="1706" idx="5"/>
            <a:endCxn id="1707"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17" name="Google Shape;1717;p82"/>
          <p:cNvCxnSpPr>
            <a:stCxn id="1707" idx="0"/>
            <a:endCxn id="1708"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18" name="Google Shape;1718;p82"/>
          <p:cNvCxnSpPr>
            <a:stCxn id="1709" idx="6"/>
            <a:endCxn id="1708"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19" name="Google Shape;1719;p82"/>
          <p:cNvCxnSpPr>
            <a:stCxn id="1710" idx="2"/>
            <a:endCxn id="1708"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720" name="Google Shape;1720;p82"/>
          <p:cNvSpPr txBox="1"/>
          <p:nvPr/>
        </p:nvSpPr>
        <p:spPr>
          <a:xfrm>
            <a:off x="5347700" y="2221200"/>
            <a:ext cx="2220900" cy="1569630"/>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a:t>
            </a:r>
            <a:endParaRPr>
              <a:latin typeface="Catamaran"/>
              <a:ea typeface="Catamaran"/>
              <a:cs typeface="Catamaran"/>
              <a:sym typeface="Catamaran"/>
            </a:endParaRPr>
          </a:p>
          <a:p>
            <a:endParaRPr>
              <a:latin typeface="Catamaran"/>
              <a:ea typeface="Catamaran"/>
              <a:cs typeface="Catamaran"/>
              <a:sym typeface="Catamaran"/>
            </a:endParaRPr>
          </a:p>
          <a:p>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F, C</a:t>
            </a:r>
            <a:endParaRPr>
              <a:solidFill>
                <a:schemeClr val="dk1"/>
              </a:solidFill>
              <a:latin typeface="Catamaran"/>
              <a:ea typeface="Catamaran"/>
              <a:cs typeface="Catamaran"/>
              <a:sym typeface="Catamaran"/>
            </a:endParaRPr>
          </a:p>
        </p:txBody>
      </p:sp>
      <p:sp>
        <p:nvSpPr>
          <p:cNvPr id="1721" name="Google Shape;1721;p82"/>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B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632767CB-7F91-933C-EC9A-A55508E4453E}"/>
              </a:ext>
            </a:extLst>
          </p:cNvPr>
          <p:cNvSpPr>
            <a:spLocks noGrp="1"/>
          </p:cNvSpPr>
          <p:nvPr>
            <p:ph type="title"/>
          </p:nvPr>
        </p:nvSpPr>
        <p:spPr/>
        <p:txBody>
          <a:bodyPr/>
          <a:lstStyle/>
          <a:p>
            <a:endParaRPr lang="en-SE"/>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7" name="Google Shape;1727;p83"/>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728" name="Google Shape;1728;p83"/>
          <p:cNvSpPr/>
          <p:nvPr/>
        </p:nvSpPr>
        <p:spPr>
          <a:xfrm>
            <a:off x="75742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729" name="Google Shape;1729;p83"/>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730" name="Google Shape;1730;p83"/>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731" name="Google Shape;1731;p83"/>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732" name="Google Shape;1732;p83"/>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733" name="Google Shape;1733;p83"/>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734" name="Google Shape;1734;p83"/>
          <p:cNvCxnSpPr>
            <a:endCxn id="1728"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35" name="Google Shape;1735;p83"/>
          <p:cNvCxnSpPr>
            <a:stCxn id="1727" idx="7"/>
            <a:endCxn id="1729"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36" name="Google Shape;1736;p83"/>
          <p:cNvCxnSpPr>
            <a:stCxn id="1729" idx="1"/>
            <a:endCxn id="1728"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37" name="Google Shape;1737;p83"/>
          <p:cNvCxnSpPr>
            <a:stCxn id="1728" idx="7"/>
            <a:endCxn id="1732"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38" name="Google Shape;1738;p83"/>
          <p:cNvCxnSpPr>
            <a:stCxn id="1729" idx="7"/>
            <a:endCxn id="1731"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39" name="Google Shape;1739;p83"/>
          <p:cNvCxnSpPr>
            <a:stCxn id="1729" idx="5"/>
            <a:endCxn id="1730"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40" name="Google Shape;1740;p83"/>
          <p:cNvCxnSpPr>
            <a:stCxn id="1730" idx="0"/>
            <a:endCxn id="1731"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41" name="Google Shape;1741;p83"/>
          <p:cNvCxnSpPr>
            <a:stCxn id="1732" idx="6"/>
            <a:endCxn id="1731"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42" name="Google Shape;1742;p83"/>
          <p:cNvCxnSpPr>
            <a:stCxn id="1733" idx="2"/>
            <a:endCxn id="1731"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743" name="Google Shape;1743;p83"/>
          <p:cNvSpPr txBox="1"/>
          <p:nvPr/>
        </p:nvSpPr>
        <p:spPr>
          <a:xfrm>
            <a:off x="5347700" y="2221200"/>
            <a:ext cx="2220900" cy="1569630"/>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F, C, B</a:t>
            </a:r>
            <a:endParaRPr>
              <a:latin typeface="Catamaran"/>
              <a:ea typeface="Catamaran"/>
              <a:cs typeface="Catamaran"/>
              <a:sym typeface="Catamaran"/>
            </a:endParaRPr>
          </a:p>
        </p:txBody>
      </p:sp>
      <p:sp>
        <p:nvSpPr>
          <p:cNvPr id="1744" name="Google Shape;1744;p83"/>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AD0BFEC3-CF4C-76E2-FD1E-52852B3AED3B}"/>
              </a:ext>
            </a:extLst>
          </p:cNvPr>
          <p:cNvSpPr>
            <a:spLocks noGrp="1"/>
          </p:cNvSpPr>
          <p:nvPr>
            <p:ph type="title"/>
          </p:nvPr>
        </p:nvSpPr>
        <p:spPr/>
        <p:txBody>
          <a:bodyPr/>
          <a:lstStyle/>
          <a:p>
            <a:endParaRPr lang="en-SE"/>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50" name="Google Shape;1750;p84"/>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751" name="Google Shape;1751;p84"/>
          <p:cNvSpPr/>
          <p:nvPr/>
        </p:nvSpPr>
        <p:spPr>
          <a:xfrm>
            <a:off x="75742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752" name="Google Shape;1752;p84"/>
          <p:cNvSpPr/>
          <p:nvPr/>
        </p:nvSpPr>
        <p:spPr>
          <a:xfrm>
            <a:off x="1676250" y="359215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753" name="Google Shape;1753;p84"/>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754" name="Google Shape;1754;p84"/>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755" name="Google Shape;1755;p84"/>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756" name="Google Shape;1756;p84"/>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757" name="Google Shape;1757;p84"/>
          <p:cNvCxnSpPr>
            <a:endCxn id="1751"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58" name="Google Shape;1758;p84"/>
          <p:cNvCxnSpPr>
            <a:stCxn id="1750" idx="7"/>
            <a:endCxn id="1752"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59" name="Google Shape;1759;p84"/>
          <p:cNvCxnSpPr>
            <a:stCxn id="1752" idx="1"/>
            <a:endCxn id="1751"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60" name="Google Shape;1760;p84"/>
          <p:cNvCxnSpPr>
            <a:stCxn id="1751" idx="7"/>
            <a:endCxn id="1755"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61" name="Google Shape;1761;p84"/>
          <p:cNvCxnSpPr>
            <a:stCxn id="1752" idx="7"/>
            <a:endCxn id="1754"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62" name="Google Shape;1762;p84"/>
          <p:cNvCxnSpPr>
            <a:stCxn id="1752" idx="5"/>
            <a:endCxn id="1753"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63" name="Google Shape;1763;p84"/>
          <p:cNvCxnSpPr>
            <a:stCxn id="1753" idx="0"/>
            <a:endCxn id="1754"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64" name="Google Shape;1764;p84"/>
          <p:cNvCxnSpPr>
            <a:stCxn id="1755" idx="6"/>
            <a:endCxn id="1754"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65" name="Google Shape;1765;p84"/>
          <p:cNvCxnSpPr>
            <a:stCxn id="1756" idx="2"/>
            <a:endCxn id="1754"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766" name="Google Shape;1766;p84"/>
          <p:cNvSpPr txBox="1"/>
          <p:nvPr/>
        </p:nvSpPr>
        <p:spPr>
          <a:xfrm>
            <a:off x="5347700" y="2221200"/>
            <a:ext cx="2220900" cy="1569630"/>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 D</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r>
              <a:rPr lang="en">
                <a:solidFill>
                  <a:schemeClr val="dk1"/>
                </a:solidFill>
                <a:latin typeface="Catamaran"/>
                <a:ea typeface="Catamaran"/>
                <a:cs typeface="Catamaran"/>
                <a:sym typeface="Catamaran"/>
              </a:rPr>
              <a:t>F, C, B</a:t>
            </a:r>
            <a:endParaRPr>
              <a:latin typeface="Catamaran"/>
              <a:ea typeface="Catamaran"/>
              <a:cs typeface="Catamaran"/>
              <a:sym typeface="Catamaran"/>
            </a:endParaRPr>
          </a:p>
        </p:txBody>
      </p:sp>
      <p:sp>
        <p:nvSpPr>
          <p:cNvPr id="1767" name="Google Shape;1767;p84"/>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D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CAF3B186-EF68-F5F9-05BF-543F70591097}"/>
              </a:ext>
            </a:extLst>
          </p:cNvPr>
          <p:cNvSpPr>
            <a:spLocks noGrp="1"/>
          </p:cNvSpPr>
          <p:nvPr>
            <p:ph type="title"/>
          </p:nvPr>
        </p:nvSpPr>
        <p:spPr/>
        <p:txBody>
          <a:bodyPr/>
          <a:lstStyle/>
          <a:p>
            <a:endParaRPr lang="en-SE"/>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3" name="Google Shape;1773;p85"/>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774" name="Google Shape;1774;p85"/>
          <p:cNvSpPr/>
          <p:nvPr/>
        </p:nvSpPr>
        <p:spPr>
          <a:xfrm>
            <a:off x="75742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775" name="Google Shape;1775;p85"/>
          <p:cNvSpPr/>
          <p:nvPr/>
        </p:nvSpPr>
        <p:spPr>
          <a:xfrm>
            <a:off x="1676250" y="359215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776" name="Google Shape;1776;p85"/>
          <p:cNvSpPr/>
          <p:nvPr/>
        </p:nvSpPr>
        <p:spPr>
          <a:xfrm>
            <a:off x="2595075" y="4116925"/>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777" name="Google Shape;1777;p85"/>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778" name="Google Shape;1778;p85"/>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779" name="Google Shape;1779;p85"/>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780" name="Google Shape;1780;p85"/>
          <p:cNvCxnSpPr>
            <a:endCxn id="1774"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81" name="Google Shape;1781;p85"/>
          <p:cNvCxnSpPr>
            <a:stCxn id="1773" idx="7"/>
            <a:endCxn id="1775"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82" name="Google Shape;1782;p85"/>
          <p:cNvCxnSpPr>
            <a:stCxn id="1775" idx="1"/>
            <a:endCxn id="1774"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83" name="Google Shape;1783;p85"/>
          <p:cNvCxnSpPr>
            <a:stCxn id="1774" idx="7"/>
            <a:endCxn id="1778"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84" name="Google Shape;1784;p85"/>
          <p:cNvCxnSpPr>
            <a:stCxn id="1775" idx="7"/>
            <a:endCxn id="1777"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785" name="Google Shape;1785;p85"/>
          <p:cNvCxnSpPr>
            <a:stCxn id="1775" idx="5"/>
            <a:endCxn id="1776"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786" name="Google Shape;1786;p85"/>
          <p:cNvCxnSpPr>
            <a:stCxn id="1776" idx="0"/>
            <a:endCxn id="1777"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787" name="Google Shape;1787;p85"/>
          <p:cNvCxnSpPr>
            <a:stCxn id="1778" idx="6"/>
            <a:endCxn id="1777"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788" name="Google Shape;1788;p85"/>
          <p:cNvCxnSpPr>
            <a:stCxn id="1779" idx="2"/>
            <a:endCxn id="1777"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789" name="Google Shape;1789;p85"/>
          <p:cNvSpPr txBox="1"/>
          <p:nvPr/>
        </p:nvSpPr>
        <p:spPr>
          <a:xfrm>
            <a:off x="5347700" y="2221200"/>
            <a:ext cx="2220900" cy="1569630"/>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 D, E</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r>
              <a:rPr lang="en">
                <a:solidFill>
                  <a:schemeClr val="dk1"/>
                </a:solidFill>
                <a:latin typeface="Catamaran"/>
                <a:ea typeface="Catamaran"/>
                <a:cs typeface="Catamaran"/>
                <a:sym typeface="Catamaran"/>
              </a:rPr>
              <a:t>F, C, B,</a:t>
            </a:r>
            <a:endParaRPr>
              <a:latin typeface="Catamaran"/>
              <a:ea typeface="Catamaran"/>
              <a:cs typeface="Catamaran"/>
              <a:sym typeface="Catamaran"/>
            </a:endParaRPr>
          </a:p>
        </p:txBody>
      </p:sp>
      <p:sp>
        <p:nvSpPr>
          <p:cNvPr id="1790" name="Google Shape;1790;p85"/>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D, E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13256993-3830-5613-2CB3-DCED2BEC4169}"/>
              </a:ext>
            </a:extLst>
          </p:cNvPr>
          <p:cNvSpPr>
            <a:spLocks noGrp="1"/>
          </p:cNvSpPr>
          <p:nvPr>
            <p:ph type="title"/>
          </p:nvPr>
        </p:nvSpPr>
        <p:spPr/>
        <p:txBody>
          <a:bodyPr/>
          <a:lstStyle/>
          <a:p>
            <a:endParaRPr lang="en-SE"/>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6" name="Google Shape;1796;p86"/>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797" name="Google Shape;1797;p86"/>
          <p:cNvSpPr/>
          <p:nvPr/>
        </p:nvSpPr>
        <p:spPr>
          <a:xfrm>
            <a:off x="75742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798" name="Google Shape;1798;p86"/>
          <p:cNvSpPr/>
          <p:nvPr/>
        </p:nvSpPr>
        <p:spPr>
          <a:xfrm>
            <a:off x="1676250" y="359215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799" name="Google Shape;1799;p86"/>
          <p:cNvSpPr/>
          <p:nvPr/>
        </p:nvSpPr>
        <p:spPr>
          <a:xfrm>
            <a:off x="2595075" y="4116925"/>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800" name="Google Shape;1800;p86"/>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801" name="Google Shape;1801;p86"/>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802" name="Google Shape;1802;p86"/>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803" name="Google Shape;1803;p86"/>
          <p:cNvCxnSpPr>
            <a:endCxn id="1797"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04" name="Google Shape;1804;p86"/>
          <p:cNvCxnSpPr>
            <a:stCxn id="1796" idx="7"/>
            <a:endCxn id="1798"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05" name="Google Shape;1805;p86"/>
          <p:cNvCxnSpPr>
            <a:stCxn id="1798" idx="1"/>
            <a:endCxn id="1797"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06" name="Google Shape;1806;p86"/>
          <p:cNvCxnSpPr>
            <a:stCxn id="1797" idx="7"/>
            <a:endCxn id="1801"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07" name="Google Shape;1807;p86"/>
          <p:cNvCxnSpPr>
            <a:stCxn id="1798" idx="7"/>
            <a:endCxn id="1800"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08" name="Google Shape;1808;p86"/>
          <p:cNvCxnSpPr>
            <a:stCxn id="1798" idx="5"/>
            <a:endCxn id="1799"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09" name="Google Shape;1809;p86"/>
          <p:cNvCxnSpPr>
            <a:stCxn id="1799" idx="0"/>
            <a:endCxn id="1800"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10" name="Google Shape;1810;p86"/>
          <p:cNvCxnSpPr>
            <a:stCxn id="1801" idx="6"/>
            <a:endCxn id="1800"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11" name="Google Shape;1811;p86"/>
          <p:cNvCxnSpPr>
            <a:stCxn id="1802" idx="2"/>
            <a:endCxn id="1800"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812" name="Google Shape;1812;p86"/>
          <p:cNvSpPr txBox="1"/>
          <p:nvPr/>
        </p:nvSpPr>
        <p:spPr>
          <a:xfrm>
            <a:off x="5347700" y="2221201"/>
            <a:ext cx="2220900" cy="1846629"/>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 D, E</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F, C, B, E</a:t>
            </a:r>
            <a:endParaRPr>
              <a:solidFill>
                <a:schemeClr val="dk1"/>
              </a:solidFill>
              <a:latin typeface="Catamaran"/>
              <a:ea typeface="Catamaran"/>
              <a:cs typeface="Catamaran"/>
              <a:sym typeface="Catamaran"/>
            </a:endParaRPr>
          </a:p>
          <a:p>
            <a:endParaRPr>
              <a:latin typeface="Catamaran"/>
              <a:ea typeface="Catamaran"/>
              <a:cs typeface="Catamaran"/>
              <a:sym typeface="Catamaran"/>
            </a:endParaRPr>
          </a:p>
        </p:txBody>
      </p:sp>
      <p:sp>
        <p:nvSpPr>
          <p:cNvPr id="1813" name="Google Shape;1813;p86"/>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D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C6D44A50-0A67-EA6E-A9EC-6D2EDC5EF9DE}"/>
              </a:ext>
            </a:extLst>
          </p:cNvPr>
          <p:cNvSpPr>
            <a:spLocks noGrp="1"/>
          </p:cNvSpPr>
          <p:nvPr>
            <p:ph type="title"/>
          </p:nvPr>
        </p:nvSpPr>
        <p:spPr/>
        <p:txBody>
          <a:bodyPr/>
          <a:lstStyle/>
          <a:p>
            <a:endParaRPr lang="en-S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9" name="Google Shape;1819;p87"/>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820" name="Google Shape;1820;p87"/>
          <p:cNvSpPr/>
          <p:nvPr/>
        </p:nvSpPr>
        <p:spPr>
          <a:xfrm>
            <a:off x="75742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821" name="Google Shape;1821;p87"/>
          <p:cNvSpPr/>
          <p:nvPr/>
        </p:nvSpPr>
        <p:spPr>
          <a:xfrm>
            <a:off x="1676250" y="359215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822" name="Google Shape;1822;p87"/>
          <p:cNvSpPr/>
          <p:nvPr/>
        </p:nvSpPr>
        <p:spPr>
          <a:xfrm>
            <a:off x="2595075" y="4116925"/>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823" name="Google Shape;1823;p87"/>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824" name="Google Shape;1824;p87"/>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825" name="Google Shape;1825;p87"/>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826" name="Google Shape;1826;p87"/>
          <p:cNvCxnSpPr>
            <a:endCxn id="1820"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27" name="Google Shape;1827;p87"/>
          <p:cNvCxnSpPr>
            <a:stCxn id="1819" idx="7"/>
            <a:endCxn id="1821"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28" name="Google Shape;1828;p87"/>
          <p:cNvCxnSpPr>
            <a:stCxn id="1821" idx="1"/>
            <a:endCxn id="1820"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29" name="Google Shape;1829;p87"/>
          <p:cNvCxnSpPr>
            <a:stCxn id="1820" idx="7"/>
            <a:endCxn id="1824"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30" name="Google Shape;1830;p87"/>
          <p:cNvCxnSpPr>
            <a:stCxn id="1821" idx="7"/>
            <a:endCxn id="1823"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31" name="Google Shape;1831;p87"/>
          <p:cNvCxnSpPr>
            <a:stCxn id="1821" idx="5"/>
            <a:endCxn id="1822"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32" name="Google Shape;1832;p87"/>
          <p:cNvCxnSpPr>
            <a:stCxn id="1822" idx="0"/>
            <a:endCxn id="1823"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33" name="Google Shape;1833;p87"/>
          <p:cNvCxnSpPr>
            <a:stCxn id="1824" idx="6"/>
            <a:endCxn id="1823"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34" name="Google Shape;1834;p87"/>
          <p:cNvCxnSpPr>
            <a:stCxn id="1825" idx="2"/>
            <a:endCxn id="1823"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835" name="Google Shape;1835;p87"/>
          <p:cNvSpPr txBox="1"/>
          <p:nvPr/>
        </p:nvSpPr>
        <p:spPr>
          <a:xfrm>
            <a:off x="5347700" y="2221200"/>
            <a:ext cx="2220900" cy="1569630"/>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 D, E</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r>
              <a:rPr lang="en">
                <a:solidFill>
                  <a:schemeClr val="dk1"/>
                </a:solidFill>
                <a:latin typeface="Catamaran"/>
                <a:ea typeface="Catamaran"/>
                <a:cs typeface="Catamaran"/>
                <a:sym typeface="Catamaran"/>
              </a:rPr>
              <a:t>F, C, B, E, D</a:t>
            </a:r>
            <a:endParaRPr>
              <a:latin typeface="Catamaran"/>
              <a:ea typeface="Catamaran"/>
              <a:cs typeface="Catamaran"/>
              <a:sym typeface="Catamaran"/>
            </a:endParaRPr>
          </a:p>
        </p:txBody>
      </p:sp>
      <p:sp>
        <p:nvSpPr>
          <p:cNvPr id="1836" name="Google Shape;1836;p87"/>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9667AD29-BC30-BE2A-B1E3-52A7F3E5421F}"/>
              </a:ext>
            </a:extLst>
          </p:cNvPr>
          <p:cNvSpPr>
            <a:spLocks noGrp="1"/>
          </p:cNvSpPr>
          <p:nvPr>
            <p:ph type="title"/>
          </p:nvPr>
        </p:nvSpPr>
        <p:spPr/>
        <p:txBody>
          <a:bodyPr/>
          <a:lstStyle/>
          <a:p>
            <a:endParaRPr lang="en-SE"/>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sp>
        <p:nvSpPr>
          <p:cNvPr id="1842" name="Google Shape;1842;p88"/>
          <p:cNvSpPr/>
          <p:nvPr/>
        </p:nvSpPr>
        <p:spPr>
          <a:xfrm>
            <a:off x="757425" y="4116925"/>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843" name="Google Shape;1843;p88"/>
          <p:cNvSpPr/>
          <p:nvPr/>
        </p:nvSpPr>
        <p:spPr>
          <a:xfrm>
            <a:off x="75742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844" name="Google Shape;1844;p88"/>
          <p:cNvSpPr/>
          <p:nvPr/>
        </p:nvSpPr>
        <p:spPr>
          <a:xfrm>
            <a:off x="1676250" y="359215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845" name="Google Shape;1845;p88"/>
          <p:cNvSpPr/>
          <p:nvPr/>
        </p:nvSpPr>
        <p:spPr>
          <a:xfrm>
            <a:off x="2595075" y="4116925"/>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846" name="Google Shape;1846;p88"/>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847" name="Google Shape;1847;p88"/>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848" name="Google Shape;1848;p88"/>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849" name="Google Shape;1849;p88"/>
          <p:cNvCxnSpPr>
            <a:endCxn id="1843"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50" name="Google Shape;1850;p88"/>
          <p:cNvCxnSpPr>
            <a:stCxn id="1842" idx="7"/>
            <a:endCxn id="1844"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51" name="Google Shape;1851;p88"/>
          <p:cNvCxnSpPr>
            <a:stCxn id="1844" idx="1"/>
            <a:endCxn id="1843"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52" name="Google Shape;1852;p88"/>
          <p:cNvCxnSpPr>
            <a:stCxn id="1843" idx="7"/>
            <a:endCxn id="1847"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53" name="Google Shape;1853;p88"/>
          <p:cNvCxnSpPr>
            <a:stCxn id="1844" idx="7"/>
            <a:endCxn id="1846"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54" name="Google Shape;1854;p88"/>
          <p:cNvCxnSpPr>
            <a:stCxn id="1844" idx="5"/>
            <a:endCxn id="1845"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55" name="Google Shape;1855;p88"/>
          <p:cNvCxnSpPr>
            <a:stCxn id="1845" idx="0"/>
            <a:endCxn id="1846"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56" name="Google Shape;1856;p88"/>
          <p:cNvCxnSpPr>
            <a:stCxn id="1847" idx="6"/>
            <a:endCxn id="1846"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57" name="Google Shape;1857;p88"/>
          <p:cNvCxnSpPr>
            <a:stCxn id="1848" idx="2"/>
            <a:endCxn id="1846"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858" name="Google Shape;1858;p88"/>
          <p:cNvSpPr txBox="1"/>
          <p:nvPr/>
        </p:nvSpPr>
        <p:spPr>
          <a:xfrm>
            <a:off x="5347700" y="2221201"/>
            <a:ext cx="2220900" cy="1846629"/>
          </a:xfrm>
          <a:prstGeom prst="rect">
            <a:avLst/>
          </a:prstGeom>
          <a:noFill/>
          <a:ln>
            <a:noFill/>
          </a:ln>
        </p:spPr>
        <p:txBody>
          <a:bodyPr spcFirstLastPara="1" wrap="square" lIns="91425" tIns="91425" rIns="91425" bIns="91425" anchor="t" anchorCtr="0">
            <a:spAutoFit/>
          </a:bodyPr>
          <a:lstStyle/>
          <a:p>
            <a:r>
              <a:rPr lang="en">
                <a:latin typeface="Catamaran"/>
                <a:ea typeface="Catamaran"/>
                <a:cs typeface="Catamaran"/>
                <a:sym typeface="Catamaran"/>
              </a:rPr>
              <a:t>DFS Pre-Order:</a:t>
            </a:r>
            <a:endParaRPr>
              <a:latin typeface="Catamaran"/>
              <a:ea typeface="Catamaran"/>
              <a:cs typeface="Catamaran"/>
              <a:sym typeface="Catamaran"/>
            </a:endParaRPr>
          </a:p>
          <a:p>
            <a:r>
              <a:rPr lang="en">
                <a:latin typeface="Catamaran"/>
                <a:ea typeface="Catamaran"/>
                <a:cs typeface="Catamaran"/>
                <a:sym typeface="Catamaran"/>
              </a:rPr>
              <a:t>A, B, C, F, D, E</a:t>
            </a:r>
            <a:endParaRPr>
              <a:latin typeface="Catamaran"/>
              <a:ea typeface="Catamaran"/>
              <a:cs typeface="Catamaran"/>
              <a:sym typeface="Catamaran"/>
            </a:endParaRPr>
          </a:p>
          <a:p>
            <a:endParaRPr>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DFS Post-Order:</a:t>
            </a:r>
            <a:endParaRPr>
              <a:solidFill>
                <a:schemeClr val="dk1"/>
              </a:solidFill>
              <a:latin typeface="Catamaran"/>
              <a:ea typeface="Catamaran"/>
              <a:cs typeface="Catamaran"/>
              <a:sym typeface="Catamaran"/>
            </a:endParaRPr>
          </a:p>
          <a:p>
            <a:pPr>
              <a:buClr>
                <a:schemeClr val="dk1"/>
              </a:buClr>
              <a:buSzPts val="1100"/>
            </a:pPr>
            <a:r>
              <a:rPr lang="en">
                <a:solidFill>
                  <a:schemeClr val="dk1"/>
                </a:solidFill>
                <a:latin typeface="Catamaran"/>
                <a:ea typeface="Catamaran"/>
                <a:cs typeface="Catamaran"/>
                <a:sym typeface="Catamaran"/>
              </a:rPr>
              <a:t>F, C, B, E, D, A </a:t>
            </a:r>
            <a:endParaRPr>
              <a:solidFill>
                <a:schemeClr val="dk1"/>
              </a:solidFill>
              <a:latin typeface="Catamaran"/>
              <a:ea typeface="Catamaran"/>
              <a:cs typeface="Catamaran"/>
              <a:sym typeface="Catamaran"/>
            </a:endParaRPr>
          </a:p>
          <a:p>
            <a:endParaRPr>
              <a:latin typeface="Catamaran"/>
              <a:ea typeface="Catamaran"/>
              <a:cs typeface="Catamaran"/>
              <a:sym typeface="Catamaran"/>
            </a:endParaRPr>
          </a:p>
        </p:txBody>
      </p:sp>
      <p:sp>
        <p:nvSpPr>
          <p:cNvPr id="1859" name="Google Shape;1859;p88"/>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3" name="Title 2">
            <a:extLst>
              <a:ext uri="{FF2B5EF4-FFF2-40B4-BE49-F238E27FC236}">
                <a16:creationId xmlns:a16="http://schemas.microsoft.com/office/drawing/2014/main" id="{1C1E04D1-913A-B108-E2EC-CDC3EE460FFC}"/>
              </a:ext>
            </a:extLst>
          </p:cNvPr>
          <p:cNvSpPr>
            <a:spLocks noGrp="1"/>
          </p:cNvSpPr>
          <p:nvPr>
            <p:ph type="title"/>
          </p:nvPr>
        </p:nvSpPr>
        <p:spPr/>
        <p:txBody>
          <a:bodyPr/>
          <a:lstStyle/>
          <a:p>
            <a:endParaRPr lang="en-SE"/>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5" name="Google Shape;1865;p89"/>
          <p:cNvSpPr/>
          <p:nvPr/>
        </p:nvSpPr>
        <p:spPr>
          <a:xfrm>
            <a:off x="757425" y="4116925"/>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866" name="Google Shape;1866;p89"/>
          <p:cNvSpPr/>
          <p:nvPr/>
        </p:nvSpPr>
        <p:spPr>
          <a:xfrm>
            <a:off x="75742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867" name="Google Shape;1867;p89"/>
          <p:cNvSpPr/>
          <p:nvPr/>
        </p:nvSpPr>
        <p:spPr>
          <a:xfrm>
            <a:off x="1676250" y="359215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868" name="Google Shape;1868;p89"/>
          <p:cNvSpPr/>
          <p:nvPr/>
        </p:nvSpPr>
        <p:spPr>
          <a:xfrm>
            <a:off x="2595075" y="4116925"/>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869" name="Google Shape;1869;p89"/>
          <p:cNvSpPr/>
          <p:nvPr/>
        </p:nvSpPr>
        <p:spPr>
          <a:xfrm>
            <a:off x="2595075" y="28251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870" name="Google Shape;1870;p89"/>
          <p:cNvSpPr/>
          <p:nvPr/>
        </p:nvSpPr>
        <p:spPr>
          <a:xfrm>
            <a:off x="1676250" y="2221200"/>
            <a:ext cx="603900" cy="603900"/>
          </a:xfrm>
          <a:prstGeom prst="ellipse">
            <a:avLst/>
          </a:prstGeom>
          <a:solidFill>
            <a:srgbClr val="D9EAD3"/>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871" name="Google Shape;1871;p89"/>
          <p:cNvSpPr/>
          <p:nvPr/>
        </p:nvSpPr>
        <p:spPr>
          <a:xfrm>
            <a:off x="3696025" y="2825100"/>
            <a:ext cx="603900" cy="603900"/>
          </a:xfrm>
          <a:prstGeom prst="ellipse">
            <a:avLst/>
          </a:prstGeom>
          <a:solidFill>
            <a:srgbClr val="B4A7D6"/>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872" name="Google Shape;1872;p89"/>
          <p:cNvCxnSpPr>
            <a:endCxn id="1866"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73" name="Google Shape;1873;p89"/>
          <p:cNvCxnSpPr>
            <a:stCxn id="1865" idx="7"/>
            <a:endCxn id="1867"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74" name="Google Shape;1874;p89"/>
          <p:cNvCxnSpPr>
            <a:stCxn id="1867" idx="1"/>
            <a:endCxn id="1866"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75" name="Google Shape;1875;p89"/>
          <p:cNvCxnSpPr>
            <a:stCxn id="1866" idx="7"/>
            <a:endCxn id="1870"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76" name="Google Shape;1876;p89"/>
          <p:cNvCxnSpPr>
            <a:stCxn id="1867" idx="7"/>
            <a:endCxn id="1869"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77" name="Google Shape;1877;p89"/>
          <p:cNvCxnSpPr>
            <a:stCxn id="1867" idx="5"/>
            <a:endCxn id="1868"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78" name="Google Shape;1878;p89"/>
          <p:cNvCxnSpPr>
            <a:stCxn id="1868" idx="0"/>
            <a:endCxn id="1869"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79" name="Google Shape;1879;p89"/>
          <p:cNvCxnSpPr>
            <a:stCxn id="1870" idx="6"/>
            <a:endCxn id="1869"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880" name="Google Shape;1880;p89"/>
          <p:cNvCxnSpPr>
            <a:stCxn id="1871" idx="2"/>
            <a:endCxn id="1869"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881" name="Google Shape;1881;p89"/>
          <p:cNvSpPr txBox="1"/>
          <p:nvPr/>
        </p:nvSpPr>
        <p:spPr>
          <a:xfrm>
            <a:off x="5317050" y="1509000"/>
            <a:ext cx="3160680" cy="2677626"/>
          </a:xfrm>
          <a:prstGeom prst="rect">
            <a:avLst/>
          </a:prstGeom>
          <a:noFill/>
          <a:ln>
            <a:noFill/>
          </a:ln>
        </p:spPr>
        <p:txBody>
          <a:bodyPr spcFirstLastPara="1" wrap="square" lIns="91425" tIns="91425" rIns="91425" bIns="91425" anchor="t" anchorCtr="0">
            <a:spAutoFit/>
          </a:bodyPr>
          <a:lstStyle/>
          <a:p>
            <a:r>
              <a:rPr lang="en" dirty="0">
                <a:latin typeface="Catamaran"/>
                <a:ea typeface="Catamaran"/>
                <a:cs typeface="Catamaran"/>
                <a:sym typeface="Catamaran"/>
              </a:rPr>
              <a:t>DFS Pre-Order:</a:t>
            </a:r>
            <a:endParaRPr dirty="0">
              <a:latin typeface="Catamaran"/>
              <a:ea typeface="Catamaran"/>
              <a:cs typeface="Catamaran"/>
              <a:sym typeface="Catamaran"/>
            </a:endParaRPr>
          </a:p>
          <a:p>
            <a:r>
              <a:rPr lang="en" dirty="0">
                <a:latin typeface="Catamaran"/>
                <a:ea typeface="Catamaran"/>
                <a:cs typeface="Catamaran"/>
                <a:sym typeface="Catamaran"/>
              </a:rPr>
              <a:t>A, B, C, F, D, E, G</a:t>
            </a:r>
            <a:endParaRPr dirty="0">
              <a:latin typeface="Catamaran"/>
              <a:ea typeface="Catamaran"/>
              <a:cs typeface="Catamaran"/>
              <a:sym typeface="Catamaran"/>
            </a:endParaRPr>
          </a:p>
          <a:p>
            <a:endParaRPr dirty="0">
              <a:latin typeface="Catamaran"/>
              <a:ea typeface="Catamaran"/>
              <a:cs typeface="Catamaran"/>
              <a:sym typeface="Catamaran"/>
            </a:endParaRPr>
          </a:p>
          <a:p>
            <a:pPr>
              <a:buClr>
                <a:schemeClr val="dk1"/>
              </a:buClr>
              <a:buSzPts val="1100"/>
            </a:pPr>
            <a:r>
              <a:rPr lang="en" dirty="0">
                <a:solidFill>
                  <a:schemeClr val="dk1"/>
                </a:solidFill>
                <a:latin typeface="Catamaran"/>
                <a:ea typeface="Catamaran"/>
                <a:cs typeface="Catamaran"/>
                <a:sym typeface="Catamaran"/>
              </a:rPr>
              <a:t>DFS Post-Order:</a:t>
            </a:r>
            <a:endParaRPr dirty="0">
              <a:solidFill>
                <a:schemeClr val="dk1"/>
              </a:solidFill>
              <a:latin typeface="Catamaran"/>
              <a:ea typeface="Catamaran"/>
              <a:cs typeface="Catamaran"/>
              <a:sym typeface="Catamaran"/>
            </a:endParaRPr>
          </a:p>
          <a:p>
            <a:pPr>
              <a:buClr>
                <a:schemeClr val="dk1"/>
              </a:buClr>
              <a:buSzPts val="1100"/>
            </a:pPr>
            <a:r>
              <a:rPr lang="en" dirty="0">
                <a:solidFill>
                  <a:schemeClr val="dk1"/>
                </a:solidFill>
                <a:latin typeface="Catamaran"/>
                <a:ea typeface="Catamaran"/>
                <a:cs typeface="Catamaran"/>
                <a:sym typeface="Catamaran"/>
              </a:rPr>
              <a:t>F, C, B, E, D, A, G</a:t>
            </a:r>
          </a:p>
          <a:p>
            <a:pPr>
              <a:buClr>
                <a:schemeClr val="dk1"/>
              </a:buClr>
              <a:buSzPts val="1100"/>
            </a:pPr>
            <a:endParaRPr lang="en" dirty="0">
              <a:solidFill>
                <a:schemeClr val="dk1"/>
              </a:solidFill>
              <a:latin typeface="Catamaran"/>
              <a:ea typeface="Catamaran"/>
              <a:cs typeface="Catamaran"/>
              <a:sym typeface="Catamaran"/>
            </a:endParaRPr>
          </a:p>
          <a:p>
            <a:pPr>
              <a:buClr>
                <a:schemeClr val="dk1"/>
              </a:buClr>
              <a:buSzPts val="1100"/>
            </a:pPr>
            <a:r>
              <a:rPr lang="en" dirty="0">
                <a:solidFill>
                  <a:schemeClr val="dk1"/>
                </a:solidFill>
                <a:latin typeface="Catamaran"/>
                <a:ea typeface="Catamaran"/>
                <a:cs typeface="Catamaran"/>
                <a:sym typeface="Catamaran"/>
              </a:rPr>
              <a:t>Toplogical Sort </a:t>
            </a:r>
            <a:r>
              <a:rPr lang="en-GB" dirty="0">
                <a:solidFill>
                  <a:schemeClr val="dk1"/>
                </a:solidFill>
                <a:latin typeface="Catamaran"/>
                <a:ea typeface="Catamaran"/>
                <a:cs typeface="Catamaran"/>
                <a:sym typeface="Catamaran"/>
              </a:rPr>
              <a:t>(reverse of </a:t>
            </a:r>
            <a:r>
              <a:rPr lang="en" dirty="0">
                <a:solidFill>
                  <a:schemeClr val="dk1"/>
                </a:solidFill>
                <a:latin typeface="Catamaran"/>
                <a:ea typeface="Catamaran"/>
                <a:cs typeface="Catamaran"/>
                <a:sym typeface="Catamaran"/>
              </a:rPr>
              <a:t>DFS Post-Order</a:t>
            </a:r>
            <a:r>
              <a:rPr lang="en-GB" dirty="0">
                <a:solidFill>
                  <a:schemeClr val="dk1"/>
                </a:solidFill>
                <a:latin typeface="Catamaran"/>
                <a:ea typeface="Catamaran"/>
                <a:cs typeface="Catamaran"/>
                <a:sym typeface="Catamaran"/>
              </a:rPr>
              <a:t>)</a:t>
            </a:r>
            <a:r>
              <a:rPr lang="en" dirty="0">
                <a:solidFill>
                  <a:schemeClr val="dk1"/>
                </a:solidFill>
                <a:latin typeface="Catamaran"/>
                <a:ea typeface="Catamaran"/>
                <a:cs typeface="Catamaran"/>
                <a:sym typeface="Catamaran"/>
              </a:rPr>
              <a:t>:</a:t>
            </a:r>
            <a:endParaRPr dirty="0">
              <a:solidFill>
                <a:schemeClr val="dk1"/>
              </a:solidFill>
              <a:latin typeface="Catamaran"/>
              <a:ea typeface="Catamaran"/>
              <a:cs typeface="Catamaran"/>
              <a:sym typeface="Catamaran"/>
            </a:endParaRPr>
          </a:p>
          <a:p>
            <a:r>
              <a:rPr lang="en-GB" dirty="0">
                <a:latin typeface="Catamaran"/>
                <a:ea typeface="Catamaran"/>
                <a:cs typeface="Catamaran"/>
                <a:sym typeface="Catamaran"/>
              </a:rPr>
              <a:t>G, A, D, E, B, C, F</a:t>
            </a:r>
            <a:endParaRPr dirty="0">
              <a:latin typeface="Catamaran"/>
              <a:ea typeface="Catamaran"/>
              <a:cs typeface="Catamaran"/>
              <a:sym typeface="Catamaran"/>
            </a:endParaRPr>
          </a:p>
        </p:txBody>
      </p:sp>
      <p:sp>
        <p:nvSpPr>
          <p:cNvPr id="1882" name="Google Shape;1882;p89"/>
          <p:cNvSpPr txBox="1"/>
          <p:nvPr/>
        </p:nvSpPr>
        <p:spPr>
          <a:xfrm>
            <a:off x="765075" y="5170351"/>
            <a:ext cx="7332900" cy="738633"/>
          </a:xfrm>
          <a:prstGeom prst="rect">
            <a:avLst/>
          </a:prstGeom>
          <a:noFill/>
          <a:ln>
            <a:noFill/>
          </a:ln>
        </p:spPr>
        <p:txBody>
          <a:bodyPr spcFirstLastPara="1" wrap="square" lIns="91425" tIns="91425" rIns="91425" bIns="91425" anchor="t" anchorCtr="0">
            <a:spAutoFit/>
          </a:bodyPr>
          <a:lstStyle/>
          <a:p>
            <a:r>
              <a:rPr lang="en">
                <a:solidFill>
                  <a:schemeClr val="dk1"/>
                </a:solidFill>
                <a:latin typeface="Avenir"/>
                <a:ea typeface="Avenir"/>
                <a:cs typeface="Avenir"/>
                <a:sym typeface="Avenir"/>
              </a:rPr>
              <a:t>Stack: </a:t>
            </a:r>
            <a:endParaRPr>
              <a:solidFill>
                <a:schemeClr val="dk1"/>
              </a:solidFill>
              <a:latin typeface="Avenir"/>
              <a:ea typeface="Avenir"/>
              <a:cs typeface="Avenir"/>
              <a:sym typeface="Avenir"/>
            </a:endParaRPr>
          </a:p>
          <a:p>
            <a:endParaRPr>
              <a:latin typeface="Avenir"/>
              <a:ea typeface="Avenir"/>
              <a:cs typeface="Avenir"/>
              <a:sym typeface="Avenir"/>
            </a:endParaRPr>
          </a:p>
        </p:txBody>
      </p:sp>
      <p:sp>
        <p:nvSpPr>
          <p:cNvPr id="1883" name="Google Shape;1883;p89"/>
          <p:cNvSpPr txBox="1"/>
          <p:nvPr/>
        </p:nvSpPr>
        <p:spPr>
          <a:xfrm>
            <a:off x="4850650" y="4100850"/>
            <a:ext cx="3981600" cy="1292631"/>
          </a:xfrm>
          <a:prstGeom prst="rect">
            <a:avLst/>
          </a:prstGeom>
          <a:noFill/>
          <a:ln>
            <a:noFill/>
          </a:ln>
        </p:spPr>
        <p:txBody>
          <a:bodyPr spcFirstLastPara="1" wrap="square" lIns="91425" tIns="91425" rIns="91425" bIns="91425" anchor="t" anchorCtr="0">
            <a:spAutoFit/>
          </a:bodyPr>
          <a:lstStyle/>
          <a:p>
            <a:r>
              <a:rPr lang="en" dirty="0">
                <a:latin typeface="Avenir"/>
                <a:ea typeface="Avenir"/>
                <a:cs typeface="Avenir"/>
                <a:sym typeface="Avenir"/>
              </a:rPr>
              <a:t>* if we allow DFS to restart on unmarked nodes, G would be added to the stack (and ultimately the last element in both the preorder and postorder traversals)</a:t>
            </a:r>
            <a:endParaRPr dirty="0">
              <a:latin typeface="Avenir"/>
              <a:ea typeface="Avenir"/>
              <a:cs typeface="Avenir"/>
              <a:sym typeface="Avenir"/>
            </a:endParaRPr>
          </a:p>
        </p:txBody>
      </p:sp>
      <p:sp>
        <p:nvSpPr>
          <p:cNvPr id="3" name="Title 2">
            <a:extLst>
              <a:ext uri="{FF2B5EF4-FFF2-40B4-BE49-F238E27FC236}">
                <a16:creationId xmlns:a16="http://schemas.microsoft.com/office/drawing/2014/main" id="{1C87D688-D6F4-9A91-7DF8-85CDA08F25F1}"/>
              </a:ext>
            </a:extLst>
          </p:cNvPr>
          <p:cNvSpPr>
            <a:spLocks noGrp="1"/>
          </p:cNvSpPr>
          <p:nvPr>
            <p:ph type="title"/>
          </p:nvPr>
        </p:nvSpPr>
        <p:spPr/>
        <p:txBody>
          <a:bodyPr/>
          <a:lstStyle/>
          <a:p>
            <a:endParaRPr lang="en-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8C5F1389-B14C-394F-99BB-1557B730055F}"/>
              </a:ext>
            </a:extLst>
          </p:cNvPr>
          <p:cNvSpPr/>
          <p:nvPr/>
        </p:nvSpPr>
        <p:spPr>
          <a:xfrm>
            <a:off x="77418" y="3238151"/>
            <a:ext cx="5345906" cy="3416320"/>
          </a:xfrm>
          <a:prstGeom prst="rect">
            <a:avLst/>
          </a:prstGeom>
          <a:solidFill>
            <a:schemeClr val="bg1">
              <a:lumMod val="95000"/>
            </a:schemeClr>
          </a:solidFill>
          <a:ln>
            <a:solidFill>
              <a:schemeClr val="accent1"/>
            </a:solidFill>
          </a:ln>
        </p:spPr>
        <p:txBody>
          <a:bodyPr wrap="square">
            <a:spAutoFit/>
          </a:bodyPr>
          <a:lstStyle/>
          <a:p>
            <a:r>
              <a:rPr lang="en-US" sz="1200" dirty="0">
                <a:solidFill>
                  <a:srgbClr val="931A68"/>
                </a:solidFill>
                <a:latin typeface="Menlo" panose="020B0609030804020204" pitchFamily="49" charset="0"/>
              </a:rPr>
              <a:t>public</a:t>
            </a:r>
            <a:r>
              <a:rPr lang="en-US" sz="1200" dirty="0">
                <a:latin typeface="Menlo" panose="020B0609030804020204" pitchFamily="49" charset="0"/>
              </a:rPr>
              <a:t> </a:t>
            </a:r>
            <a:r>
              <a:rPr lang="en-US" sz="1200" dirty="0">
                <a:solidFill>
                  <a:srgbClr val="931A68"/>
                </a:solidFill>
                <a:latin typeface="Menlo" panose="020B0609030804020204" pitchFamily="49" charset="0"/>
              </a:rPr>
              <a:t>class</a:t>
            </a:r>
            <a:r>
              <a:rPr lang="en-US" sz="1200" dirty="0">
                <a:latin typeface="Menlo" panose="020B0609030804020204" pitchFamily="49" charset="0"/>
              </a:rPr>
              <a:t> </a:t>
            </a:r>
            <a:r>
              <a:rPr lang="en-US" sz="1200" dirty="0" err="1">
                <a:latin typeface="Menlo" panose="020B0609030804020204" pitchFamily="49" charset="0"/>
              </a:rPr>
              <a:t>GraphAdjMatrix</a:t>
            </a:r>
            <a:r>
              <a:rPr lang="en-US" sz="1200" dirty="0">
                <a:latin typeface="Menlo" panose="020B0609030804020204" pitchFamily="49" charset="0"/>
              </a:rPr>
              <a:t> </a:t>
            </a:r>
            <a:r>
              <a:rPr lang="en-US" sz="1200" dirty="0">
                <a:solidFill>
                  <a:srgbClr val="931A68"/>
                </a:solidFill>
                <a:latin typeface="Menlo" panose="020B0609030804020204" pitchFamily="49" charset="0"/>
              </a:rPr>
              <a:t>extends</a:t>
            </a:r>
            <a:r>
              <a:rPr lang="en-US" sz="1200" dirty="0">
                <a:latin typeface="Menlo" panose="020B0609030804020204" pitchFamily="49" charset="0"/>
              </a:rPr>
              <a:t> Graph {</a:t>
            </a:r>
          </a:p>
          <a:p>
            <a:r>
              <a:rPr lang="en-US" sz="1200" dirty="0">
                <a:solidFill>
                  <a:srgbClr val="931A68"/>
                </a:solidFill>
                <a:latin typeface="Menlo" panose="020B0609030804020204" pitchFamily="49" charset="0"/>
              </a:rPr>
              <a:t>   </a:t>
            </a:r>
            <a:r>
              <a:rPr lang="en-US" sz="1200" dirty="0">
                <a:solidFill>
                  <a:srgbClr val="931A68"/>
                </a:solidFill>
                <a:highlight>
                  <a:srgbClr val="FFFF00"/>
                </a:highlight>
                <a:latin typeface="Menlo" panose="020B0609030804020204" pitchFamily="49" charset="0"/>
              </a:rPr>
              <a:t>private</a:t>
            </a:r>
            <a:r>
              <a:rPr lang="en-US" sz="1200" dirty="0">
                <a:solidFill>
                  <a:srgbClr val="000000"/>
                </a:solidFill>
                <a:highlight>
                  <a:srgbClr val="FFFF00"/>
                </a:highlight>
                <a:latin typeface="Menlo" panose="020B0609030804020204" pitchFamily="49" charset="0"/>
              </a:rPr>
              <a:t> </a:t>
            </a:r>
            <a:r>
              <a:rPr lang="en-US" sz="1200" dirty="0" err="1">
                <a:solidFill>
                  <a:srgbClr val="931A68"/>
                </a:solidFill>
                <a:highlight>
                  <a:srgbClr val="FFFF00"/>
                </a:highlight>
                <a:latin typeface="Menlo" panose="020B0609030804020204" pitchFamily="49" charset="0"/>
              </a:rPr>
              <a:t>int</a:t>
            </a:r>
            <a:r>
              <a:rPr lang="en-US" sz="1200" dirty="0">
                <a:solidFill>
                  <a:srgbClr val="000000"/>
                </a:solidFill>
                <a:highlight>
                  <a:srgbClr val="FFFF00"/>
                </a:highlight>
                <a:latin typeface="Menlo" panose="020B0609030804020204" pitchFamily="49" charset="0"/>
              </a:rPr>
              <a:t>[][] </a:t>
            </a:r>
            <a:r>
              <a:rPr lang="en-US" sz="1200" dirty="0" err="1">
                <a:solidFill>
                  <a:srgbClr val="0326CC"/>
                </a:solidFill>
                <a:highlight>
                  <a:srgbClr val="FFFF00"/>
                </a:highlight>
                <a:latin typeface="Menlo" panose="020B0609030804020204" pitchFamily="49" charset="0"/>
              </a:rPr>
              <a:t>adjMatrix</a:t>
            </a:r>
            <a:r>
              <a:rPr lang="en-US" sz="1200" dirty="0">
                <a:solidFill>
                  <a:srgbClr val="000000"/>
                </a:solidFill>
                <a:highlight>
                  <a:srgbClr val="FFFF00"/>
                </a:highlight>
                <a:latin typeface="Menlo" panose="020B0609030804020204" pitchFamily="49" charset="0"/>
              </a:rPr>
              <a:t>;</a:t>
            </a:r>
            <a:endParaRPr lang="en-US" sz="1200" dirty="0">
              <a:solidFill>
                <a:srgbClr val="931A68"/>
              </a:solidFill>
              <a:highlight>
                <a:srgbClr val="FFFF00"/>
              </a:highlight>
              <a:latin typeface="Menlo" panose="020B0609030804020204" pitchFamily="49" charset="0"/>
            </a:endParaRPr>
          </a:p>
          <a:p>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a:solidFill>
                  <a:srgbClr val="931A68"/>
                </a:solidFill>
                <a:latin typeface="Menlo" panose="020B0609030804020204" pitchFamily="49" charset="0"/>
              </a:rPr>
              <a:t>void</a:t>
            </a:r>
            <a:r>
              <a:rPr lang="en-US" sz="1200" dirty="0">
                <a:latin typeface="Menlo" panose="020B0609030804020204" pitchFamily="49" charset="0"/>
              </a:rPr>
              <a:t> </a:t>
            </a:r>
            <a:r>
              <a:rPr lang="en-US" sz="1200" dirty="0" err="1">
                <a:latin typeface="Menlo" panose="020B0609030804020204" pitchFamily="49" charset="0"/>
              </a:rPr>
              <a:t>implementAddEdge</a:t>
            </a:r>
            <a:r>
              <a:rPr lang="en-US" sz="1200" dirty="0">
                <a:latin typeface="Menlo" panose="020B0609030804020204" pitchFamily="49" charset="0"/>
              </a:rPr>
              <a:t>(</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v</a:t>
            </a:r>
            <a:r>
              <a:rPr lang="en-US" sz="1200" dirty="0">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w</a:t>
            </a:r>
            <a:r>
              <a:rPr lang="en-US" sz="1200" dirty="0">
                <a:latin typeface="Menlo" panose="020B0609030804020204" pitchFamily="49" charset="0"/>
              </a:rPr>
              <a:t>) { </a:t>
            </a:r>
          </a:p>
          <a:p>
            <a:r>
              <a:rPr lang="en-US" sz="1200" dirty="0">
                <a:solidFill>
                  <a:srgbClr val="0326CC"/>
                </a:solidFill>
                <a:latin typeface="Menlo" panose="020B0609030804020204" pitchFamily="49" charset="0"/>
              </a:rPr>
              <a:t>      </a:t>
            </a:r>
            <a:r>
              <a:rPr lang="en-US" sz="1200" dirty="0" err="1">
                <a:solidFill>
                  <a:srgbClr val="0326CC"/>
                </a:solidFill>
                <a:latin typeface="Menlo" panose="020B0609030804020204" pitchFamily="49" charset="0"/>
              </a:rPr>
              <a:t>adjMatrix</a:t>
            </a:r>
            <a:r>
              <a:rPr lang="en-US" sz="1200" dirty="0">
                <a:latin typeface="Menlo" panose="020B0609030804020204" pitchFamily="49" charset="0"/>
              </a:rPr>
              <a:t>[</a:t>
            </a:r>
            <a:r>
              <a:rPr lang="en-US" sz="1200" dirty="0">
                <a:solidFill>
                  <a:srgbClr val="7E504F"/>
                </a:solidFill>
                <a:latin typeface="Menlo" panose="020B0609030804020204" pitchFamily="49" charset="0"/>
              </a:rPr>
              <a:t>v</a:t>
            </a:r>
            <a:r>
              <a:rPr lang="en-US" sz="1200" dirty="0">
                <a:latin typeface="Menlo" panose="020B0609030804020204" pitchFamily="49" charset="0"/>
              </a:rPr>
              <a:t>][</a:t>
            </a:r>
            <a:r>
              <a:rPr lang="en-US" sz="1200" dirty="0">
                <a:solidFill>
                  <a:srgbClr val="7E504F"/>
                </a:solidFill>
                <a:latin typeface="Menlo" panose="020B0609030804020204" pitchFamily="49" charset="0"/>
              </a:rPr>
              <a:t>w</a:t>
            </a:r>
            <a:r>
              <a:rPr lang="en-US" sz="1200" dirty="0">
                <a:latin typeface="Menlo" panose="020B0609030804020204" pitchFamily="49" charset="0"/>
              </a:rPr>
              <a:t>] = 1;</a:t>
            </a:r>
          </a:p>
          <a:p>
            <a:r>
              <a:rPr lang="en-US" sz="1200" dirty="0">
                <a:latin typeface="Menlo" panose="020B0609030804020204" pitchFamily="49" charset="0"/>
              </a:rPr>
              <a:t>   }</a:t>
            </a:r>
            <a:endParaRPr lang="en-US" sz="1200" dirty="0">
              <a:solidFill>
                <a:srgbClr val="931A68"/>
              </a:solidFill>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a:solidFill>
                  <a:srgbClr val="931A68"/>
                </a:solidFill>
                <a:latin typeface="Menlo" panose="020B0609030804020204" pitchFamily="49" charset="0"/>
              </a:rPr>
              <a:t>void</a:t>
            </a:r>
            <a:r>
              <a:rPr lang="en-US" sz="1200" dirty="0">
                <a:latin typeface="Menlo" panose="020B0609030804020204" pitchFamily="49" charset="0"/>
              </a:rPr>
              <a:t> </a:t>
            </a:r>
            <a:r>
              <a:rPr lang="en-US" sz="1200" dirty="0" err="1">
                <a:latin typeface="Menlo" panose="020B0609030804020204" pitchFamily="49" charset="0"/>
              </a:rPr>
              <a:t>implementAddVertex</a:t>
            </a:r>
            <a:r>
              <a:rPr lang="en-US" sz="1200" dirty="0">
                <a:latin typeface="Menlo" panose="020B0609030804020204" pitchFamily="49" charset="0"/>
              </a:rPr>
              <a:t>() {</a:t>
            </a:r>
          </a:p>
          <a:p>
            <a:r>
              <a:rPr lang="en-US" sz="1200" dirty="0">
                <a:solidFill>
                  <a:srgbClr val="931A68"/>
                </a:solidFill>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v</a:t>
            </a:r>
            <a:r>
              <a:rPr lang="en-US" sz="1200" dirty="0">
                <a:latin typeface="Menlo" panose="020B0609030804020204" pitchFamily="49" charset="0"/>
              </a:rPr>
              <a:t> = </a:t>
            </a:r>
            <a:r>
              <a:rPr lang="en-US" sz="1200" dirty="0" err="1">
                <a:latin typeface="Menlo" panose="020B0609030804020204" pitchFamily="49" charset="0"/>
              </a:rPr>
              <a:t>getNumVertices</a:t>
            </a:r>
            <a:r>
              <a:rPr lang="en-US" sz="1200" dirty="0">
                <a:latin typeface="Menlo" panose="020B0609030804020204" pitchFamily="49" charset="0"/>
              </a:rPr>
              <a:t>();</a:t>
            </a:r>
          </a:p>
          <a:p>
            <a:r>
              <a:rPr lang="en-US" sz="1200" dirty="0">
                <a:solidFill>
                  <a:srgbClr val="931A68"/>
                </a:solidFill>
                <a:latin typeface="Menlo" panose="020B0609030804020204" pitchFamily="49" charset="0"/>
              </a:rPr>
              <a:t>      if</a:t>
            </a:r>
            <a:r>
              <a:rPr lang="en-US" sz="1200" dirty="0">
                <a:solidFill>
                  <a:srgbClr val="000000"/>
                </a:solidFill>
                <a:latin typeface="Menlo" panose="020B0609030804020204" pitchFamily="49" charset="0"/>
              </a:rPr>
              <a:t> (</a:t>
            </a:r>
            <a:r>
              <a:rPr lang="en-US" sz="1200" dirty="0">
                <a:solidFill>
                  <a:srgbClr val="7E504F"/>
                </a:solidFill>
                <a:latin typeface="Menlo" panose="020B0609030804020204" pitchFamily="49" charset="0"/>
              </a:rPr>
              <a:t>v</a:t>
            </a:r>
            <a:r>
              <a:rPr lang="en-US" sz="1200" dirty="0">
                <a:solidFill>
                  <a:srgbClr val="000000"/>
                </a:solidFill>
                <a:latin typeface="Menlo" panose="020B0609030804020204" pitchFamily="49" charset="0"/>
              </a:rPr>
              <a:t> &gt;= </a:t>
            </a:r>
            <a:r>
              <a:rPr lang="en-US" sz="1200" dirty="0" err="1">
                <a:solidFill>
                  <a:srgbClr val="0326CC"/>
                </a:solidFill>
                <a:latin typeface="Menlo" panose="020B0609030804020204" pitchFamily="49" charset="0"/>
              </a:rPr>
              <a:t>adjMatrix</a:t>
            </a:r>
            <a:r>
              <a:rPr lang="en-US" sz="1200" dirty="0" err="1">
                <a:solidFill>
                  <a:srgbClr val="000000"/>
                </a:solidFill>
                <a:latin typeface="Menlo" panose="020B0609030804020204" pitchFamily="49" charset="0"/>
              </a:rPr>
              <a:t>.</a:t>
            </a:r>
            <a:r>
              <a:rPr lang="en-US" sz="1200" dirty="0" err="1">
                <a:solidFill>
                  <a:srgbClr val="0326CC"/>
                </a:solidFill>
                <a:latin typeface="Menlo" panose="020B0609030804020204" pitchFamily="49" charset="0"/>
              </a:rPr>
              <a:t>length</a:t>
            </a:r>
            <a:r>
              <a:rPr lang="en-US" sz="1200" dirty="0">
                <a:solidFill>
                  <a:srgbClr val="000000"/>
                </a:solidFill>
                <a:latin typeface="Menlo" panose="020B0609030804020204" pitchFamily="49" charset="0"/>
              </a:rPr>
              <a:t>) {</a:t>
            </a:r>
            <a:endParaRPr lang="en-US" sz="1200" dirty="0">
              <a:solidFill>
                <a:srgbClr val="0326CC"/>
              </a:solidFill>
              <a:latin typeface="Menlo" panose="020B0609030804020204" pitchFamily="49" charset="0"/>
            </a:endParaRPr>
          </a:p>
          <a:p>
            <a:r>
              <a:rPr lang="en-US" sz="1200" dirty="0">
                <a:solidFill>
                  <a:srgbClr val="931A68"/>
                </a:solidFill>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err="1">
                <a:solidFill>
                  <a:srgbClr val="7E504F"/>
                </a:solidFill>
                <a:latin typeface="Menlo" panose="020B0609030804020204" pitchFamily="49" charset="0"/>
              </a:rPr>
              <a:t>newAdjMatrix</a:t>
            </a:r>
            <a:r>
              <a:rPr lang="en-US" sz="1200" dirty="0">
                <a:latin typeface="Menlo" panose="020B0609030804020204" pitchFamily="49" charset="0"/>
              </a:rPr>
              <a:t> = </a:t>
            </a:r>
            <a:r>
              <a:rPr lang="en-US" sz="1200" dirty="0">
                <a:solidFill>
                  <a:srgbClr val="931A68"/>
                </a:solidFill>
                <a:latin typeface="Menlo" panose="020B0609030804020204" pitchFamily="49" charset="0"/>
              </a:rPr>
              <a:t>new</a:t>
            </a:r>
            <a:r>
              <a:rPr lang="en-US" sz="1200" dirty="0">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a:t>
            </a:r>
            <a:r>
              <a:rPr lang="en-US" sz="1200" dirty="0">
                <a:solidFill>
                  <a:srgbClr val="7E504F"/>
                </a:solidFill>
                <a:latin typeface="Menlo" panose="020B0609030804020204" pitchFamily="49" charset="0"/>
              </a:rPr>
              <a:t>v</a:t>
            </a:r>
            <a:r>
              <a:rPr lang="en-US" sz="1200" dirty="0">
                <a:latin typeface="Menlo" panose="020B0609030804020204" pitchFamily="49" charset="0"/>
              </a:rPr>
              <a:t> * 2][</a:t>
            </a:r>
            <a:r>
              <a:rPr lang="en-US" sz="1200" dirty="0">
                <a:solidFill>
                  <a:srgbClr val="7E504F"/>
                </a:solidFill>
                <a:latin typeface="Menlo" panose="020B0609030804020204" pitchFamily="49" charset="0"/>
              </a:rPr>
              <a:t>v</a:t>
            </a:r>
            <a:r>
              <a:rPr lang="en-US" sz="1200" dirty="0">
                <a:latin typeface="Menlo" panose="020B0609030804020204" pitchFamily="49" charset="0"/>
              </a:rPr>
              <a:t> * 2];</a:t>
            </a:r>
          </a:p>
          <a:p>
            <a:r>
              <a:rPr lang="en-US" sz="1200" dirty="0">
                <a:solidFill>
                  <a:srgbClr val="931A68"/>
                </a:solidFill>
                <a:latin typeface="Menlo" panose="020B0609030804020204" pitchFamily="49" charset="0"/>
              </a:rPr>
              <a:t>         for</a:t>
            </a:r>
            <a:r>
              <a:rPr lang="en-US" sz="1200" dirty="0">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err="1">
                <a:solidFill>
                  <a:srgbClr val="7E504F"/>
                </a:solidFill>
                <a:latin typeface="Menlo" panose="020B0609030804020204" pitchFamily="49" charset="0"/>
              </a:rPr>
              <a:t>i</a:t>
            </a:r>
            <a:r>
              <a:rPr lang="en-US" sz="1200" dirty="0">
                <a:latin typeface="Menlo" panose="020B0609030804020204" pitchFamily="49" charset="0"/>
              </a:rPr>
              <a:t> = 0; </a:t>
            </a:r>
            <a:r>
              <a:rPr lang="en-US" sz="1200" dirty="0" err="1">
                <a:solidFill>
                  <a:srgbClr val="7E504F"/>
                </a:solidFill>
                <a:latin typeface="Menlo" panose="020B0609030804020204" pitchFamily="49" charset="0"/>
              </a:rPr>
              <a:t>i</a:t>
            </a:r>
            <a:r>
              <a:rPr lang="en-US" sz="1200" dirty="0">
                <a:latin typeface="Menlo" panose="020B0609030804020204" pitchFamily="49" charset="0"/>
              </a:rPr>
              <a:t> &lt; </a:t>
            </a:r>
            <a:r>
              <a:rPr lang="en-US" sz="1200" dirty="0" err="1">
                <a:solidFill>
                  <a:srgbClr val="0326CC"/>
                </a:solidFill>
                <a:latin typeface="Menlo" panose="020B0609030804020204" pitchFamily="49" charset="0"/>
              </a:rPr>
              <a:t>adjMatrix</a:t>
            </a:r>
            <a:r>
              <a:rPr lang="en-US" sz="1200" dirty="0" err="1">
                <a:latin typeface="Menlo" panose="020B0609030804020204" pitchFamily="49" charset="0"/>
              </a:rPr>
              <a:t>.</a:t>
            </a:r>
            <a:r>
              <a:rPr lang="en-US" sz="1200" dirty="0" err="1">
                <a:solidFill>
                  <a:srgbClr val="0326CC"/>
                </a:solidFill>
                <a:latin typeface="Menlo" panose="020B0609030804020204" pitchFamily="49" charset="0"/>
              </a:rPr>
              <a:t>length</a:t>
            </a:r>
            <a:r>
              <a:rPr lang="en-US" sz="1200" dirty="0">
                <a:latin typeface="Menlo" panose="020B0609030804020204" pitchFamily="49" charset="0"/>
              </a:rPr>
              <a:t>; </a:t>
            </a:r>
            <a:r>
              <a:rPr lang="en-US" sz="1200" dirty="0" err="1">
                <a:solidFill>
                  <a:srgbClr val="7E504F"/>
                </a:solidFill>
                <a:latin typeface="Menlo" panose="020B0609030804020204" pitchFamily="49" charset="0"/>
              </a:rPr>
              <a:t>i</a:t>
            </a:r>
            <a:r>
              <a:rPr lang="en-US" sz="1200" dirty="0">
                <a:latin typeface="Menlo" panose="020B0609030804020204" pitchFamily="49" charset="0"/>
              </a:rPr>
              <a:t>++) {</a:t>
            </a:r>
          </a:p>
          <a:p>
            <a:r>
              <a:rPr lang="en-US" sz="1200" dirty="0">
                <a:solidFill>
                  <a:srgbClr val="931A68"/>
                </a:solidFill>
                <a:latin typeface="Menlo" panose="020B0609030804020204" pitchFamily="49" charset="0"/>
              </a:rPr>
              <a:t>	       for</a:t>
            </a:r>
            <a:r>
              <a:rPr lang="en-US" sz="1200" dirty="0">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j</a:t>
            </a:r>
            <a:r>
              <a:rPr lang="en-US" sz="1200" dirty="0">
                <a:latin typeface="Menlo" panose="020B0609030804020204" pitchFamily="49" charset="0"/>
              </a:rPr>
              <a:t> = 0; </a:t>
            </a:r>
            <a:r>
              <a:rPr lang="en-US" sz="1200" dirty="0">
                <a:solidFill>
                  <a:srgbClr val="7E504F"/>
                </a:solidFill>
                <a:latin typeface="Menlo" panose="020B0609030804020204" pitchFamily="49" charset="0"/>
              </a:rPr>
              <a:t>j</a:t>
            </a:r>
            <a:r>
              <a:rPr lang="en-US" sz="1200" dirty="0">
                <a:latin typeface="Menlo" panose="020B0609030804020204" pitchFamily="49" charset="0"/>
              </a:rPr>
              <a:t> &lt; </a:t>
            </a:r>
            <a:r>
              <a:rPr lang="en-US" sz="1200" dirty="0" err="1">
                <a:solidFill>
                  <a:srgbClr val="0326CC"/>
                </a:solidFill>
                <a:latin typeface="Menlo" panose="020B0609030804020204" pitchFamily="49" charset="0"/>
              </a:rPr>
              <a:t>adjMatrix</a:t>
            </a:r>
            <a:r>
              <a:rPr lang="en-US" sz="1200" dirty="0" err="1">
                <a:latin typeface="Menlo" panose="020B0609030804020204" pitchFamily="49" charset="0"/>
              </a:rPr>
              <a:t>.</a:t>
            </a:r>
            <a:r>
              <a:rPr lang="en-US" sz="1200" dirty="0" err="1">
                <a:solidFill>
                  <a:srgbClr val="0326CC"/>
                </a:solidFill>
                <a:latin typeface="Menlo" panose="020B0609030804020204" pitchFamily="49" charset="0"/>
              </a:rPr>
              <a:t>length</a:t>
            </a:r>
            <a:r>
              <a:rPr lang="en-US" sz="1200" dirty="0">
                <a:latin typeface="Menlo" panose="020B0609030804020204" pitchFamily="49" charset="0"/>
              </a:rPr>
              <a:t>; </a:t>
            </a:r>
            <a:r>
              <a:rPr lang="en-US" sz="1200" dirty="0" err="1">
                <a:solidFill>
                  <a:srgbClr val="7E504F"/>
                </a:solidFill>
                <a:latin typeface="Menlo" panose="020B0609030804020204" pitchFamily="49" charset="0"/>
              </a:rPr>
              <a:t>j</a:t>
            </a:r>
            <a:r>
              <a:rPr lang="en-US" sz="1200" dirty="0" err="1">
                <a:latin typeface="Menlo" panose="020B0609030804020204" pitchFamily="49" charset="0"/>
              </a:rPr>
              <a:t>++</a:t>
            </a:r>
            <a:r>
              <a:rPr lang="en-US" sz="1200" dirty="0">
                <a:latin typeface="Menlo" panose="020B0609030804020204" pitchFamily="49" charset="0"/>
              </a:rPr>
              <a:t>) {</a:t>
            </a:r>
          </a:p>
          <a:p>
            <a:r>
              <a:rPr lang="en-US" sz="1200" dirty="0">
                <a:solidFill>
                  <a:srgbClr val="7E504F"/>
                </a:solidFill>
                <a:latin typeface="Menlo" panose="020B0609030804020204" pitchFamily="49" charset="0"/>
              </a:rPr>
              <a:t>		     </a:t>
            </a:r>
            <a:r>
              <a:rPr lang="en-US" sz="1200" dirty="0" err="1">
                <a:solidFill>
                  <a:srgbClr val="7E504F"/>
                </a:solidFill>
                <a:latin typeface="Menlo" panose="020B0609030804020204" pitchFamily="49" charset="0"/>
              </a:rPr>
              <a:t>newAdjMatrix</a:t>
            </a:r>
            <a:r>
              <a:rPr lang="en-US" sz="1200" dirty="0">
                <a:latin typeface="Menlo" panose="020B0609030804020204" pitchFamily="49" charset="0"/>
              </a:rPr>
              <a:t>[</a:t>
            </a:r>
            <a:r>
              <a:rPr lang="en-US" sz="1200" dirty="0" err="1">
                <a:solidFill>
                  <a:srgbClr val="7E504F"/>
                </a:solidFill>
                <a:latin typeface="Menlo" panose="020B0609030804020204" pitchFamily="49" charset="0"/>
              </a:rPr>
              <a:t>i</a:t>
            </a:r>
            <a:r>
              <a:rPr lang="en-US" sz="1200" dirty="0">
                <a:latin typeface="Menlo" panose="020B0609030804020204" pitchFamily="49" charset="0"/>
              </a:rPr>
              <a:t>][</a:t>
            </a:r>
            <a:r>
              <a:rPr lang="en-US" sz="1200" dirty="0">
                <a:solidFill>
                  <a:srgbClr val="7E504F"/>
                </a:solidFill>
                <a:latin typeface="Menlo" panose="020B0609030804020204" pitchFamily="49" charset="0"/>
              </a:rPr>
              <a:t>j</a:t>
            </a:r>
            <a:r>
              <a:rPr lang="en-US" sz="1200" dirty="0">
                <a:latin typeface="Menlo" panose="020B0609030804020204" pitchFamily="49" charset="0"/>
              </a:rPr>
              <a:t>] = </a:t>
            </a:r>
            <a:r>
              <a:rPr lang="en-US" sz="1200" dirty="0" err="1">
                <a:solidFill>
                  <a:srgbClr val="0326CC"/>
                </a:solidFill>
                <a:latin typeface="Menlo" panose="020B0609030804020204" pitchFamily="49" charset="0"/>
              </a:rPr>
              <a:t>adjMatrix</a:t>
            </a:r>
            <a:r>
              <a:rPr lang="en-US" sz="1200" dirty="0">
                <a:latin typeface="Menlo" panose="020B0609030804020204" pitchFamily="49" charset="0"/>
              </a:rPr>
              <a:t>[</a:t>
            </a:r>
            <a:r>
              <a:rPr lang="en-US" sz="1200" dirty="0" err="1">
                <a:solidFill>
                  <a:srgbClr val="7E504F"/>
                </a:solidFill>
                <a:latin typeface="Menlo" panose="020B0609030804020204" pitchFamily="49" charset="0"/>
              </a:rPr>
              <a:t>i</a:t>
            </a:r>
            <a:r>
              <a:rPr lang="en-US" sz="1200" dirty="0">
                <a:latin typeface="Menlo" panose="020B0609030804020204" pitchFamily="49" charset="0"/>
              </a:rPr>
              <a:t>][</a:t>
            </a:r>
            <a:r>
              <a:rPr lang="en-US" sz="1200" dirty="0">
                <a:solidFill>
                  <a:srgbClr val="7E504F"/>
                </a:solidFill>
                <a:latin typeface="Menlo" panose="020B0609030804020204" pitchFamily="49" charset="0"/>
              </a:rPr>
              <a:t>j</a:t>
            </a:r>
            <a:r>
              <a:rPr lang="en-US" sz="1200" dirty="0">
                <a:latin typeface="Menlo" panose="020B0609030804020204" pitchFamily="49" charset="0"/>
              </a:rPr>
              <a:t>];</a:t>
            </a:r>
          </a:p>
          <a:p>
            <a:r>
              <a:rPr lang="en-US" sz="1200" dirty="0">
                <a:latin typeface="Menlo" panose="020B0609030804020204" pitchFamily="49" charset="0"/>
              </a:rPr>
              <a:t>		  }</a:t>
            </a:r>
          </a:p>
          <a:p>
            <a:r>
              <a:rPr lang="en-US" sz="1200" dirty="0">
                <a:latin typeface="Menlo" panose="020B0609030804020204" pitchFamily="49" charset="0"/>
              </a:rPr>
              <a:t>	    }</a:t>
            </a:r>
          </a:p>
          <a:p>
            <a:r>
              <a:rPr lang="en-US" sz="1200" dirty="0">
                <a:solidFill>
                  <a:srgbClr val="0326CC"/>
                </a:solidFill>
                <a:latin typeface="Menlo" panose="020B0609030804020204" pitchFamily="49" charset="0"/>
              </a:rPr>
              <a:t>	    </a:t>
            </a:r>
            <a:r>
              <a:rPr lang="en-US" sz="1200" dirty="0" err="1">
                <a:solidFill>
                  <a:srgbClr val="0326CC"/>
                </a:solidFill>
                <a:latin typeface="Menlo" panose="020B0609030804020204" pitchFamily="49" charset="0"/>
              </a:rPr>
              <a:t>adjMatrix</a:t>
            </a:r>
            <a:r>
              <a:rPr lang="en-US" sz="1200" dirty="0">
                <a:solidFill>
                  <a:srgbClr val="000000"/>
                </a:solidFill>
                <a:latin typeface="Menlo" panose="020B0609030804020204" pitchFamily="49" charset="0"/>
              </a:rPr>
              <a:t> = </a:t>
            </a:r>
            <a:r>
              <a:rPr lang="en-US" sz="1200" dirty="0" err="1">
                <a:solidFill>
                  <a:srgbClr val="7E504F"/>
                </a:solidFill>
                <a:latin typeface="Menlo" panose="020B0609030804020204" pitchFamily="49" charset="0"/>
              </a:rPr>
              <a:t>newAdjMatrix</a:t>
            </a:r>
            <a:r>
              <a:rPr lang="en-US" sz="1200" dirty="0">
                <a:solidFill>
                  <a:srgbClr val="000000"/>
                </a:solidFill>
                <a:latin typeface="Menlo" panose="020B0609030804020204" pitchFamily="49" charset="0"/>
              </a:rPr>
              <a:t>;</a:t>
            </a:r>
            <a:endParaRPr lang="en-US" sz="1200" dirty="0">
              <a:solidFill>
                <a:srgbClr val="7E504F"/>
              </a:solidFill>
              <a:latin typeface="Menlo" panose="020B0609030804020204" pitchFamily="49" charset="0"/>
            </a:endParaRPr>
          </a:p>
          <a:p>
            <a:r>
              <a:rPr lang="en-US" sz="1200" dirty="0">
                <a:solidFill>
                  <a:srgbClr val="7E504F"/>
                </a:solidFill>
                <a:latin typeface="Menlo" panose="020B0609030804020204" pitchFamily="49" charset="0"/>
              </a:rPr>
              <a:t>      </a:t>
            </a:r>
            <a:r>
              <a:rPr lang="en-US" sz="1200" dirty="0">
                <a:latin typeface="Menlo" panose="020B0609030804020204" pitchFamily="49" charset="0"/>
              </a:rPr>
              <a:t>}</a:t>
            </a:r>
          </a:p>
          <a:p>
            <a:r>
              <a:rPr lang="en-US" sz="1200" dirty="0">
                <a:latin typeface="Menlo" panose="020B0609030804020204" pitchFamily="49" charset="0"/>
              </a:rPr>
              <a:t>   }}</a:t>
            </a:r>
            <a:endParaRPr lang="en-US" sz="1200" dirty="0">
              <a:effectLst/>
              <a:latin typeface="Menlo" panose="020B0609030804020204" pitchFamily="49" charset="0"/>
            </a:endParaRPr>
          </a:p>
        </p:txBody>
      </p:sp>
      <p:sp>
        <p:nvSpPr>
          <p:cNvPr id="2" name="Title 1">
            <a:extLst>
              <a:ext uri="{FF2B5EF4-FFF2-40B4-BE49-F238E27FC236}">
                <a16:creationId xmlns:a16="http://schemas.microsoft.com/office/drawing/2014/main" id="{10675793-0B78-4B4B-BA06-D4F7329DC1E4}"/>
              </a:ext>
            </a:extLst>
          </p:cNvPr>
          <p:cNvSpPr>
            <a:spLocks noGrp="1"/>
          </p:cNvSpPr>
          <p:nvPr>
            <p:ph type="title"/>
          </p:nvPr>
        </p:nvSpPr>
        <p:spPr>
          <a:xfrm>
            <a:off x="473978" y="-61007"/>
            <a:ext cx="8229600" cy="1143000"/>
          </a:xfrm>
        </p:spPr>
        <p:txBody>
          <a:bodyPr>
            <a:normAutofit/>
          </a:bodyPr>
          <a:lstStyle/>
          <a:p>
            <a:r>
              <a:rPr lang="en-US" sz="2800" dirty="0"/>
              <a:t>Graph Representation: Adjacency Matrix</a:t>
            </a:r>
          </a:p>
        </p:txBody>
      </p:sp>
      <p:grpSp>
        <p:nvGrpSpPr>
          <p:cNvPr id="112" name="Group 111">
            <a:extLst>
              <a:ext uri="{FF2B5EF4-FFF2-40B4-BE49-F238E27FC236}">
                <a16:creationId xmlns:a16="http://schemas.microsoft.com/office/drawing/2014/main" id="{C63CF389-1965-D64C-A078-24B890A24191}"/>
              </a:ext>
            </a:extLst>
          </p:cNvPr>
          <p:cNvGrpSpPr/>
          <p:nvPr/>
        </p:nvGrpSpPr>
        <p:grpSpPr>
          <a:xfrm>
            <a:off x="1151812" y="1402512"/>
            <a:ext cx="2463367" cy="1418320"/>
            <a:chOff x="1089449" y="2234023"/>
            <a:chExt cx="2463367" cy="1418320"/>
          </a:xfrm>
        </p:grpSpPr>
        <p:sp>
          <p:nvSpPr>
            <p:cNvPr id="22" name="Oval 21">
              <a:extLst>
                <a:ext uri="{FF2B5EF4-FFF2-40B4-BE49-F238E27FC236}">
                  <a16:creationId xmlns:a16="http://schemas.microsoft.com/office/drawing/2014/main" id="{8D3067B1-2C92-214E-8F5B-6C202FB57D93}"/>
                </a:ext>
              </a:extLst>
            </p:cNvPr>
            <p:cNvSpPr/>
            <p:nvPr/>
          </p:nvSpPr>
          <p:spPr>
            <a:xfrm>
              <a:off x="1089449" y="223402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0</a:t>
              </a:r>
            </a:p>
          </p:txBody>
        </p:sp>
        <p:sp>
          <p:nvSpPr>
            <p:cNvPr id="23" name="Oval 22">
              <a:extLst>
                <a:ext uri="{FF2B5EF4-FFF2-40B4-BE49-F238E27FC236}">
                  <a16:creationId xmlns:a16="http://schemas.microsoft.com/office/drawing/2014/main" id="{99FD5ED6-FD71-4845-A3EF-01D355BDF55F}"/>
                </a:ext>
              </a:extLst>
            </p:cNvPr>
            <p:cNvSpPr/>
            <p:nvPr/>
          </p:nvSpPr>
          <p:spPr>
            <a:xfrm>
              <a:off x="1594363" y="278528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5B40F615-928D-3E4E-B837-2DC39AE82E20}"/>
                </a:ext>
              </a:extLst>
            </p:cNvPr>
            <p:cNvSpPr/>
            <p:nvPr/>
          </p:nvSpPr>
          <p:spPr>
            <a:xfrm>
              <a:off x="2099277" y="306394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25" name="Oval 24">
              <a:extLst>
                <a:ext uri="{FF2B5EF4-FFF2-40B4-BE49-F238E27FC236}">
                  <a16:creationId xmlns:a16="http://schemas.microsoft.com/office/drawing/2014/main" id="{0A9D21E2-8C75-DF4E-B79E-D724BDB4D197}"/>
                </a:ext>
              </a:extLst>
            </p:cNvPr>
            <p:cNvSpPr/>
            <p:nvPr/>
          </p:nvSpPr>
          <p:spPr>
            <a:xfrm>
              <a:off x="2676282" y="263493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26" name="Oval 25">
              <a:extLst>
                <a:ext uri="{FF2B5EF4-FFF2-40B4-BE49-F238E27FC236}">
                  <a16:creationId xmlns:a16="http://schemas.microsoft.com/office/drawing/2014/main" id="{8538D675-A6B6-D144-999E-5A68D95000C0}"/>
                </a:ext>
              </a:extLst>
            </p:cNvPr>
            <p:cNvSpPr/>
            <p:nvPr/>
          </p:nvSpPr>
          <p:spPr>
            <a:xfrm>
              <a:off x="1986571" y="223402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27" name="Straight Arrow Connector 26">
              <a:extLst>
                <a:ext uri="{FF2B5EF4-FFF2-40B4-BE49-F238E27FC236}">
                  <a16:creationId xmlns:a16="http://schemas.microsoft.com/office/drawing/2014/main" id="{C176A454-5C0A-C54A-BE20-9C0BC9E88F3C}"/>
                </a:ext>
              </a:extLst>
            </p:cNvPr>
            <p:cNvCxnSpPr>
              <a:cxnSpLocks/>
              <a:stCxn id="22" idx="5"/>
              <a:endCxn id="23" idx="1"/>
            </p:cNvCxnSpPr>
            <p:nvPr/>
          </p:nvCxnSpPr>
          <p:spPr>
            <a:xfrm>
              <a:off x="1361546" y="2506120"/>
              <a:ext cx="279502" cy="32584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FF5E32D-6E6E-9646-BA87-5CE15B14A805}"/>
                </a:ext>
              </a:extLst>
            </p:cNvPr>
            <p:cNvCxnSpPr>
              <a:cxnSpLocks/>
              <a:stCxn id="24" idx="6"/>
              <a:endCxn id="32" idx="2"/>
            </p:cNvCxnSpPr>
            <p:nvPr/>
          </p:nvCxnSpPr>
          <p:spPr>
            <a:xfrm>
              <a:off x="2418059" y="3223334"/>
              <a:ext cx="815975" cy="269618"/>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25FEF84-E78A-6444-B696-347D680E2B1C}"/>
                </a:ext>
              </a:extLst>
            </p:cNvPr>
            <p:cNvCxnSpPr>
              <a:cxnSpLocks/>
              <a:stCxn id="26" idx="5"/>
              <a:endCxn id="25" idx="1"/>
            </p:cNvCxnSpPr>
            <p:nvPr/>
          </p:nvCxnSpPr>
          <p:spPr>
            <a:xfrm>
              <a:off x="2258668" y="2506120"/>
              <a:ext cx="464299" cy="17550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54336BD-9B66-D740-BD97-7CF0D80B6E14}"/>
                </a:ext>
              </a:extLst>
            </p:cNvPr>
            <p:cNvCxnSpPr>
              <a:cxnSpLocks/>
              <a:stCxn id="25" idx="3"/>
              <a:endCxn id="24" idx="7"/>
            </p:cNvCxnSpPr>
            <p:nvPr/>
          </p:nvCxnSpPr>
          <p:spPr>
            <a:xfrm flipH="1">
              <a:off x="2371374" y="2907032"/>
              <a:ext cx="351593" cy="203596"/>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21828CB4-C7B3-4F47-8DCD-01FCEF8D5326}"/>
                </a:ext>
              </a:extLst>
            </p:cNvPr>
            <p:cNvCxnSpPr>
              <a:cxnSpLocks/>
              <a:stCxn id="25" idx="5"/>
              <a:endCxn id="32" idx="1"/>
            </p:cNvCxnSpPr>
            <p:nvPr/>
          </p:nvCxnSpPr>
          <p:spPr>
            <a:xfrm>
              <a:off x="2948379" y="2907032"/>
              <a:ext cx="332340" cy="473214"/>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D38691A2-18AE-D442-BD8E-65AB51E2BD16}"/>
                </a:ext>
              </a:extLst>
            </p:cNvPr>
            <p:cNvSpPr/>
            <p:nvPr/>
          </p:nvSpPr>
          <p:spPr>
            <a:xfrm>
              <a:off x="3234034" y="333356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grpSp>
      <p:sp>
        <p:nvSpPr>
          <p:cNvPr id="33" name="TextBox 32">
            <a:extLst>
              <a:ext uri="{FF2B5EF4-FFF2-40B4-BE49-F238E27FC236}">
                <a16:creationId xmlns:a16="http://schemas.microsoft.com/office/drawing/2014/main" id="{7F515B16-CFEC-964A-AD31-58A9D5D8F5B5}"/>
              </a:ext>
            </a:extLst>
          </p:cNvPr>
          <p:cNvSpPr txBox="1"/>
          <p:nvPr/>
        </p:nvSpPr>
        <p:spPr>
          <a:xfrm>
            <a:off x="3251762" y="1083885"/>
            <a:ext cx="208326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 = {0, 1, 2, 3, 4, 5}</a:t>
            </a:r>
          </a:p>
        </p:txBody>
      </p:sp>
      <p:grpSp>
        <p:nvGrpSpPr>
          <p:cNvPr id="111" name="Group 110">
            <a:extLst>
              <a:ext uri="{FF2B5EF4-FFF2-40B4-BE49-F238E27FC236}">
                <a16:creationId xmlns:a16="http://schemas.microsoft.com/office/drawing/2014/main" id="{B17CF50F-3835-5443-8C97-349A27DE739C}"/>
              </a:ext>
            </a:extLst>
          </p:cNvPr>
          <p:cNvGrpSpPr/>
          <p:nvPr/>
        </p:nvGrpSpPr>
        <p:grpSpPr>
          <a:xfrm>
            <a:off x="5456777" y="1817089"/>
            <a:ext cx="3462030" cy="1895742"/>
            <a:chOff x="4495997" y="2394163"/>
            <a:chExt cx="3462030" cy="1895742"/>
          </a:xfrm>
        </p:grpSpPr>
        <p:sp>
          <p:nvSpPr>
            <p:cNvPr id="35" name="Rectangle 34">
              <a:extLst>
                <a:ext uri="{FF2B5EF4-FFF2-40B4-BE49-F238E27FC236}">
                  <a16:creationId xmlns:a16="http://schemas.microsoft.com/office/drawing/2014/main" id="{D25226DB-5E53-7D42-9E98-92BE1178FE9D}"/>
                </a:ext>
              </a:extLst>
            </p:cNvPr>
            <p:cNvSpPr/>
            <p:nvPr/>
          </p:nvSpPr>
          <p:spPr>
            <a:xfrm>
              <a:off x="4495997" y="23941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E267A3AC-6351-3442-91B4-9D7514FFD7C4}"/>
                </a:ext>
              </a:extLst>
            </p:cNvPr>
            <p:cNvSpPr/>
            <p:nvPr/>
          </p:nvSpPr>
          <p:spPr>
            <a:xfrm>
              <a:off x="5073002" y="2394163"/>
              <a:ext cx="577005" cy="318781"/>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C674C47-E8E4-9C41-8B24-84012D8096A6}"/>
                </a:ext>
              </a:extLst>
            </p:cNvPr>
            <p:cNvSpPr/>
            <p:nvPr/>
          </p:nvSpPr>
          <p:spPr>
            <a:xfrm>
              <a:off x="5650006" y="2394163"/>
              <a:ext cx="577005" cy="31323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2A6D7B22-1214-624D-8A4D-A8F582D9EEF6}"/>
                </a:ext>
              </a:extLst>
            </p:cNvPr>
            <p:cNvSpPr/>
            <p:nvPr/>
          </p:nvSpPr>
          <p:spPr>
            <a:xfrm>
              <a:off x="6227012" y="23941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4ADA3E8D-93ED-AE44-86E6-73E2F8D8D118}"/>
                </a:ext>
              </a:extLst>
            </p:cNvPr>
            <p:cNvSpPr/>
            <p:nvPr/>
          </p:nvSpPr>
          <p:spPr>
            <a:xfrm>
              <a:off x="6804017" y="23941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08BC1A66-D7E3-EC4B-BDE9-BFEC7C29658B}"/>
                </a:ext>
              </a:extLst>
            </p:cNvPr>
            <p:cNvSpPr/>
            <p:nvPr/>
          </p:nvSpPr>
          <p:spPr>
            <a:xfrm>
              <a:off x="7381022" y="23941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F3B03EA4-05BD-6B4B-BA72-3E9F256A8E7E}"/>
                </a:ext>
              </a:extLst>
            </p:cNvPr>
            <p:cNvSpPr/>
            <p:nvPr/>
          </p:nvSpPr>
          <p:spPr>
            <a:xfrm>
              <a:off x="4495997" y="27080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F3D70745-E1C0-5444-AD74-830A13162000}"/>
                </a:ext>
              </a:extLst>
            </p:cNvPr>
            <p:cNvSpPr/>
            <p:nvPr/>
          </p:nvSpPr>
          <p:spPr>
            <a:xfrm>
              <a:off x="5073002" y="27080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A0965676-3B95-2D42-A069-73EC651B5798}"/>
                </a:ext>
              </a:extLst>
            </p:cNvPr>
            <p:cNvSpPr/>
            <p:nvPr/>
          </p:nvSpPr>
          <p:spPr>
            <a:xfrm>
              <a:off x="5650007" y="2708363"/>
              <a:ext cx="577005" cy="318781"/>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1C4E355-30A1-2744-809E-268D2C409AAB}"/>
                </a:ext>
              </a:extLst>
            </p:cNvPr>
            <p:cNvSpPr/>
            <p:nvPr/>
          </p:nvSpPr>
          <p:spPr>
            <a:xfrm>
              <a:off x="6227012" y="27080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a:extLst>
                <a:ext uri="{FF2B5EF4-FFF2-40B4-BE49-F238E27FC236}">
                  <a16:creationId xmlns:a16="http://schemas.microsoft.com/office/drawing/2014/main" id="{E07922D3-2D72-824E-8C3B-7B0454AF6B76}"/>
                </a:ext>
              </a:extLst>
            </p:cNvPr>
            <p:cNvSpPr/>
            <p:nvPr/>
          </p:nvSpPr>
          <p:spPr>
            <a:xfrm>
              <a:off x="6804017" y="27080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7B4B0C36-9832-D34E-947A-0581B164494F}"/>
                </a:ext>
              </a:extLst>
            </p:cNvPr>
            <p:cNvSpPr/>
            <p:nvPr/>
          </p:nvSpPr>
          <p:spPr>
            <a:xfrm>
              <a:off x="7381022" y="27080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625890CA-B059-3642-A509-B13317A860A9}"/>
                </a:ext>
              </a:extLst>
            </p:cNvPr>
            <p:cNvSpPr/>
            <p:nvPr/>
          </p:nvSpPr>
          <p:spPr>
            <a:xfrm>
              <a:off x="4495997" y="30268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25BB9C89-151D-224C-8D48-9F6B0A112A44}"/>
                </a:ext>
              </a:extLst>
            </p:cNvPr>
            <p:cNvSpPr/>
            <p:nvPr/>
          </p:nvSpPr>
          <p:spPr>
            <a:xfrm>
              <a:off x="5073002" y="30268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D788B367-8A7E-9449-AD61-A8A6E535FF3D}"/>
                </a:ext>
              </a:extLst>
            </p:cNvPr>
            <p:cNvSpPr/>
            <p:nvPr/>
          </p:nvSpPr>
          <p:spPr>
            <a:xfrm>
              <a:off x="5650007" y="30268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33369B70-D596-374B-AD43-E7B9584BA820}"/>
                </a:ext>
              </a:extLst>
            </p:cNvPr>
            <p:cNvSpPr/>
            <p:nvPr/>
          </p:nvSpPr>
          <p:spPr>
            <a:xfrm>
              <a:off x="6227012" y="30268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BEF4D31D-71C7-784D-A337-950239055CEE}"/>
                </a:ext>
              </a:extLst>
            </p:cNvPr>
            <p:cNvSpPr/>
            <p:nvPr/>
          </p:nvSpPr>
          <p:spPr>
            <a:xfrm>
              <a:off x="6804017" y="30268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A84370B5-0A35-734C-AEE9-3DED20E8FC0C}"/>
                </a:ext>
              </a:extLst>
            </p:cNvPr>
            <p:cNvSpPr/>
            <p:nvPr/>
          </p:nvSpPr>
          <p:spPr>
            <a:xfrm>
              <a:off x="7381022" y="30268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1017568C-869C-7B40-878F-50D727D254A4}"/>
                </a:ext>
              </a:extLst>
            </p:cNvPr>
            <p:cNvSpPr/>
            <p:nvPr/>
          </p:nvSpPr>
          <p:spPr>
            <a:xfrm>
              <a:off x="4495997" y="33384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63006F40-BB5B-4D46-9350-FF4E211C0F31}"/>
                </a:ext>
              </a:extLst>
            </p:cNvPr>
            <p:cNvSpPr/>
            <p:nvPr/>
          </p:nvSpPr>
          <p:spPr>
            <a:xfrm>
              <a:off x="5073002" y="33384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ectangle 54">
              <a:extLst>
                <a:ext uri="{FF2B5EF4-FFF2-40B4-BE49-F238E27FC236}">
                  <a16:creationId xmlns:a16="http://schemas.microsoft.com/office/drawing/2014/main" id="{DAA64835-4844-0741-BF62-9334217C97F5}"/>
                </a:ext>
              </a:extLst>
            </p:cNvPr>
            <p:cNvSpPr/>
            <p:nvPr/>
          </p:nvSpPr>
          <p:spPr>
            <a:xfrm>
              <a:off x="5650007" y="33384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extLst>
                <a:ext uri="{FF2B5EF4-FFF2-40B4-BE49-F238E27FC236}">
                  <a16:creationId xmlns:a16="http://schemas.microsoft.com/office/drawing/2014/main" id="{6F68CA64-B564-2C43-838F-B984B8C6E385}"/>
                </a:ext>
              </a:extLst>
            </p:cNvPr>
            <p:cNvSpPr/>
            <p:nvPr/>
          </p:nvSpPr>
          <p:spPr>
            <a:xfrm>
              <a:off x="6227012" y="33384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extLst>
                <a:ext uri="{FF2B5EF4-FFF2-40B4-BE49-F238E27FC236}">
                  <a16:creationId xmlns:a16="http://schemas.microsoft.com/office/drawing/2014/main" id="{2EA08AE8-ACD7-B449-9FEA-CF4994175EB3}"/>
                </a:ext>
              </a:extLst>
            </p:cNvPr>
            <p:cNvSpPr/>
            <p:nvPr/>
          </p:nvSpPr>
          <p:spPr>
            <a:xfrm>
              <a:off x="6804017" y="33384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3C215EF1-AE0B-D746-832C-59E802D72A0F}"/>
                </a:ext>
              </a:extLst>
            </p:cNvPr>
            <p:cNvSpPr/>
            <p:nvPr/>
          </p:nvSpPr>
          <p:spPr>
            <a:xfrm>
              <a:off x="7381022" y="33384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Rectangle 58">
              <a:extLst>
                <a:ext uri="{FF2B5EF4-FFF2-40B4-BE49-F238E27FC236}">
                  <a16:creationId xmlns:a16="http://schemas.microsoft.com/office/drawing/2014/main" id="{BBE423DD-6304-9B4E-A9E3-C8B5BB5E984B}"/>
                </a:ext>
              </a:extLst>
            </p:cNvPr>
            <p:cNvSpPr/>
            <p:nvPr/>
          </p:nvSpPr>
          <p:spPr>
            <a:xfrm>
              <a:off x="4495997" y="36523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BC7CB14E-9AF9-B94F-85D8-06D4663C3A83}"/>
                </a:ext>
              </a:extLst>
            </p:cNvPr>
            <p:cNvSpPr/>
            <p:nvPr/>
          </p:nvSpPr>
          <p:spPr>
            <a:xfrm>
              <a:off x="5073002" y="36523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ECFF932F-85D5-F442-8DF1-14B47519E4A2}"/>
                </a:ext>
              </a:extLst>
            </p:cNvPr>
            <p:cNvSpPr/>
            <p:nvPr/>
          </p:nvSpPr>
          <p:spPr>
            <a:xfrm>
              <a:off x="5650007" y="36523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A614F18B-37FF-C242-BF49-9F0DE5C741A7}"/>
                </a:ext>
              </a:extLst>
            </p:cNvPr>
            <p:cNvSpPr/>
            <p:nvPr/>
          </p:nvSpPr>
          <p:spPr>
            <a:xfrm>
              <a:off x="6227012" y="36523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A0743AF6-DF24-0340-B45E-D675E71EB2C7}"/>
                </a:ext>
              </a:extLst>
            </p:cNvPr>
            <p:cNvSpPr/>
            <p:nvPr/>
          </p:nvSpPr>
          <p:spPr>
            <a:xfrm>
              <a:off x="6804017" y="36523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204D77B9-1135-1244-987E-81F2D55F6297}"/>
                </a:ext>
              </a:extLst>
            </p:cNvPr>
            <p:cNvSpPr/>
            <p:nvPr/>
          </p:nvSpPr>
          <p:spPr>
            <a:xfrm>
              <a:off x="7381022" y="36523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ectangle 64">
              <a:extLst>
                <a:ext uri="{FF2B5EF4-FFF2-40B4-BE49-F238E27FC236}">
                  <a16:creationId xmlns:a16="http://schemas.microsoft.com/office/drawing/2014/main" id="{275459A9-DA7C-D242-8732-E35771B1D57A}"/>
                </a:ext>
              </a:extLst>
            </p:cNvPr>
            <p:cNvSpPr/>
            <p:nvPr/>
          </p:nvSpPr>
          <p:spPr>
            <a:xfrm>
              <a:off x="4495997" y="39711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Rectangle 65">
              <a:extLst>
                <a:ext uri="{FF2B5EF4-FFF2-40B4-BE49-F238E27FC236}">
                  <a16:creationId xmlns:a16="http://schemas.microsoft.com/office/drawing/2014/main" id="{DCCC4C13-1275-E34F-B752-2F017E1AED17}"/>
                </a:ext>
              </a:extLst>
            </p:cNvPr>
            <p:cNvSpPr/>
            <p:nvPr/>
          </p:nvSpPr>
          <p:spPr>
            <a:xfrm>
              <a:off x="5073002" y="39711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ectangle 66">
              <a:extLst>
                <a:ext uri="{FF2B5EF4-FFF2-40B4-BE49-F238E27FC236}">
                  <a16:creationId xmlns:a16="http://schemas.microsoft.com/office/drawing/2014/main" id="{2EFC9E3A-75D5-7D47-80A2-76677929B194}"/>
                </a:ext>
              </a:extLst>
            </p:cNvPr>
            <p:cNvSpPr/>
            <p:nvPr/>
          </p:nvSpPr>
          <p:spPr>
            <a:xfrm>
              <a:off x="5650007" y="39711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ectangle 67">
              <a:extLst>
                <a:ext uri="{FF2B5EF4-FFF2-40B4-BE49-F238E27FC236}">
                  <a16:creationId xmlns:a16="http://schemas.microsoft.com/office/drawing/2014/main" id="{64DA6398-B8FF-C048-B2E8-AC3BE18919AF}"/>
                </a:ext>
              </a:extLst>
            </p:cNvPr>
            <p:cNvSpPr/>
            <p:nvPr/>
          </p:nvSpPr>
          <p:spPr>
            <a:xfrm>
              <a:off x="6227012" y="39711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ectangle 68">
              <a:extLst>
                <a:ext uri="{FF2B5EF4-FFF2-40B4-BE49-F238E27FC236}">
                  <a16:creationId xmlns:a16="http://schemas.microsoft.com/office/drawing/2014/main" id="{755556CE-AF27-7446-A7F2-253B44ABE5A2}"/>
                </a:ext>
              </a:extLst>
            </p:cNvPr>
            <p:cNvSpPr/>
            <p:nvPr/>
          </p:nvSpPr>
          <p:spPr>
            <a:xfrm>
              <a:off x="6804017" y="39711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9D5857AF-C6EE-C648-89B2-7F671D27BE4A}"/>
                </a:ext>
              </a:extLst>
            </p:cNvPr>
            <p:cNvSpPr/>
            <p:nvPr/>
          </p:nvSpPr>
          <p:spPr>
            <a:xfrm>
              <a:off x="7381022" y="39711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1" name="Oval 70">
            <a:extLst>
              <a:ext uri="{FF2B5EF4-FFF2-40B4-BE49-F238E27FC236}">
                <a16:creationId xmlns:a16="http://schemas.microsoft.com/office/drawing/2014/main" id="{515E458E-7C5D-2B4A-8EFE-35B960BAC9FA}"/>
              </a:ext>
            </a:extLst>
          </p:cNvPr>
          <p:cNvSpPr/>
          <p:nvPr/>
        </p:nvSpPr>
        <p:spPr>
          <a:xfrm>
            <a:off x="2046851" y="1402898"/>
            <a:ext cx="318782" cy="318782"/>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57BD16BE-C17C-F446-9E22-275A3B19FBBC}"/>
              </a:ext>
            </a:extLst>
          </p:cNvPr>
          <p:cNvSpPr/>
          <p:nvPr/>
        </p:nvSpPr>
        <p:spPr>
          <a:xfrm>
            <a:off x="1660031" y="1960335"/>
            <a:ext cx="318782" cy="318782"/>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F228ACC2-C46A-EF4F-8345-875D344992DB}"/>
              </a:ext>
            </a:extLst>
          </p:cNvPr>
          <p:cNvSpPr txBox="1"/>
          <p:nvPr/>
        </p:nvSpPr>
        <p:spPr>
          <a:xfrm>
            <a:off x="5066793" y="1766076"/>
            <a:ext cx="394568" cy="2018501"/>
          </a:xfrm>
          <a:prstGeom prst="rect">
            <a:avLst/>
          </a:prstGeom>
          <a:noFill/>
        </p:spPr>
        <p:txBody>
          <a:bodyPr wrap="square" rtlCol="0">
            <a:spAutoFit/>
          </a:bodyPr>
          <a:lstStyle/>
          <a:p>
            <a:pPr>
              <a:spcBef>
                <a:spcPts val="400"/>
              </a:spcBef>
              <a:spcAft>
                <a:spcPts val="300"/>
              </a:spcAft>
            </a:pPr>
            <a:r>
              <a:rPr lang="en-US" sz="1600" dirty="0">
                <a:latin typeface="Arial" panose="020B0604020202020204" pitchFamily="34" charset="0"/>
                <a:cs typeface="Arial" panose="020B0604020202020204" pitchFamily="34" charset="0"/>
              </a:rPr>
              <a:t>0</a:t>
            </a:r>
          </a:p>
          <a:p>
            <a:pPr>
              <a:spcBef>
                <a:spcPts val="400"/>
              </a:spcBef>
              <a:spcAft>
                <a:spcPts val="300"/>
              </a:spcAft>
            </a:pPr>
            <a:r>
              <a:rPr lang="en-US" sz="1600" dirty="0">
                <a:latin typeface="Arial" panose="020B0604020202020204" pitchFamily="34" charset="0"/>
                <a:cs typeface="Arial" panose="020B0604020202020204" pitchFamily="34" charset="0"/>
              </a:rPr>
              <a:t>1</a:t>
            </a:r>
          </a:p>
          <a:p>
            <a:pPr>
              <a:spcBef>
                <a:spcPts val="400"/>
              </a:spcBef>
              <a:spcAft>
                <a:spcPts val="300"/>
              </a:spcAft>
            </a:pPr>
            <a:r>
              <a:rPr lang="en-US" sz="1600" dirty="0">
                <a:latin typeface="Arial" panose="020B0604020202020204" pitchFamily="34" charset="0"/>
                <a:cs typeface="Arial" panose="020B0604020202020204" pitchFamily="34" charset="0"/>
              </a:rPr>
              <a:t>2</a:t>
            </a:r>
          </a:p>
          <a:p>
            <a:pPr>
              <a:spcBef>
                <a:spcPts val="400"/>
              </a:spcBef>
              <a:spcAft>
                <a:spcPts val="300"/>
              </a:spcAft>
            </a:pPr>
            <a:r>
              <a:rPr lang="en-US" sz="1600" dirty="0">
                <a:latin typeface="Arial" panose="020B0604020202020204" pitchFamily="34" charset="0"/>
                <a:cs typeface="Arial" panose="020B0604020202020204" pitchFamily="34" charset="0"/>
              </a:rPr>
              <a:t>3</a:t>
            </a:r>
          </a:p>
          <a:p>
            <a:pPr>
              <a:spcBef>
                <a:spcPts val="400"/>
              </a:spcBef>
              <a:spcAft>
                <a:spcPts val="300"/>
              </a:spcAft>
            </a:pPr>
            <a:r>
              <a:rPr lang="en-US" sz="1600" dirty="0">
                <a:latin typeface="Arial" panose="020B0604020202020204" pitchFamily="34" charset="0"/>
                <a:cs typeface="Arial" panose="020B0604020202020204" pitchFamily="34" charset="0"/>
              </a:rPr>
              <a:t>4</a:t>
            </a:r>
          </a:p>
          <a:p>
            <a:pPr>
              <a:spcBef>
                <a:spcPts val="400"/>
              </a:spcBef>
              <a:spcAft>
                <a:spcPts val="300"/>
              </a:spcAft>
            </a:pPr>
            <a:r>
              <a:rPr lang="en-US" sz="1600" dirty="0">
                <a:latin typeface="Arial" panose="020B0604020202020204" pitchFamily="34" charset="0"/>
                <a:cs typeface="Arial" panose="020B0604020202020204" pitchFamily="34" charset="0"/>
              </a:rPr>
              <a:t>5</a:t>
            </a:r>
          </a:p>
        </p:txBody>
      </p:sp>
      <p:sp>
        <p:nvSpPr>
          <p:cNvPr id="74" name="TextBox 73">
            <a:extLst>
              <a:ext uri="{FF2B5EF4-FFF2-40B4-BE49-F238E27FC236}">
                <a16:creationId xmlns:a16="http://schemas.microsoft.com/office/drawing/2014/main" id="{E82DFA6D-E3A1-B442-8E7D-025F31E418A5}"/>
              </a:ext>
            </a:extLst>
          </p:cNvPr>
          <p:cNvSpPr txBox="1"/>
          <p:nvPr/>
        </p:nvSpPr>
        <p:spPr>
          <a:xfrm>
            <a:off x="5580393" y="1472109"/>
            <a:ext cx="298480" cy="338554"/>
          </a:xfrm>
          <a:prstGeom prst="rect">
            <a:avLst/>
          </a:prstGeom>
          <a:noFill/>
        </p:spPr>
        <p:txBody>
          <a:bodyPr wrap="none" rtlCol="0">
            <a:spAutoFit/>
          </a:bodyPr>
          <a:lstStyle/>
          <a:p>
            <a:pPr>
              <a:spcBef>
                <a:spcPts val="300"/>
              </a:spcBef>
              <a:spcAft>
                <a:spcPts val="300"/>
              </a:spcAft>
            </a:pPr>
            <a:r>
              <a:rPr lang="en-US" sz="1600" dirty="0">
                <a:latin typeface="Arial" panose="020B0604020202020204" pitchFamily="34" charset="0"/>
                <a:cs typeface="Arial" panose="020B0604020202020204" pitchFamily="34" charset="0"/>
              </a:rPr>
              <a:t>0</a:t>
            </a:r>
          </a:p>
        </p:txBody>
      </p:sp>
      <p:sp>
        <p:nvSpPr>
          <p:cNvPr id="75" name="Rectangle 74">
            <a:extLst>
              <a:ext uri="{FF2B5EF4-FFF2-40B4-BE49-F238E27FC236}">
                <a16:creationId xmlns:a16="http://schemas.microsoft.com/office/drawing/2014/main" id="{85E6DB13-99B8-874C-AED6-60473FEF1783}"/>
              </a:ext>
            </a:extLst>
          </p:cNvPr>
          <p:cNvSpPr/>
          <p:nvPr/>
        </p:nvSpPr>
        <p:spPr>
          <a:xfrm>
            <a:off x="5456365" y="18176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6" name="Rectangle 75">
            <a:extLst>
              <a:ext uri="{FF2B5EF4-FFF2-40B4-BE49-F238E27FC236}">
                <a16:creationId xmlns:a16="http://schemas.microsoft.com/office/drawing/2014/main" id="{563ED130-D283-E34D-B7AA-9A32C5569C4C}"/>
              </a:ext>
            </a:extLst>
          </p:cNvPr>
          <p:cNvSpPr/>
          <p:nvPr/>
        </p:nvSpPr>
        <p:spPr>
          <a:xfrm>
            <a:off x="6033370" y="1817663"/>
            <a:ext cx="577005" cy="318781"/>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77" name="Rectangle 76">
            <a:extLst>
              <a:ext uri="{FF2B5EF4-FFF2-40B4-BE49-F238E27FC236}">
                <a16:creationId xmlns:a16="http://schemas.microsoft.com/office/drawing/2014/main" id="{34CB4495-D587-7B4C-9539-1D58331765DB}"/>
              </a:ext>
            </a:extLst>
          </p:cNvPr>
          <p:cNvSpPr/>
          <p:nvPr/>
        </p:nvSpPr>
        <p:spPr>
          <a:xfrm>
            <a:off x="6610375" y="18176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8" name="Rectangle 77">
            <a:extLst>
              <a:ext uri="{FF2B5EF4-FFF2-40B4-BE49-F238E27FC236}">
                <a16:creationId xmlns:a16="http://schemas.microsoft.com/office/drawing/2014/main" id="{A9264A2F-8036-BA41-B3E9-3E5D6A1A644C}"/>
              </a:ext>
            </a:extLst>
          </p:cNvPr>
          <p:cNvSpPr/>
          <p:nvPr/>
        </p:nvSpPr>
        <p:spPr>
          <a:xfrm>
            <a:off x="7187380" y="18176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79" name="Rectangle 78">
            <a:extLst>
              <a:ext uri="{FF2B5EF4-FFF2-40B4-BE49-F238E27FC236}">
                <a16:creationId xmlns:a16="http://schemas.microsoft.com/office/drawing/2014/main" id="{5914FF93-F9AB-2940-B40D-FB34159D4537}"/>
              </a:ext>
            </a:extLst>
          </p:cNvPr>
          <p:cNvSpPr/>
          <p:nvPr/>
        </p:nvSpPr>
        <p:spPr>
          <a:xfrm>
            <a:off x="7764385" y="18176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0" name="Rectangle 79">
            <a:extLst>
              <a:ext uri="{FF2B5EF4-FFF2-40B4-BE49-F238E27FC236}">
                <a16:creationId xmlns:a16="http://schemas.microsoft.com/office/drawing/2014/main" id="{E8C188A6-0572-3F44-A027-F8F6E6DECD75}"/>
              </a:ext>
            </a:extLst>
          </p:cNvPr>
          <p:cNvSpPr/>
          <p:nvPr/>
        </p:nvSpPr>
        <p:spPr>
          <a:xfrm>
            <a:off x="8341390" y="181766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1" name="Rectangle 80">
            <a:extLst>
              <a:ext uri="{FF2B5EF4-FFF2-40B4-BE49-F238E27FC236}">
                <a16:creationId xmlns:a16="http://schemas.microsoft.com/office/drawing/2014/main" id="{D7ADED6F-0254-8D42-98B8-51D675CCC4BF}"/>
              </a:ext>
            </a:extLst>
          </p:cNvPr>
          <p:cNvSpPr/>
          <p:nvPr/>
        </p:nvSpPr>
        <p:spPr>
          <a:xfrm>
            <a:off x="5456365" y="2131595"/>
            <a:ext cx="577005" cy="318781"/>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2" name="Rectangle 81">
            <a:extLst>
              <a:ext uri="{FF2B5EF4-FFF2-40B4-BE49-F238E27FC236}">
                <a16:creationId xmlns:a16="http://schemas.microsoft.com/office/drawing/2014/main" id="{36A2FBC7-9A69-D440-94C4-253BDCCD501E}"/>
              </a:ext>
            </a:extLst>
          </p:cNvPr>
          <p:cNvSpPr/>
          <p:nvPr/>
        </p:nvSpPr>
        <p:spPr>
          <a:xfrm>
            <a:off x="6033370" y="21315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3" name="Rectangle 82">
            <a:extLst>
              <a:ext uri="{FF2B5EF4-FFF2-40B4-BE49-F238E27FC236}">
                <a16:creationId xmlns:a16="http://schemas.microsoft.com/office/drawing/2014/main" id="{775D72BA-5321-FD48-9501-B628BD330A6C}"/>
              </a:ext>
            </a:extLst>
          </p:cNvPr>
          <p:cNvSpPr/>
          <p:nvPr/>
        </p:nvSpPr>
        <p:spPr>
          <a:xfrm>
            <a:off x="6610375" y="2131595"/>
            <a:ext cx="577005" cy="318781"/>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4" name="Rectangle 83">
            <a:extLst>
              <a:ext uri="{FF2B5EF4-FFF2-40B4-BE49-F238E27FC236}">
                <a16:creationId xmlns:a16="http://schemas.microsoft.com/office/drawing/2014/main" id="{AF701DFA-9BB7-9B49-B573-58F7B68530BB}"/>
              </a:ext>
            </a:extLst>
          </p:cNvPr>
          <p:cNvSpPr/>
          <p:nvPr/>
        </p:nvSpPr>
        <p:spPr>
          <a:xfrm>
            <a:off x="7187380" y="21315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5" name="Rectangle 84">
            <a:extLst>
              <a:ext uri="{FF2B5EF4-FFF2-40B4-BE49-F238E27FC236}">
                <a16:creationId xmlns:a16="http://schemas.microsoft.com/office/drawing/2014/main" id="{E532930D-3FDE-D54C-9D56-81264B607AF2}"/>
              </a:ext>
            </a:extLst>
          </p:cNvPr>
          <p:cNvSpPr/>
          <p:nvPr/>
        </p:nvSpPr>
        <p:spPr>
          <a:xfrm>
            <a:off x="7764385" y="21315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6" name="Rectangle 85">
            <a:extLst>
              <a:ext uri="{FF2B5EF4-FFF2-40B4-BE49-F238E27FC236}">
                <a16:creationId xmlns:a16="http://schemas.microsoft.com/office/drawing/2014/main" id="{4EA9E1BF-A346-7C48-853F-09DBE72AD3CD}"/>
              </a:ext>
            </a:extLst>
          </p:cNvPr>
          <p:cNvSpPr/>
          <p:nvPr/>
        </p:nvSpPr>
        <p:spPr>
          <a:xfrm>
            <a:off x="8341390" y="2131595"/>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7" name="Rectangle 86">
            <a:extLst>
              <a:ext uri="{FF2B5EF4-FFF2-40B4-BE49-F238E27FC236}">
                <a16:creationId xmlns:a16="http://schemas.microsoft.com/office/drawing/2014/main" id="{C9B3801D-230A-6C42-BB53-B4A15134C4B4}"/>
              </a:ext>
            </a:extLst>
          </p:cNvPr>
          <p:cNvSpPr/>
          <p:nvPr/>
        </p:nvSpPr>
        <p:spPr>
          <a:xfrm>
            <a:off x="5456365" y="24503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8" name="Rectangle 87">
            <a:extLst>
              <a:ext uri="{FF2B5EF4-FFF2-40B4-BE49-F238E27FC236}">
                <a16:creationId xmlns:a16="http://schemas.microsoft.com/office/drawing/2014/main" id="{4A97CA4A-B52E-8744-8B39-DA4747D2CC6F}"/>
              </a:ext>
            </a:extLst>
          </p:cNvPr>
          <p:cNvSpPr/>
          <p:nvPr/>
        </p:nvSpPr>
        <p:spPr>
          <a:xfrm>
            <a:off x="6033370" y="24503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89" name="Rectangle 88">
            <a:extLst>
              <a:ext uri="{FF2B5EF4-FFF2-40B4-BE49-F238E27FC236}">
                <a16:creationId xmlns:a16="http://schemas.microsoft.com/office/drawing/2014/main" id="{899DD2C7-3E48-B94A-8E46-BE16FC68A2BC}"/>
              </a:ext>
            </a:extLst>
          </p:cNvPr>
          <p:cNvSpPr/>
          <p:nvPr/>
        </p:nvSpPr>
        <p:spPr>
          <a:xfrm>
            <a:off x="6610375" y="24503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0" name="Rectangle 89">
            <a:extLst>
              <a:ext uri="{FF2B5EF4-FFF2-40B4-BE49-F238E27FC236}">
                <a16:creationId xmlns:a16="http://schemas.microsoft.com/office/drawing/2014/main" id="{B4AE8ADC-9659-A84B-8DC2-3DBA92C8FDA9}"/>
              </a:ext>
            </a:extLst>
          </p:cNvPr>
          <p:cNvSpPr/>
          <p:nvPr/>
        </p:nvSpPr>
        <p:spPr>
          <a:xfrm>
            <a:off x="7187380" y="2450376"/>
            <a:ext cx="577005" cy="318781"/>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91" name="Rectangle 90">
            <a:extLst>
              <a:ext uri="{FF2B5EF4-FFF2-40B4-BE49-F238E27FC236}">
                <a16:creationId xmlns:a16="http://schemas.microsoft.com/office/drawing/2014/main" id="{643E8DE0-3F52-D841-9D75-93D11700E8D6}"/>
              </a:ext>
            </a:extLst>
          </p:cNvPr>
          <p:cNvSpPr/>
          <p:nvPr/>
        </p:nvSpPr>
        <p:spPr>
          <a:xfrm>
            <a:off x="7764385" y="24503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2" name="Rectangle 91">
            <a:extLst>
              <a:ext uri="{FF2B5EF4-FFF2-40B4-BE49-F238E27FC236}">
                <a16:creationId xmlns:a16="http://schemas.microsoft.com/office/drawing/2014/main" id="{51E778BC-9F90-7545-A5A7-B7C6FF6E3715}"/>
              </a:ext>
            </a:extLst>
          </p:cNvPr>
          <p:cNvSpPr/>
          <p:nvPr/>
        </p:nvSpPr>
        <p:spPr>
          <a:xfrm>
            <a:off x="8341390" y="2450376"/>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3" name="Rectangle 92">
            <a:extLst>
              <a:ext uri="{FF2B5EF4-FFF2-40B4-BE49-F238E27FC236}">
                <a16:creationId xmlns:a16="http://schemas.microsoft.com/office/drawing/2014/main" id="{7721A6FF-3413-7044-BC6B-2EF7E36283CD}"/>
              </a:ext>
            </a:extLst>
          </p:cNvPr>
          <p:cNvSpPr/>
          <p:nvPr/>
        </p:nvSpPr>
        <p:spPr>
          <a:xfrm>
            <a:off x="5456365" y="27619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4" name="Rectangle 93">
            <a:extLst>
              <a:ext uri="{FF2B5EF4-FFF2-40B4-BE49-F238E27FC236}">
                <a16:creationId xmlns:a16="http://schemas.microsoft.com/office/drawing/2014/main" id="{A3C1C7B6-F331-5143-9B92-4479087ECBDB}"/>
              </a:ext>
            </a:extLst>
          </p:cNvPr>
          <p:cNvSpPr/>
          <p:nvPr/>
        </p:nvSpPr>
        <p:spPr>
          <a:xfrm>
            <a:off x="6033370" y="27619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5" name="Rectangle 94">
            <a:extLst>
              <a:ext uri="{FF2B5EF4-FFF2-40B4-BE49-F238E27FC236}">
                <a16:creationId xmlns:a16="http://schemas.microsoft.com/office/drawing/2014/main" id="{0A9C9E31-BB92-6D4A-8D71-03D8C3979298}"/>
              </a:ext>
            </a:extLst>
          </p:cNvPr>
          <p:cNvSpPr/>
          <p:nvPr/>
        </p:nvSpPr>
        <p:spPr>
          <a:xfrm>
            <a:off x="6610375" y="27619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6" name="Rectangle 95">
            <a:extLst>
              <a:ext uri="{FF2B5EF4-FFF2-40B4-BE49-F238E27FC236}">
                <a16:creationId xmlns:a16="http://schemas.microsoft.com/office/drawing/2014/main" id="{7FDECD32-28F7-894F-9A8C-05F740AD4362}"/>
              </a:ext>
            </a:extLst>
          </p:cNvPr>
          <p:cNvSpPr/>
          <p:nvPr/>
        </p:nvSpPr>
        <p:spPr>
          <a:xfrm>
            <a:off x="7187380" y="27619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7" name="Rectangle 96">
            <a:extLst>
              <a:ext uri="{FF2B5EF4-FFF2-40B4-BE49-F238E27FC236}">
                <a16:creationId xmlns:a16="http://schemas.microsoft.com/office/drawing/2014/main" id="{5719BC5F-7FC6-1242-9C1E-0CBBC3717AE3}"/>
              </a:ext>
            </a:extLst>
          </p:cNvPr>
          <p:cNvSpPr/>
          <p:nvPr/>
        </p:nvSpPr>
        <p:spPr>
          <a:xfrm>
            <a:off x="7764385" y="27619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8" name="Rectangle 97">
            <a:extLst>
              <a:ext uri="{FF2B5EF4-FFF2-40B4-BE49-F238E27FC236}">
                <a16:creationId xmlns:a16="http://schemas.microsoft.com/office/drawing/2014/main" id="{E578AA71-3485-AA4D-AC49-119CD30AAE90}"/>
              </a:ext>
            </a:extLst>
          </p:cNvPr>
          <p:cNvSpPr/>
          <p:nvPr/>
        </p:nvSpPr>
        <p:spPr>
          <a:xfrm>
            <a:off x="8341390" y="2761911"/>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99" name="Rectangle 98">
            <a:extLst>
              <a:ext uri="{FF2B5EF4-FFF2-40B4-BE49-F238E27FC236}">
                <a16:creationId xmlns:a16="http://schemas.microsoft.com/office/drawing/2014/main" id="{E2B91963-2069-B147-B3D4-1615B120DACE}"/>
              </a:ext>
            </a:extLst>
          </p:cNvPr>
          <p:cNvSpPr/>
          <p:nvPr/>
        </p:nvSpPr>
        <p:spPr>
          <a:xfrm>
            <a:off x="5456365" y="30758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0" name="Rectangle 99">
            <a:extLst>
              <a:ext uri="{FF2B5EF4-FFF2-40B4-BE49-F238E27FC236}">
                <a16:creationId xmlns:a16="http://schemas.microsoft.com/office/drawing/2014/main" id="{5A9D9502-22BC-4C4C-B256-752687F98C7C}"/>
              </a:ext>
            </a:extLst>
          </p:cNvPr>
          <p:cNvSpPr/>
          <p:nvPr/>
        </p:nvSpPr>
        <p:spPr>
          <a:xfrm>
            <a:off x="6033370" y="30758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1" name="Rectangle 100">
            <a:extLst>
              <a:ext uri="{FF2B5EF4-FFF2-40B4-BE49-F238E27FC236}">
                <a16:creationId xmlns:a16="http://schemas.microsoft.com/office/drawing/2014/main" id="{242A06C7-4CFD-3342-A8C2-066A3647C1F5}"/>
              </a:ext>
            </a:extLst>
          </p:cNvPr>
          <p:cNvSpPr/>
          <p:nvPr/>
        </p:nvSpPr>
        <p:spPr>
          <a:xfrm>
            <a:off x="6610375" y="30758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2" name="Rectangle 101">
            <a:extLst>
              <a:ext uri="{FF2B5EF4-FFF2-40B4-BE49-F238E27FC236}">
                <a16:creationId xmlns:a16="http://schemas.microsoft.com/office/drawing/2014/main" id="{2F0897ED-F515-F84E-A09A-E0747414114F}"/>
              </a:ext>
            </a:extLst>
          </p:cNvPr>
          <p:cNvSpPr/>
          <p:nvPr/>
        </p:nvSpPr>
        <p:spPr>
          <a:xfrm>
            <a:off x="7187380" y="3075843"/>
            <a:ext cx="577005" cy="318781"/>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03" name="Rectangle 102">
            <a:extLst>
              <a:ext uri="{FF2B5EF4-FFF2-40B4-BE49-F238E27FC236}">
                <a16:creationId xmlns:a16="http://schemas.microsoft.com/office/drawing/2014/main" id="{20546005-259E-F54D-8ED0-56B4898D36B4}"/>
              </a:ext>
            </a:extLst>
          </p:cNvPr>
          <p:cNvSpPr/>
          <p:nvPr/>
        </p:nvSpPr>
        <p:spPr>
          <a:xfrm>
            <a:off x="7764385" y="30758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4" name="Rectangle 103">
            <a:extLst>
              <a:ext uri="{FF2B5EF4-FFF2-40B4-BE49-F238E27FC236}">
                <a16:creationId xmlns:a16="http://schemas.microsoft.com/office/drawing/2014/main" id="{679CFCF1-2F9C-E64C-B7EC-21B9BBE19B7E}"/>
              </a:ext>
            </a:extLst>
          </p:cNvPr>
          <p:cNvSpPr/>
          <p:nvPr/>
        </p:nvSpPr>
        <p:spPr>
          <a:xfrm>
            <a:off x="8341390" y="307584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5" name="Rectangle 104">
            <a:extLst>
              <a:ext uri="{FF2B5EF4-FFF2-40B4-BE49-F238E27FC236}">
                <a16:creationId xmlns:a16="http://schemas.microsoft.com/office/drawing/2014/main" id="{7F87119D-DC5D-DE46-BEC7-35DC5D68FEA3}"/>
              </a:ext>
            </a:extLst>
          </p:cNvPr>
          <p:cNvSpPr/>
          <p:nvPr/>
        </p:nvSpPr>
        <p:spPr>
          <a:xfrm>
            <a:off x="5456365" y="33946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6" name="Rectangle 105">
            <a:extLst>
              <a:ext uri="{FF2B5EF4-FFF2-40B4-BE49-F238E27FC236}">
                <a16:creationId xmlns:a16="http://schemas.microsoft.com/office/drawing/2014/main" id="{1BB96369-1EF2-C545-A08A-24D9BF1EE851}"/>
              </a:ext>
            </a:extLst>
          </p:cNvPr>
          <p:cNvSpPr/>
          <p:nvPr/>
        </p:nvSpPr>
        <p:spPr>
          <a:xfrm>
            <a:off x="6033370" y="33946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7" name="Rectangle 106">
            <a:extLst>
              <a:ext uri="{FF2B5EF4-FFF2-40B4-BE49-F238E27FC236}">
                <a16:creationId xmlns:a16="http://schemas.microsoft.com/office/drawing/2014/main" id="{1A3E9CAE-92BF-8D46-83CF-F350A34DBE9D}"/>
              </a:ext>
            </a:extLst>
          </p:cNvPr>
          <p:cNvSpPr/>
          <p:nvPr/>
        </p:nvSpPr>
        <p:spPr>
          <a:xfrm>
            <a:off x="6610375" y="33946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08" name="Rectangle 107">
            <a:extLst>
              <a:ext uri="{FF2B5EF4-FFF2-40B4-BE49-F238E27FC236}">
                <a16:creationId xmlns:a16="http://schemas.microsoft.com/office/drawing/2014/main" id="{769BA1E1-E6BB-474C-A738-C630B0E4B26E}"/>
              </a:ext>
            </a:extLst>
          </p:cNvPr>
          <p:cNvSpPr/>
          <p:nvPr/>
        </p:nvSpPr>
        <p:spPr>
          <a:xfrm>
            <a:off x="7187380" y="3394624"/>
            <a:ext cx="577005" cy="318781"/>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09" name="Rectangle 108">
            <a:extLst>
              <a:ext uri="{FF2B5EF4-FFF2-40B4-BE49-F238E27FC236}">
                <a16:creationId xmlns:a16="http://schemas.microsoft.com/office/drawing/2014/main" id="{4DA1864A-7C82-2145-A1C6-B7B02857509E}"/>
              </a:ext>
            </a:extLst>
          </p:cNvPr>
          <p:cNvSpPr/>
          <p:nvPr/>
        </p:nvSpPr>
        <p:spPr>
          <a:xfrm>
            <a:off x="7764385" y="3394624"/>
            <a:ext cx="577005" cy="318781"/>
          </a:xfrm>
          <a:prstGeom prst="rect">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10" name="Rectangle 109">
            <a:extLst>
              <a:ext uri="{FF2B5EF4-FFF2-40B4-BE49-F238E27FC236}">
                <a16:creationId xmlns:a16="http://schemas.microsoft.com/office/drawing/2014/main" id="{EBD5B676-6A86-4E4F-8740-DD883C3226BA}"/>
              </a:ext>
            </a:extLst>
          </p:cNvPr>
          <p:cNvSpPr/>
          <p:nvPr/>
        </p:nvSpPr>
        <p:spPr>
          <a:xfrm>
            <a:off x="8341390" y="339462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15" name="Rectangle 114">
            <a:extLst>
              <a:ext uri="{FF2B5EF4-FFF2-40B4-BE49-F238E27FC236}">
                <a16:creationId xmlns:a16="http://schemas.microsoft.com/office/drawing/2014/main" id="{49FBE461-C01A-F543-869B-EA9D5FA75776}"/>
              </a:ext>
            </a:extLst>
          </p:cNvPr>
          <p:cNvSpPr/>
          <p:nvPr/>
        </p:nvSpPr>
        <p:spPr>
          <a:xfrm>
            <a:off x="5500742" y="4440495"/>
            <a:ext cx="2976529" cy="738664"/>
          </a:xfrm>
          <a:prstGeom prst="rect">
            <a:avLst/>
          </a:prstGeom>
          <a:solidFill>
            <a:srgbClr val="FF0000"/>
          </a:solid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How long does it take to test whether there is an edge between vertex v and vertex w in the graph?</a:t>
            </a:r>
          </a:p>
        </p:txBody>
      </p:sp>
      <p:sp>
        <p:nvSpPr>
          <p:cNvPr id="117" name="Rectangle 116">
            <a:extLst>
              <a:ext uri="{FF2B5EF4-FFF2-40B4-BE49-F238E27FC236}">
                <a16:creationId xmlns:a16="http://schemas.microsoft.com/office/drawing/2014/main" id="{DFF4B2F1-05A8-4540-B7FA-ED937CC70AC9}"/>
              </a:ext>
            </a:extLst>
          </p:cNvPr>
          <p:cNvSpPr/>
          <p:nvPr/>
        </p:nvSpPr>
        <p:spPr>
          <a:xfrm>
            <a:off x="8510724" y="4666675"/>
            <a:ext cx="547564" cy="307777"/>
          </a:xfrm>
          <a:prstGeom prst="rect">
            <a:avLst/>
          </a:prstGeom>
          <a:solidFill>
            <a:srgbClr val="1B8E1D"/>
          </a:solid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O(1)</a:t>
            </a:r>
          </a:p>
        </p:txBody>
      </p:sp>
      <p:sp>
        <p:nvSpPr>
          <p:cNvPr id="118" name="Rectangle 117">
            <a:extLst>
              <a:ext uri="{FF2B5EF4-FFF2-40B4-BE49-F238E27FC236}">
                <a16:creationId xmlns:a16="http://schemas.microsoft.com/office/drawing/2014/main" id="{9B6AB71C-2430-5B45-BE43-6486EF2B1950}"/>
              </a:ext>
            </a:extLst>
          </p:cNvPr>
          <p:cNvSpPr/>
          <p:nvPr/>
        </p:nvSpPr>
        <p:spPr>
          <a:xfrm>
            <a:off x="5519884" y="5258058"/>
            <a:ext cx="3335814" cy="1487587"/>
          </a:xfrm>
          <a:prstGeom prst="rect">
            <a:avLst/>
          </a:prstGeom>
          <a:solidFill>
            <a:srgbClr val="FFC000"/>
          </a:solidFill>
        </p:spPr>
        <p:txBody>
          <a:bodyPr wrap="square">
            <a:spAutoFit/>
          </a:bodyPr>
          <a:lstStyle/>
          <a:p>
            <a:pPr marL="285750" indent="-285750">
              <a:spcBef>
                <a:spcPts val="100"/>
              </a:spcBef>
              <a:spcAft>
                <a:spcPts val="100"/>
              </a:spcAft>
              <a:buClr>
                <a:schemeClr val="accent1"/>
              </a:buClr>
              <a:buFont typeface="Wingdings" pitchFamily="2" charset="2"/>
              <a:buChar char="§"/>
            </a:pPr>
            <a:r>
              <a:rPr lang="en-US" sz="1400" dirty="0">
                <a:latin typeface="Arial" panose="020B0604020202020204" pitchFamily="34" charset="0"/>
                <a:cs typeface="Arial" panose="020B0604020202020204" pitchFamily="34" charset="0"/>
              </a:rPr>
              <a:t>Algebraic representation of graph structure. </a:t>
            </a:r>
          </a:p>
          <a:p>
            <a:pPr marL="285750" indent="-285750">
              <a:spcBef>
                <a:spcPts val="100"/>
              </a:spcBef>
              <a:spcAft>
                <a:spcPts val="100"/>
              </a:spcAft>
              <a:buClr>
                <a:schemeClr val="accent1"/>
              </a:buClr>
              <a:buFont typeface="Wingdings" pitchFamily="2" charset="2"/>
              <a:buChar char="§"/>
            </a:pPr>
            <a:r>
              <a:rPr lang="en-US" sz="1400" dirty="0">
                <a:latin typeface="Arial" panose="020B0604020202020204" pitchFamily="34" charset="0"/>
                <a:cs typeface="Arial" panose="020B0604020202020204" pitchFamily="34" charset="0"/>
              </a:rPr>
              <a:t>Fast to test for edges. </a:t>
            </a:r>
          </a:p>
          <a:p>
            <a:pPr marL="285750" indent="-285750">
              <a:spcBef>
                <a:spcPts val="100"/>
              </a:spcBef>
              <a:spcAft>
                <a:spcPts val="100"/>
              </a:spcAft>
              <a:buClr>
                <a:schemeClr val="accent1"/>
              </a:buClr>
              <a:buFont typeface="Wingdings" pitchFamily="2" charset="2"/>
              <a:buChar char="§"/>
            </a:pPr>
            <a:r>
              <a:rPr lang="en-US" sz="1400" dirty="0">
                <a:latin typeface="Arial" panose="020B0604020202020204" pitchFamily="34" charset="0"/>
                <a:cs typeface="Arial" panose="020B0604020202020204" pitchFamily="34" charset="0"/>
              </a:rPr>
              <a:t>Fast to add/remove edges. </a:t>
            </a:r>
          </a:p>
          <a:p>
            <a:pPr marL="285750" indent="-285750">
              <a:spcBef>
                <a:spcPts val="100"/>
              </a:spcBef>
              <a:spcAft>
                <a:spcPts val="100"/>
              </a:spcAft>
              <a:buClr>
                <a:schemeClr val="accent1"/>
              </a:buClr>
              <a:buFont typeface="Wingdings" pitchFamily="2" charset="2"/>
              <a:buChar char="§"/>
            </a:pPr>
            <a:r>
              <a:rPr lang="en-US" sz="1400" dirty="0">
                <a:latin typeface="Arial" panose="020B0604020202020204" pitchFamily="34" charset="0"/>
                <a:cs typeface="Arial" panose="020B0604020202020204" pitchFamily="34" charset="0"/>
              </a:rPr>
              <a:t>Slow to add/remove vertices. </a:t>
            </a:r>
          </a:p>
          <a:p>
            <a:pPr marL="285750" indent="-285750">
              <a:spcBef>
                <a:spcPts val="100"/>
              </a:spcBef>
              <a:spcAft>
                <a:spcPts val="100"/>
              </a:spcAft>
              <a:buClr>
                <a:schemeClr val="accent1"/>
              </a:buClr>
              <a:buFont typeface="Wingdings" pitchFamily="2" charset="2"/>
              <a:buChar char="§"/>
            </a:pPr>
            <a:r>
              <a:rPr lang="en-US" sz="1400" dirty="0">
                <a:latin typeface="Arial" panose="020B0604020202020204" pitchFamily="34" charset="0"/>
                <a:cs typeface="Arial" panose="020B0604020202020204" pitchFamily="34" charset="0"/>
              </a:rPr>
              <a:t>Requires a lot of memory.</a:t>
            </a:r>
          </a:p>
        </p:txBody>
      </p:sp>
      <p:sp>
        <p:nvSpPr>
          <p:cNvPr id="119" name="Rectangle 118">
            <a:extLst>
              <a:ext uri="{FF2B5EF4-FFF2-40B4-BE49-F238E27FC236}">
                <a16:creationId xmlns:a16="http://schemas.microsoft.com/office/drawing/2014/main" id="{7DEFF05F-33CD-8F43-819C-A60EF5023075}"/>
              </a:ext>
            </a:extLst>
          </p:cNvPr>
          <p:cNvSpPr/>
          <p:nvPr/>
        </p:nvSpPr>
        <p:spPr>
          <a:xfrm>
            <a:off x="2197628" y="776382"/>
            <a:ext cx="3137397" cy="276999"/>
          </a:xfrm>
          <a:prstGeom prst="rect">
            <a:avLst/>
          </a:prstGeom>
          <a:noFill/>
        </p:spPr>
        <p:txBody>
          <a:bodyPr wrap="none" rtlCol="0">
            <a:spAutoFit/>
          </a:bodyPr>
          <a:lstStyle/>
          <a:p>
            <a:r>
              <a:rPr lang="en-US" sz="1200" dirty="0">
                <a:solidFill>
                  <a:schemeClr val="accent6"/>
                </a:solidFill>
                <a:latin typeface="Arial" panose="020B0604020202020204" pitchFamily="34" charset="0"/>
                <a:cs typeface="Arial" panose="020B0604020202020204" pitchFamily="34" charset="0"/>
              </a:rPr>
              <a:t>relabel vertices starting at 0 to use as index</a:t>
            </a:r>
          </a:p>
        </p:txBody>
      </p:sp>
      <p:sp>
        <p:nvSpPr>
          <p:cNvPr id="122" name="TextBox 121">
            <a:extLst>
              <a:ext uri="{FF2B5EF4-FFF2-40B4-BE49-F238E27FC236}">
                <a16:creationId xmlns:a16="http://schemas.microsoft.com/office/drawing/2014/main" id="{FFF26CB8-50E7-9047-BA96-1B13731AB0ED}"/>
              </a:ext>
            </a:extLst>
          </p:cNvPr>
          <p:cNvSpPr txBox="1"/>
          <p:nvPr/>
        </p:nvSpPr>
        <p:spPr>
          <a:xfrm>
            <a:off x="613161" y="952316"/>
            <a:ext cx="907621" cy="307777"/>
          </a:xfrm>
          <a:prstGeom prst="rect">
            <a:avLst/>
          </a:prstGeom>
          <a:noFill/>
        </p:spPr>
        <p:txBody>
          <a:bodyPr wrap="none" rtlCol="0">
            <a:spAutoFit/>
          </a:bodyPr>
          <a:lstStyle/>
          <a:p>
            <a:r>
              <a:rPr lang="en-US" sz="1400" dirty="0">
                <a:solidFill>
                  <a:schemeClr val="accent2"/>
                </a:solidFill>
                <a:latin typeface="Times New Roman" panose="02020603050405020304" pitchFamily="18" charset="0"/>
                <a:cs typeface="Times New Roman" panose="02020603050405020304" pitchFamily="18" charset="0"/>
              </a:rPr>
              <a:t>start point</a:t>
            </a:r>
          </a:p>
        </p:txBody>
      </p:sp>
      <p:sp>
        <p:nvSpPr>
          <p:cNvPr id="123" name="TextBox 122">
            <a:extLst>
              <a:ext uri="{FF2B5EF4-FFF2-40B4-BE49-F238E27FC236}">
                <a16:creationId xmlns:a16="http://schemas.microsoft.com/office/drawing/2014/main" id="{4361D2D0-EB2D-BE45-B56B-F35E6E3E47DF}"/>
              </a:ext>
            </a:extLst>
          </p:cNvPr>
          <p:cNvSpPr txBox="1"/>
          <p:nvPr/>
        </p:nvSpPr>
        <p:spPr>
          <a:xfrm>
            <a:off x="861275" y="2260317"/>
            <a:ext cx="857927" cy="307777"/>
          </a:xfrm>
          <a:prstGeom prst="rect">
            <a:avLst/>
          </a:prstGeom>
          <a:noFill/>
        </p:spPr>
        <p:txBody>
          <a:bodyPr wrap="none" rtlCol="0">
            <a:spAutoFit/>
          </a:bodyPr>
          <a:lstStyle/>
          <a:p>
            <a:r>
              <a:rPr lang="en-US" sz="1400" dirty="0">
                <a:solidFill>
                  <a:srgbClr val="00B050"/>
                </a:solidFill>
                <a:latin typeface="Times New Roman" panose="02020603050405020304" pitchFamily="18" charset="0"/>
                <a:cs typeface="Times New Roman" panose="02020603050405020304" pitchFamily="18" charset="0"/>
              </a:rPr>
              <a:t>end point</a:t>
            </a:r>
          </a:p>
        </p:txBody>
      </p:sp>
      <p:sp>
        <p:nvSpPr>
          <p:cNvPr id="124" name="TextBox 123">
            <a:extLst>
              <a:ext uri="{FF2B5EF4-FFF2-40B4-BE49-F238E27FC236}">
                <a16:creationId xmlns:a16="http://schemas.microsoft.com/office/drawing/2014/main" id="{855CAA63-9C00-F340-984C-69A8D9C45151}"/>
              </a:ext>
            </a:extLst>
          </p:cNvPr>
          <p:cNvSpPr txBox="1"/>
          <p:nvPr/>
        </p:nvSpPr>
        <p:spPr>
          <a:xfrm>
            <a:off x="4141599" y="1757164"/>
            <a:ext cx="907621" cy="307777"/>
          </a:xfrm>
          <a:prstGeom prst="rect">
            <a:avLst/>
          </a:prstGeom>
          <a:noFill/>
        </p:spPr>
        <p:txBody>
          <a:bodyPr wrap="none" rtlCol="0">
            <a:spAutoFit/>
          </a:bodyPr>
          <a:lstStyle/>
          <a:p>
            <a:r>
              <a:rPr lang="en-US" sz="1400" dirty="0">
                <a:solidFill>
                  <a:schemeClr val="accent2"/>
                </a:solidFill>
                <a:latin typeface="Times New Roman" panose="02020603050405020304" pitchFamily="18" charset="0"/>
                <a:cs typeface="Times New Roman" panose="02020603050405020304" pitchFamily="18" charset="0"/>
              </a:rPr>
              <a:t>row index</a:t>
            </a:r>
          </a:p>
        </p:txBody>
      </p:sp>
      <p:sp>
        <p:nvSpPr>
          <p:cNvPr id="125" name="TextBox 124">
            <a:extLst>
              <a:ext uri="{FF2B5EF4-FFF2-40B4-BE49-F238E27FC236}">
                <a16:creationId xmlns:a16="http://schemas.microsoft.com/office/drawing/2014/main" id="{00B397A4-15CE-7A46-8A1C-423CA42F2276}"/>
              </a:ext>
            </a:extLst>
          </p:cNvPr>
          <p:cNvSpPr txBox="1"/>
          <p:nvPr/>
        </p:nvSpPr>
        <p:spPr>
          <a:xfrm>
            <a:off x="5767887" y="1067860"/>
            <a:ext cx="1207382" cy="307777"/>
          </a:xfrm>
          <a:prstGeom prst="rect">
            <a:avLst/>
          </a:prstGeom>
          <a:noFill/>
        </p:spPr>
        <p:txBody>
          <a:bodyPr wrap="none" rtlCol="0">
            <a:spAutoFit/>
          </a:bodyPr>
          <a:lstStyle/>
          <a:p>
            <a:r>
              <a:rPr lang="en-US" sz="1400" dirty="0">
                <a:solidFill>
                  <a:srgbClr val="00B050"/>
                </a:solidFill>
                <a:latin typeface="Times New Roman" panose="02020603050405020304" pitchFamily="18" charset="0"/>
                <a:cs typeface="Times New Roman" panose="02020603050405020304" pitchFamily="18" charset="0"/>
              </a:rPr>
              <a:t>Column index</a:t>
            </a:r>
          </a:p>
        </p:txBody>
      </p:sp>
      <p:sp>
        <p:nvSpPr>
          <p:cNvPr id="120" name="Rectangle 119">
            <a:extLst>
              <a:ext uri="{FF2B5EF4-FFF2-40B4-BE49-F238E27FC236}">
                <a16:creationId xmlns:a16="http://schemas.microsoft.com/office/drawing/2014/main" id="{2B6D9553-DA3C-1940-AE14-9C6F50F8A8D9}"/>
              </a:ext>
            </a:extLst>
          </p:cNvPr>
          <p:cNvSpPr/>
          <p:nvPr/>
        </p:nvSpPr>
        <p:spPr>
          <a:xfrm>
            <a:off x="7314859" y="770121"/>
            <a:ext cx="1609736" cy="697627"/>
          </a:xfrm>
          <a:prstGeom prst="rect">
            <a:avLst/>
          </a:prstGeom>
          <a:noFill/>
        </p:spPr>
        <p:txBody>
          <a:bodyPr wrap="none" rtlCol="0">
            <a:spAutoFit/>
          </a:bodyPr>
          <a:lstStyle/>
          <a:p>
            <a:pPr>
              <a:spcBef>
                <a:spcPts val="100"/>
              </a:spcBef>
              <a:spcAft>
                <a:spcPts val="100"/>
              </a:spcAft>
            </a:pPr>
            <a:r>
              <a:rPr lang="en-US" sz="1200" dirty="0">
                <a:solidFill>
                  <a:schemeClr val="accent6"/>
                </a:solidFill>
                <a:latin typeface="Arial" panose="020B0604020202020204" pitchFamily="34" charset="0"/>
                <a:cs typeface="Arial" panose="020B0604020202020204" pitchFamily="34" charset="0"/>
              </a:rPr>
              <a:t>array entry &gt; 1: </a:t>
            </a:r>
          </a:p>
          <a:p>
            <a:pPr marL="171450" indent="-171450">
              <a:spcBef>
                <a:spcPts val="100"/>
              </a:spcBef>
              <a:spcAft>
                <a:spcPts val="100"/>
              </a:spcAft>
              <a:buFontTx/>
              <a:buChar char="-"/>
            </a:pPr>
            <a:r>
              <a:rPr lang="en-US" sz="1200" dirty="0">
                <a:solidFill>
                  <a:schemeClr val="accent6"/>
                </a:solidFill>
                <a:latin typeface="Arial" panose="020B0604020202020204" pitchFamily="34" charset="0"/>
                <a:cs typeface="Arial" panose="020B0604020202020204" pitchFamily="34" charset="0"/>
              </a:rPr>
              <a:t>multiple edges, </a:t>
            </a:r>
          </a:p>
          <a:p>
            <a:pPr marL="171450" indent="-171450">
              <a:spcBef>
                <a:spcPts val="100"/>
              </a:spcBef>
              <a:spcAft>
                <a:spcPts val="100"/>
              </a:spcAft>
              <a:buFontTx/>
              <a:buChar char="-"/>
            </a:pPr>
            <a:r>
              <a:rPr lang="en-US" sz="1200" dirty="0">
                <a:solidFill>
                  <a:schemeClr val="accent6"/>
                </a:solidFill>
                <a:latin typeface="Arial" panose="020B0604020202020204" pitchFamily="34" charset="0"/>
                <a:cs typeface="Arial" panose="020B0604020202020204" pitchFamily="34" charset="0"/>
              </a:rPr>
              <a:t>or weighted edges</a:t>
            </a:r>
          </a:p>
        </p:txBody>
      </p:sp>
      <p:sp>
        <p:nvSpPr>
          <p:cNvPr id="127" name="TextBox 126">
            <a:extLst>
              <a:ext uri="{FF2B5EF4-FFF2-40B4-BE49-F238E27FC236}">
                <a16:creationId xmlns:a16="http://schemas.microsoft.com/office/drawing/2014/main" id="{D2515505-5781-8940-9A93-A9B7B14F85DE}"/>
              </a:ext>
            </a:extLst>
          </p:cNvPr>
          <p:cNvSpPr txBox="1"/>
          <p:nvPr/>
        </p:nvSpPr>
        <p:spPr>
          <a:xfrm>
            <a:off x="3699205" y="2434404"/>
            <a:ext cx="1385316" cy="307777"/>
          </a:xfrm>
          <a:prstGeom prst="rect">
            <a:avLst/>
          </a:prstGeom>
          <a:noFill/>
        </p:spPr>
        <p:txBody>
          <a:bodyPr wrap="square" rtlCol="0">
            <a:spAutoFit/>
          </a:bodyPr>
          <a:lstStyle/>
          <a:p>
            <a:r>
              <a:rPr lang="en-US" sz="1400" dirty="0">
                <a:solidFill>
                  <a:schemeClr val="accent6"/>
                </a:solidFill>
                <a:latin typeface="Times New Roman" panose="02020603050405020304" pitchFamily="18" charset="0"/>
                <a:cs typeface="Times New Roman" panose="02020603050405020304" pitchFamily="18" charset="0"/>
              </a:rPr>
              <a:t>Symmetric entry</a:t>
            </a:r>
          </a:p>
        </p:txBody>
      </p:sp>
      <p:cxnSp>
        <p:nvCxnSpPr>
          <p:cNvPr id="128" name="Straight Arrow Connector 127">
            <a:extLst>
              <a:ext uri="{FF2B5EF4-FFF2-40B4-BE49-F238E27FC236}">
                <a16:creationId xmlns:a16="http://schemas.microsoft.com/office/drawing/2014/main" id="{744F850D-83B5-F946-B018-92F4A14F6A1B}"/>
              </a:ext>
            </a:extLst>
          </p:cNvPr>
          <p:cNvCxnSpPr>
            <a:cxnSpLocks/>
          </p:cNvCxnSpPr>
          <p:nvPr/>
        </p:nvCxnSpPr>
        <p:spPr>
          <a:xfrm flipV="1">
            <a:off x="4970896" y="2325932"/>
            <a:ext cx="422575" cy="195692"/>
          </a:xfrm>
          <a:prstGeom prst="straightConnector1">
            <a:avLst/>
          </a:prstGeom>
          <a:ln w="127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1" name="Rectangle 130">
            <a:extLst>
              <a:ext uri="{FF2B5EF4-FFF2-40B4-BE49-F238E27FC236}">
                <a16:creationId xmlns:a16="http://schemas.microsoft.com/office/drawing/2014/main" id="{501553F8-9848-CF49-AA1F-CB327BE35671}"/>
              </a:ext>
            </a:extLst>
          </p:cNvPr>
          <p:cNvSpPr/>
          <p:nvPr/>
        </p:nvSpPr>
        <p:spPr>
          <a:xfrm>
            <a:off x="61131" y="2667521"/>
            <a:ext cx="3377848" cy="548868"/>
          </a:xfrm>
          <a:prstGeom prst="rect">
            <a:avLst/>
          </a:prstGeom>
          <a:noFill/>
        </p:spPr>
        <p:txBody>
          <a:bodyPr wrap="none" rtlCol="0">
            <a:spAutoFit/>
          </a:bodyPr>
          <a:lstStyle/>
          <a:p>
            <a:pPr algn="ctr">
              <a:spcBef>
                <a:spcPts val="100"/>
              </a:spcBef>
              <a:spcAft>
                <a:spcPts val="100"/>
              </a:spcAft>
            </a:pPr>
            <a:r>
              <a:rPr lang="en-US" sz="1400" dirty="0">
                <a:solidFill>
                  <a:schemeClr val="accent2"/>
                </a:solidFill>
                <a:latin typeface="Arial" panose="020B0604020202020204" pitchFamily="34" charset="0"/>
                <a:cs typeface="Arial" panose="020B0604020202020204" pitchFamily="34" charset="0"/>
              </a:rPr>
              <a:t>5 edges in graph </a:t>
            </a:r>
          </a:p>
          <a:p>
            <a:pPr>
              <a:spcBef>
                <a:spcPts val="100"/>
              </a:spcBef>
              <a:spcAft>
                <a:spcPts val="100"/>
              </a:spcAft>
            </a:pPr>
            <a:r>
              <a:rPr lang="en-US" sz="1400" dirty="0">
                <a:solidFill>
                  <a:schemeClr val="accent2"/>
                </a:solidFill>
                <a:latin typeface="Arial" panose="020B0604020202020204" pitchFamily="34" charset="0"/>
                <a:cs typeface="Arial" panose="020B0604020202020204" pitchFamily="34" charset="0"/>
              </a:rPr>
              <a:t>→ 5 nonzero entries in adjacency matrix</a:t>
            </a:r>
          </a:p>
        </p:txBody>
      </p:sp>
      <p:sp>
        <p:nvSpPr>
          <p:cNvPr id="134" name="Rectangle 133">
            <a:extLst>
              <a:ext uri="{FF2B5EF4-FFF2-40B4-BE49-F238E27FC236}">
                <a16:creationId xmlns:a16="http://schemas.microsoft.com/office/drawing/2014/main" id="{72CA076A-1A3C-C54F-A0A7-DFBFE64B011D}"/>
              </a:ext>
            </a:extLst>
          </p:cNvPr>
          <p:cNvSpPr/>
          <p:nvPr/>
        </p:nvSpPr>
        <p:spPr>
          <a:xfrm>
            <a:off x="6166405" y="1456720"/>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a:t>
            </a:r>
            <a:endParaRPr lang="en-US" dirty="0"/>
          </a:p>
        </p:txBody>
      </p:sp>
      <p:sp>
        <p:nvSpPr>
          <p:cNvPr id="135" name="Rectangle 134">
            <a:extLst>
              <a:ext uri="{FF2B5EF4-FFF2-40B4-BE49-F238E27FC236}">
                <a16:creationId xmlns:a16="http://schemas.microsoft.com/office/drawing/2014/main" id="{EA3A0D9C-308C-BE45-A3E8-4DBFE0B0E80A}"/>
              </a:ext>
            </a:extLst>
          </p:cNvPr>
          <p:cNvSpPr/>
          <p:nvPr/>
        </p:nvSpPr>
        <p:spPr>
          <a:xfrm>
            <a:off x="6724898" y="1456720"/>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a:t>
            </a:r>
            <a:endParaRPr lang="en-US" dirty="0"/>
          </a:p>
        </p:txBody>
      </p:sp>
      <p:sp>
        <p:nvSpPr>
          <p:cNvPr id="136" name="Rectangle 135">
            <a:extLst>
              <a:ext uri="{FF2B5EF4-FFF2-40B4-BE49-F238E27FC236}">
                <a16:creationId xmlns:a16="http://schemas.microsoft.com/office/drawing/2014/main" id="{479985C8-C172-7F4A-AD0A-735572C8F62F}"/>
              </a:ext>
            </a:extLst>
          </p:cNvPr>
          <p:cNvSpPr/>
          <p:nvPr/>
        </p:nvSpPr>
        <p:spPr>
          <a:xfrm>
            <a:off x="7325336" y="1456720"/>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a:t>
            </a:r>
            <a:endParaRPr lang="en-US" dirty="0"/>
          </a:p>
        </p:txBody>
      </p:sp>
      <p:sp>
        <p:nvSpPr>
          <p:cNvPr id="137" name="Rectangle 136">
            <a:extLst>
              <a:ext uri="{FF2B5EF4-FFF2-40B4-BE49-F238E27FC236}">
                <a16:creationId xmlns:a16="http://schemas.microsoft.com/office/drawing/2014/main" id="{612FB6C1-05D1-014D-9873-CCD75EBC19BA}"/>
              </a:ext>
            </a:extLst>
          </p:cNvPr>
          <p:cNvSpPr/>
          <p:nvPr/>
        </p:nvSpPr>
        <p:spPr>
          <a:xfrm>
            <a:off x="7883829" y="1456720"/>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a:t>
            </a:r>
            <a:endParaRPr lang="en-US" dirty="0"/>
          </a:p>
        </p:txBody>
      </p:sp>
      <p:sp>
        <p:nvSpPr>
          <p:cNvPr id="138" name="Rectangle 137">
            <a:extLst>
              <a:ext uri="{FF2B5EF4-FFF2-40B4-BE49-F238E27FC236}">
                <a16:creationId xmlns:a16="http://schemas.microsoft.com/office/drawing/2014/main" id="{6F1C6F9C-8456-DD48-B06F-F5D86B7E1276}"/>
              </a:ext>
            </a:extLst>
          </p:cNvPr>
          <p:cNvSpPr/>
          <p:nvPr/>
        </p:nvSpPr>
        <p:spPr>
          <a:xfrm>
            <a:off x="8484269" y="1456720"/>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5</a:t>
            </a:r>
            <a:endParaRPr lang="en-US" dirty="0"/>
          </a:p>
        </p:txBody>
      </p:sp>
      <p:sp>
        <p:nvSpPr>
          <p:cNvPr id="141" name="Oval 140">
            <a:extLst>
              <a:ext uri="{FF2B5EF4-FFF2-40B4-BE49-F238E27FC236}">
                <a16:creationId xmlns:a16="http://schemas.microsoft.com/office/drawing/2014/main" id="{3F4A60FC-9EB3-3248-8D9D-55A12D3DEE6D}"/>
              </a:ext>
            </a:extLst>
          </p:cNvPr>
          <p:cNvSpPr/>
          <p:nvPr/>
        </p:nvSpPr>
        <p:spPr>
          <a:xfrm>
            <a:off x="1148359" y="1399780"/>
            <a:ext cx="318782" cy="318782"/>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1E0B1584-3E8F-AD4C-87C1-59699C8BA4AE}"/>
              </a:ext>
            </a:extLst>
          </p:cNvPr>
          <p:cNvSpPr/>
          <p:nvPr/>
        </p:nvSpPr>
        <p:spPr>
          <a:xfrm>
            <a:off x="5456365" y="2131593"/>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43" name="Rectangle 142">
            <a:extLst>
              <a:ext uri="{FF2B5EF4-FFF2-40B4-BE49-F238E27FC236}">
                <a16:creationId xmlns:a16="http://schemas.microsoft.com/office/drawing/2014/main" id="{EED89702-07B2-7B43-9729-32BC94B57E26}"/>
              </a:ext>
            </a:extLst>
          </p:cNvPr>
          <p:cNvSpPr/>
          <p:nvPr/>
        </p:nvSpPr>
        <p:spPr>
          <a:xfrm>
            <a:off x="6610375" y="2131594"/>
            <a:ext cx="577005" cy="31878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44" name="Rectangle 143">
            <a:extLst>
              <a:ext uri="{FF2B5EF4-FFF2-40B4-BE49-F238E27FC236}">
                <a16:creationId xmlns:a16="http://schemas.microsoft.com/office/drawing/2014/main" id="{43043DFE-9F7C-9445-B45C-8A9E1FBFFA6A}"/>
              </a:ext>
            </a:extLst>
          </p:cNvPr>
          <p:cNvSpPr/>
          <p:nvPr/>
        </p:nvSpPr>
        <p:spPr>
          <a:xfrm>
            <a:off x="565979" y="4573120"/>
            <a:ext cx="4781636" cy="1783007"/>
          </a:xfrm>
          <a:prstGeom prst="rect">
            <a:avLst/>
          </a:prstGeom>
          <a:noFill/>
          <a:ln w="19050">
            <a:solidFill>
              <a:schemeClr val="accent6"/>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Rectangle 144">
            <a:extLst>
              <a:ext uri="{FF2B5EF4-FFF2-40B4-BE49-F238E27FC236}">
                <a16:creationId xmlns:a16="http://schemas.microsoft.com/office/drawing/2014/main" id="{662024C3-7D53-884C-BA2B-98DEE12A211D}"/>
              </a:ext>
            </a:extLst>
          </p:cNvPr>
          <p:cNvSpPr/>
          <p:nvPr/>
        </p:nvSpPr>
        <p:spPr>
          <a:xfrm>
            <a:off x="3558336" y="5935925"/>
            <a:ext cx="1705741" cy="276999"/>
          </a:xfrm>
          <a:prstGeom prst="rect">
            <a:avLst/>
          </a:prstGeom>
          <a:noFill/>
        </p:spPr>
        <p:txBody>
          <a:bodyPr wrap="square" rtlCol="0">
            <a:spAutoFit/>
          </a:bodyPr>
          <a:lstStyle/>
          <a:p>
            <a:r>
              <a:rPr lang="en-US" sz="1200" dirty="0">
                <a:solidFill>
                  <a:schemeClr val="accent6"/>
                </a:solidFill>
                <a:latin typeface="Arial" panose="020B0604020202020204" pitchFamily="34" charset="0"/>
                <a:cs typeface="Arial" panose="020B0604020202020204" pitchFamily="34" charset="0"/>
              </a:rPr>
              <a:t>expand the 2-d array</a:t>
            </a:r>
          </a:p>
        </p:txBody>
      </p:sp>
      <p:sp>
        <p:nvSpPr>
          <p:cNvPr id="139" name="Rectangle 138">
            <a:extLst>
              <a:ext uri="{FF2B5EF4-FFF2-40B4-BE49-F238E27FC236}">
                <a16:creationId xmlns:a16="http://schemas.microsoft.com/office/drawing/2014/main" id="{BCE4AF85-0FC6-6F40-A1A2-7892A08874C1}"/>
              </a:ext>
            </a:extLst>
          </p:cNvPr>
          <p:cNvSpPr/>
          <p:nvPr/>
        </p:nvSpPr>
        <p:spPr>
          <a:xfrm>
            <a:off x="5352948" y="3756769"/>
            <a:ext cx="3840570" cy="646331"/>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The grid (2-d array) is indexed by the vertices labels and stores information in a particular location based on whether these two vertices have an edge between them or not</a:t>
            </a:r>
          </a:p>
        </p:txBody>
      </p:sp>
      <p:sp>
        <p:nvSpPr>
          <p:cNvPr id="152" name="Rectangle 151">
            <a:extLst>
              <a:ext uri="{FF2B5EF4-FFF2-40B4-BE49-F238E27FC236}">
                <a16:creationId xmlns:a16="http://schemas.microsoft.com/office/drawing/2014/main" id="{897ACA12-A6EC-4540-AD6F-6BDDEA0540FD}"/>
              </a:ext>
            </a:extLst>
          </p:cNvPr>
          <p:cNvSpPr/>
          <p:nvPr/>
        </p:nvSpPr>
        <p:spPr>
          <a:xfrm>
            <a:off x="8029581" y="6444171"/>
            <a:ext cx="644728" cy="276999"/>
          </a:xfrm>
          <a:prstGeom prst="rect">
            <a:avLst/>
          </a:prstGeom>
          <a:noFill/>
        </p:spPr>
        <p:txBody>
          <a:bodyPr wrap="none" rtlCol="0">
            <a:spAutoFit/>
          </a:bodyPr>
          <a:lstStyle/>
          <a:p>
            <a:r>
              <a:rPr lang="en-US" sz="1200" dirty="0">
                <a:solidFill>
                  <a:schemeClr val="accent1"/>
                </a:solidFill>
                <a:latin typeface="Arial" panose="020B0604020202020204" pitchFamily="34" charset="0"/>
                <a:cs typeface="Arial" panose="020B0604020202020204" pitchFamily="34" charset="0"/>
              </a:rPr>
              <a:t>sparse</a:t>
            </a:r>
          </a:p>
        </p:txBody>
      </p:sp>
      <p:sp>
        <p:nvSpPr>
          <p:cNvPr id="3" name="TextBox 2">
            <a:extLst>
              <a:ext uri="{FF2B5EF4-FFF2-40B4-BE49-F238E27FC236}">
                <a16:creationId xmlns:a16="http://schemas.microsoft.com/office/drawing/2014/main" id="{645208BF-B5FA-9D2B-8B98-B3A7B9EB373C}"/>
              </a:ext>
            </a:extLst>
          </p:cNvPr>
          <p:cNvSpPr txBox="1"/>
          <p:nvPr/>
        </p:nvSpPr>
        <p:spPr>
          <a:xfrm>
            <a:off x="1292959" y="6280423"/>
            <a:ext cx="4066334"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Graph Implementations</a:t>
            </a:r>
          </a:p>
          <a:p>
            <a:r>
              <a:rPr lang="en-GB" sz="1400" dirty="0">
                <a:hlinkClick r:id="rId3"/>
              </a:rPr>
              <a:t>https://www.youtube.com/watch?v=2guA5uMEmZQ</a:t>
            </a:r>
            <a:r>
              <a:rPr lang="en-GB" sz="1400" dirty="0"/>
              <a:t> </a:t>
            </a:r>
            <a:endParaRPr lang="en-SE" sz="1400" dirty="0"/>
          </a:p>
        </p:txBody>
      </p:sp>
      <p:sp>
        <p:nvSpPr>
          <p:cNvPr id="4" name="Rectangle 3">
            <a:extLst>
              <a:ext uri="{FF2B5EF4-FFF2-40B4-BE49-F238E27FC236}">
                <a16:creationId xmlns:a16="http://schemas.microsoft.com/office/drawing/2014/main" id="{D815D435-8400-BB26-8FEF-0C6B960E2DF4}"/>
              </a:ext>
            </a:extLst>
          </p:cNvPr>
          <p:cNvSpPr/>
          <p:nvPr/>
        </p:nvSpPr>
        <p:spPr>
          <a:xfrm>
            <a:off x="2886343" y="4131772"/>
            <a:ext cx="2295840" cy="738664"/>
          </a:xfrm>
          <a:prstGeom prst="rect">
            <a:avLst/>
          </a:prstGeom>
          <a:solidFill>
            <a:srgbClr val="1B8E1D"/>
          </a:solid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v*2 instead of v+1 to amortize cost of adding new vertices in the future.</a:t>
            </a:r>
          </a:p>
        </p:txBody>
      </p:sp>
    </p:spTree>
    <p:extLst>
      <p:ext uri="{BB962C8B-B14F-4D97-AF65-F5344CB8AC3E}">
        <p14:creationId xmlns:p14="http://schemas.microsoft.com/office/powerpoint/2010/main" val="1432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dissolv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ssolv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dissolve">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dissolv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dissolve">
                                      <p:cBhvr>
                                        <p:cTn id="32" dur="500"/>
                                        <p:tgtEl>
                                          <p:spTgt spid="7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dissolve">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dissolve">
                                      <p:cBhvr>
                                        <p:cTn id="40" dur="500"/>
                                        <p:tgtEl>
                                          <p:spTgt spid="135"/>
                                        </p:tgtEl>
                                      </p:cBhvr>
                                    </p:animEffect>
                                  </p:childTnLst>
                                </p:cTn>
                              </p:par>
                              <p:par>
                                <p:cTn id="41" presetID="9" presetClass="entr" presetSubtype="0" fill="hold" nodeType="withEffect">
                                  <p:stCondLst>
                                    <p:cond delay="0"/>
                                  </p:stCondLst>
                                  <p:childTnLst>
                                    <p:set>
                                      <p:cBhvr>
                                        <p:cTn id="42" dur="1" fill="hold">
                                          <p:stCondLst>
                                            <p:cond delay="0"/>
                                          </p:stCondLst>
                                        </p:cTn>
                                        <p:tgtEl>
                                          <p:spTgt spid="73">
                                            <p:txEl>
                                              <p:pRg st="1" end="1"/>
                                            </p:txEl>
                                          </p:spTgt>
                                        </p:tgtEl>
                                        <p:attrNameLst>
                                          <p:attrName>style.visibility</p:attrName>
                                        </p:attrNameLst>
                                      </p:cBhvr>
                                      <p:to>
                                        <p:strVal val="visible"/>
                                      </p:to>
                                    </p:set>
                                    <p:animEffect transition="in" filter="dissolve">
                                      <p:cBhvr>
                                        <p:cTn id="43" dur="500"/>
                                        <p:tgtEl>
                                          <p:spTgt spid="7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dissolve">
                                      <p:cBhvr>
                                        <p:cTn id="48" dur="500"/>
                                        <p:tgtEl>
                                          <p:spTgt spid="8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83">
                                            <p:txEl>
                                              <p:pRg st="0" end="0"/>
                                            </p:txEl>
                                          </p:spTgt>
                                        </p:tgtEl>
                                        <p:attrNameLst>
                                          <p:attrName>style.visibility</p:attrName>
                                        </p:attrNameLst>
                                      </p:cBhvr>
                                      <p:to>
                                        <p:strVal val="visible"/>
                                      </p:to>
                                    </p:set>
                                    <p:animEffect transition="in" filter="dissolve">
                                      <p:cBhvr>
                                        <p:cTn id="53" dur="500"/>
                                        <p:tgtEl>
                                          <p:spTgt spid="8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83">
                                            <p:txEl>
                                              <p:pRg st="0" end="0"/>
                                            </p:txEl>
                                          </p:spTgt>
                                        </p:tgtEl>
                                      </p:cBhvr>
                                    </p:animEffect>
                                    <p:set>
                                      <p:cBhvr>
                                        <p:cTn id="58" dur="1" fill="hold">
                                          <p:stCondLst>
                                            <p:cond delay="499"/>
                                          </p:stCondLst>
                                        </p:cTn>
                                        <p:tgtEl>
                                          <p:spTgt spid="83">
                                            <p:txEl>
                                              <p:pRg st="0" end="0"/>
                                            </p:txEl>
                                          </p:spTgt>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83">
                                            <p:bg/>
                                          </p:spTgt>
                                        </p:tgtEl>
                                      </p:cBhvr>
                                    </p:animEffect>
                                    <p:set>
                                      <p:cBhvr>
                                        <p:cTn id="61" dur="1" fill="hold">
                                          <p:stCondLst>
                                            <p:cond delay="499"/>
                                          </p:stCondLst>
                                        </p:cTn>
                                        <p:tgtEl>
                                          <p:spTgt spid="83">
                                            <p:bg/>
                                          </p:spTgt>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135"/>
                                        </p:tgtEl>
                                      </p:cBhvr>
                                    </p:animEffect>
                                    <p:set>
                                      <p:cBhvr>
                                        <p:cTn id="64" dur="1" fill="hold">
                                          <p:stCondLst>
                                            <p:cond delay="499"/>
                                          </p:stCondLst>
                                        </p:cTn>
                                        <p:tgtEl>
                                          <p:spTgt spid="135"/>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73">
                                            <p:txEl>
                                              <p:pRg st="1" end="1"/>
                                            </p:txEl>
                                          </p:spTgt>
                                        </p:tgtEl>
                                      </p:cBhvr>
                                    </p:animEffect>
                                    <p:set>
                                      <p:cBhvr>
                                        <p:cTn id="67" dur="1" fill="hold">
                                          <p:stCondLst>
                                            <p:cond delay="499"/>
                                          </p:stCondLst>
                                        </p:cTn>
                                        <p:tgtEl>
                                          <p:spTgt spid="73">
                                            <p:txEl>
                                              <p:pRg st="1" end="1"/>
                                            </p:txEl>
                                          </p:spTgt>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71"/>
                                        </p:tgtEl>
                                      </p:cBhvr>
                                    </p:animEffect>
                                    <p:set>
                                      <p:cBhvr>
                                        <p:cTn id="70" dur="1" fill="hold">
                                          <p:stCondLst>
                                            <p:cond delay="499"/>
                                          </p:stCondLst>
                                        </p:cTn>
                                        <p:tgtEl>
                                          <p:spTgt spid="7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dissolve">
                                      <p:cBhvr>
                                        <p:cTn id="75" dur="500"/>
                                        <p:tgtEl>
                                          <p:spTgt spid="14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73">
                                            <p:txEl>
                                              <p:pRg st="0" end="0"/>
                                            </p:txEl>
                                          </p:spTgt>
                                        </p:tgtEl>
                                        <p:attrNameLst>
                                          <p:attrName>style.visibility</p:attrName>
                                        </p:attrNameLst>
                                      </p:cBhvr>
                                      <p:to>
                                        <p:strVal val="visible"/>
                                      </p:to>
                                    </p:set>
                                    <p:animEffect transition="in" filter="dissolve">
                                      <p:cBhvr>
                                        <p:cTn id="80" dur="500"/>
                                        <p:tgtEl>
                                          <p:spTgt spid="73">
                                            <p:txEl>
                                              <p:pRg st="0" end="0"/>
                                            </p:txEl>
                                          </p:spTgt>
                                        </p:tgtEl>
                                      </p:cBhvr>
                                    </p:animEffect>
                                  </p:childTnLst>
                                </p:cTn>
                              </p:par>
                              <p:par>
                                <p:cTn id="81" presetID="9" presetClass="entr" presetSubtype="0" fill="hold" grpId="1" nodeType="withEffect">
                                  <p:stCondLst>
                                    <p:cond delay="0"/>
                                  </p:stCondLst>
                                  <p:childTnLst>
                                    <p:set>
                                      <p:cBhvr>
                                        <p:cTn id="82" dur="1" fill="hold">
                                          <p:stCondLst>
                                            <p:cond delay="0"/>
                                          </p:stCondLst>
                                        </p:cTn>
                                        <p:tgtEl>
                                          <p:spTgt spid="134"/>
                                        </p:tgtEl>
                                        <p:attrNameLst>
                                          <p:attrName>style.visibility</p:attrName>
                                        </p:attrNameLst>
                                      </p:cBhvr>
                                      <p:to>
                                        <p:strVal val="visible"/>
                                      </p:to>
                                    </p:set>
                                    <p:animEffect transition="in" filter="dissolve">
                                      <p:cBhvr>
                                        <p:cTn id="83" dur="500"/>
                                        <p:tgtEl>
                                          <p:spTgt spid="134"/>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dissolve">
                                      <p:cBhvr>
                                        <p:cTn id="88" dur="5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dissolve">
                                      <p:cBhvr>
                                        <p:cTn id="93" dur="500"/>
                                        <p:tgtEl>
                                          <p:spTgt spid="12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22"/>
                                        </p:tgtEl>
                                        <p:attrNameLst>
                                          <p:attrName>style.visibility</p:attrName>
                                        </p:attrNameLst>
                                      </p:cBhvr>
                                      <p:to>
                                        <p:strVal val="visible"/>
                                      </p:to>
                                    </p:set>
                                    <p:animEffect transition="in" filter="dissolve">
                                      <p:cBhvr>
                                        <p:cTn id="96" dur="500"/>
                                        <p:tgtEl>
                                          <p:spTgt spid="122"/>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23"/>
                                        </p:tgtEl>
                                        <p:attrNameLst>
                                          <p:attrName>style.visibility</p:attrName>
                                        </p:attrNameLst>
                                      </p:cBhvr>
                                      <p:to>
                                        <p:strVal val="visible"/>
                                      </p:to>
                                    </p:set>
                                    <p:animEffect transition="in" filter="dissolve">
                                      <p:cBhvr>
                                        <p:cTn id="101" dur="500"/>
                                        <p:tgtEl>
                                          <p:spTgt spid="123"/>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dissolve">
                                      <p:cBhvr>
                                        <p:cTn id="104" dur="500"/>
                                        <p:tgtEl>
                                          <p:spTgt spid="125"/>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76">
                                            <p:txEl>
                                              <p:pRg st="0" end="0"/>
                                            </p:txEl>
                                          </p:spTgt>
                                        </p:tgtEl>
                                        <p:attrNameLst>
                                          <p:attrName>style.visibility</p:attrName>
                                        </p:attrNameLst>
                                      </p:cBhvr>
                                      <p:to>
                                        <p:strVal val="visible"/>
                                      </p:to>
                                    </p:set>
                                    <p:animEffect transition="in" filter="dissolve">
                                      <p:cBhvr>
                                        <p:cTn id="109" dur="500"/>
                                        <p:tgtEl>
                                          <p:spTgt spid="76">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dissolve">
                                      <p:cBhvr>
                                        <p:cTn id="114" dur="500"/>
                                        <p:tgtEl>
                                          <p:spTgt spid="120"/>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73">
                                            <p:txEl>
                                              <p:pRg st="1" end="1"/>
                                            </p:txEl>
                                          </p:spTgt>
                                        </p:tgtEl>
                                        <p:attrNameLst>
                                          <p:attrName>style.visibility</p:attrName>
                                        </p:attrNameLst>
                                      </p:cBhvr>
                                      <p:to>
                                        <p:strVal val="visible"/>
                                      </p:to>
                                    </p:set>
                                    <p:animEffect transition="in" filter="dissolve">
                                      <p:cBhvr>
                                        <p:cTn id="119" dur="500"/>
                                        <p:tgtEl>
                                          <p:spTgt spid="73">
                                            <p:txEl>
                                              <p:pRg st="1" end="1"/>
                                            </p:txEl>
                                          </p:spTgt>
                                        </p:tgtEl>
                                      </p:cBhvr>
                                    </p:animEffect>
                                  </p:childTnLst>
                                </p:cTn>
                              </p:par>
                              <p:par>
                                <p:cTn id="120" presetID="9" presetClass="entr" presetSubtype="0" fill="hold" nodeType="withEffect">
                                  <p:stCondLst>
                                    <p:cond delay="0"/>
                                  </p:stCondLst>
                                  <p:childTnLst>
                                    <p:set>
                                      <p:cBhvr>
                                        <p:cTn id="121" dur="1" fill="hold">
                                          <p:stCondLst>
                                            <p:cond delay="0"/>
                                          </p:stCondLst>
                                        </p:cTn>
                                        <p:tgtEl>
                                          <p:spTgt spid="74">
                                            <p:txEl>
                                              <p:pRg st="0" end="0"/>
                                            </p:txEl>
                                          </p:spTgt>
                                        </p:tgtEl>
                                        <p:attrNameLst>
                                          <p:attrName>style.visibility</p:attrName>
                                        </p:attrNameLst>
                                      </p:cBhvr>
                                      <p:to>
                                        <p:strVal val="visible"/>
                                      </p:to>
                                    </p:set>
                                    <p:animEffect transition="in" filter="dissolve">
                                      <p:cBhvr>
                                        <p:cTn id="122" dur="500"/>
                                        <p:tgtEl>
                                          <p:spTgt spid="74">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81"/>
                                        </p:tgtEl>
                                        <p:attrNameLst>
                                          <p:attrName>style.visibility</p:attrName>
                                        </p:attrNameLst>
                                      </p:cBhvr>
                                      <p:to>
                                        <p:strVal val="visible"/>
                                      </p:to>
                                    </p:set>
                                    <p:animEffect transition="in" filter="dissolve">
                                      <p:cBhvr>
                                        <p:cTn id="127" dur="500"/>
                                        <p:tgtEl>
                                          <p:spTgt spid="81"/>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127"/>
                                        </p:tgtEl>
                                        <p:attrNameLst>
                                          <p:attrName>style.visibility</p:attrName>
                                        </p:attrNameLst>
                                      </p:cBhvr>
                                      <p:to>
                                        <p:strVal val="visible"/>
                                      </p:to>
                                    </p:set>
                                    <p:animEffect transition="in" filter="dissolve">
                                      <p:cBhvr>
                                        <p:cTn id="132" dur="500"/>
                                        <p:tgtEl>
                                          <p:spTgt spid="127"/>
                                        </p:tgtEl>
                                      </p:cBhvr>
                                    </p:animEffect>
                                  </p:childTnLst>
                                </p:cTn>
                              </p:par>
                              <p:par>
                                <p:cTn id="133" presetID="9" presetClass="entr" presetSubtype="0" fill="hold" nodeType="with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dissolve">
                                      <p:cBhvr>
                                        <p:cTn id="135" dur="500"/>
                                        <p:tgtEl>
                                          <p:spTgt spid="128"/>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nodeType="clickEffect">
                                  <p:stCondLst>
                                    <p:cond delay="0"/>
                                  </p:stCondLst>
                                  <p:childTnLst>
                                    <p:set>
                                      <p:cBhvr>
                                        <p:cTn id="139" dur="1" fill="hold">
                                          <p:stCondLst>
                                            <p:cond delay="0"/>
                                          </p:stCondLst>
                                        </p:cTn>
                                        <p:tgtEl>
                                          <p:spTgt spid="81">
                                            <p:txEl>
                                              <p:pRg st="0" end="0"/>
                                            </p:txEl>
                                          </p:spTgt>
                                        </p:tgtEl>
                                        <p:attrNameLst>
                                          <p:attrName>style.visibility</p:attrName>
                                        </p:attrNameLst>
                                      </p:cBhvr>
                                      <p:to>
                                        <p:strVal val="visible"/>
                                      </p:to>
                                    </p:set>
                                    <p:animEffect transition="in" filter="dissolve">
                                      <p:cBhvr>
                                        <p:cTn id="140" dur="500"/>
                                        <p:tgtEl>
                                          <p:spTgt spid="81">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131"/>
                                        </p:tgtEl>
                                        <p:attrNameLst>
                                          <p:attrName>style.visibility</p:attrName>
                                        </p:attrNameLst>
                                      </p:cBhvr>
                                      <p:to>
                                        <p:strVal val="visible"/>
                                      </p:to>
                                    </p:set>
                                    <p:animEffect transition="in" filter="dissolve">
                                      <p:cBhvr>
                                        <p:cTn id="145" dur="500"/>
                                        <p:tgtEl>
                                          <p:spTgt spid="131"/>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90"/>
                                        </p:tgtEl>
                                        <p:attrNameLst>
                                          <p:attrName>style.visibility</p:attrName>
                                        </p:attrNameLst>
                                      </p:cBhvr>
                                      <p:to>
                                        <p:strVal val="visible"/>
                                      </p:to>
                                    </p:set>
                                    <p:animEffect transition="in" filter="dissolve">
                                      <p:cBhvr>
                                        <p:cTn id="150" dur="500"/>
                                        <p:tgtEl>
                                          <p:spTgt spid="90"/>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dissolve">
                                      <p:cBhvr>
                                        <p:cTn id="153" dur="500"/>
                                        <p:tgtEl>
                                          <p:spTgt spid="102"/>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108"/>
                                        </p:tgtEl>
                                        <p:attrNameLst>
                                          <p:attrName>style.visibility</p:attrName>
                                        </p:attrNameLst>
                                      </p:cBhvr>
                                      <p:to>
                                        <p:strVal val="visible"/>
                                      </p:to>
                                    </p:set>
                                    <p:animEffect transition="in" filter="dissolve">
                                      <p:cBhvr>
                                        <p:cTn id="156" dur="500"/>
                                        <p:tgtEl>
                                          <p:spTgt spid="108"/>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Effect transition="in" filter="dissolve">
                                      <p:cBhvr>
                                        <p:cTn id="159" dur="500"/>
                                        <p:tgtEl>
                                          <p:spTgt spid="109"/>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73">
                                            <p:txEl>
                                              <p:pRg st="2" end="2"/>
                                            </p:txEl>
                                          </p:spTgt>
                                        </p:tgtEl>
                                        <p:attrNameLst>
                                          <p:attrName>style.visibility</p:attrName>
                                        </p:attrNameLst>
                                      </p:cBhvr>
                                      <p:to>
                                        <p:strVal val="visible"/>
                                      </p:to>
                                    </p:set>
                                    <p:animEffect transition="in" filter="dissolve">
                                      <p:cBhvr>
                                        <p:cTn id="162" dur="500"/>
                                        <p:tgtEl>
                                          <p:spTgt spid="73">
                                            <p:txEl>
                                              <p:pRg st="2" end="2"/>
                                            </p:txEl>
                                          </p:spTgt>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73">
                                            <p:txEl>
                                              <p:pRg st="3" end="3"/>
                                            </p:txEl>
                                          </p:spTgt>
                                        </p:tgtEl>
                                        <p:attrNameLst>
                                          <p:attrName>style.visibility</p:attrName>
                                        </p:attrNameLst>
                                      </p:cBhvr>
                                      <p:to>
                                        <p:strVal val="visible"/>
                                      </p:to>
                                    </p:set>
                                    <p:animEffect transition="in" filter="dissolve">
                                      <p:cBhvr>
                                        <p:cTn id="165" dur="500"/>
                                        <p:tgtEl>
                                          <p:spTgt spid="73">
                                            <p:txEl>
                                              <p:pRg st="3" end="3"/>
                                            </p:txEl>
                                          </p:spTgt>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73">
                                            <p:txEl>
                                              <p:pRg st="4" end="4"/>
                                            </p:txEl>
                                          </p:spTgt>
                                        </p:tgtEl>
                                        <p:attrNameLst>
                                          <p:attrName>style.visibility</p:attrName>
                                        </p:attrNameLst>
                                      </p:cBhvr>
                                      <p:to>
                                        <p:strVal val="visible"/>
                                      </p:to>
                                    </p:set>
                                    <p:animEffect transition="in" filter="dissolve">
                                      <p:cBhvr>
                                        <p:cTn id="168" dur="500"/>
                                        <p:tgtEl>
                                          <p:spTgt spid="73">
                                            <p:txEl>
                                              <p:pRg st="4" end="4"/>
                                            </p:txEl>
                                          </p:spTgt>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73">
                                            <p:txEl>
                                              <p:pRg st="5" end="5"/>
                                            </p:txEl>
                                          </p:spTgt>
                                        </p:tgtEl>
                                        <p:attrNameLst>
                                          <p:attrName>style.visibility</p:attrName>
                                        </p:attrNameLst>
                                      </p:cBhvr>
                                      <p:to>
                                        <p:strVal val="visible"/>
                                      </p:to>
                                    </p:set>
                                    <p:animEffect transition="in" filter="dissolve">
                                      <p:cBhvr>
                                        <p:cTn id="171" dur="500"/>
                                        <p:tgtEl>
                                          <p:spTgt spid="73">
                                            <p:txEl>
                                              <p:pRg st="5" end="5"/>
                                            </p:txEl>
                                          </p:spTgt>
                                        </p:tgtEl>
                                      </p:cBhvr>
                                    </p:animEffect>
                                  </p:childTnLst>
                                </p:cTn>
                              </p:par>
                              <p:par>
                                <p:cTn id="172" presetID="9" presetClass="entr" presetSubtype="0" fill="hold" grpId="2" nodeType="withEffect">
                                  <p:stCondLst>
                                    <p:cond delay="0"/>
                                  </p:stCondLst>
                                  <p:childTnLst>
                                    <p:set>
                                      <p:cBhvr>
                                        <p:cTn id="173" dur="1" fill="hold">
                                          <p:stCondLst>
                                            <p:cond delay="0"/>
                                          </p:stCondLst>
                                        </p:cTn>
                                        <p:tgtEl>
                                          <p:spTgt spid="135"/>
                                        </p:tgtEl>
                                        <p:attrNameLst>
                                          <p:attrName>style.visibility</p:attrName>
                                        </p:attrNameLst>
                                      </p:cBhvr>
                                      <p:to>
                                        <p:strVal val="visible"/>
                                      </p:to>
                                    </p:set>
                                    <p:animEffect transition="in" filter="dissolve">
                                      <p:cBhvr>
                                        <p:cTn id="174" dur="500"/>
                                        <p:tgtEl>
                                          <p:spTgt spid="135"/>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36"/>
                                        </p:tgtEl>
                                        <p:attrNameLst>
                                          <p:attrName>style.visibility</p:attrName>
                                        </p:attrNameLst>
                                      </p:cBhvr>
                                      <p:to>
                                        <p:strVal val="visible"/>
                                      </p:to>
                                    </p:set>
                                    <p:animEffect transition="in" filter="dissolve">
                                      <p:cBhvr>
                                        <p:cTn id="177" dur="500"/>
                                        <p:tgtEl>
                                          <p:spTgt spid="136"/>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137"/>
                                        </p:tgtEl>
                                        <p:attrNameLst>
                                          <p:attrName>style.visibility</p:attrName>
                                        </p:attrNameLst>
                                      </p:cBhvr>
                                      <p:to>
                                        <p:strVal val="visible"/>
                                      </p:to>
                                    </p:set>
                                    <p:animEffect transition="in" filter="dissolve">
                                      <p:cBhvr>
                                        <p:cTn id="180" dur="500"/>
                                        <p:tgtEl>
                                          <p:spTgt spid="137"/>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138"/>
                                        </p:tgtEl>
                                        <p:attrNameLst>
                                          <p:attrName>style.visibility</p:attrName>
                                        </p:attrNameLst>
                                      </p:cBhvr>
                                      <p:to>
                                        <p:strVal val="visible"/>
                                      </p:to>
                                    </p:set>
                                    <p:animEffect transition="in" filter="dissolve">
                                      <p:cBhvr>
                                        <p:cTn id="183" dur="500"/>
                                        <p:tgtEl>
                                          <p:spTgt spid="138"/>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75"/>
                                        </p:tgtEl>
                                        <p:attrNameLst>
                                          <p:attrName>style.visibility</p:attrName>
                                        </p:attrNameLst>
                                      </p:cBhvr>
                                      <p:to>
                                        <p:strVal val="visible"/>
                                      </p:to>
                                    </p:set>
                                    <p:animEffect transition="in" filter="dissolve">
                                      <p:cBhvr>
                                        <p:cTn id="188" dur="500"/>
                                        <p:tgtEl>
                                          <p:spTgt spid="75"/>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dissolve">
                                      <p:cBhvr>
                                        <p:cTn id="191" dur="500"/>
                                        <p:tgtEl>
                                          <p:spTgt spid="77"/>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78"/>
                                        </p:tgtEl>
                                        <p:attrNameLst>
                                          <p:attrName>style.visibility</p:attrName>
                                        </p:attrNameLst>
                                      </p:cBhvr>
                                      <p:to>
                                        <p:strVal val="visible"/>
                                      </p:to>
                                    </p:set>
                                    <p:animEffect transition="in" filter="dissolve">
                                      <p:cBhvr>
                                        <p:cTn id="194" dur="500"/>
                                        <p:tgtEl>
                                          <p:spTgt spid="78"/>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dissolve">
                                      <p:cBhvr>
                                        <p:cTn id="197" dur="500"/>
                                        <p:tgtEl>
                                          <p:spTgt spid="79"/>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80"/>
                                        </p:tgtEl>
                                        <p:attrNameLst>
                                          <p:attrName>style.visibility</p:attrName>
                                        </p:attrNameLst>
                                      </p:cBhvr>
                                      <p:to>
                                        <p:strVal val="visible"/>
                                      </p:to>
                                    </p:set>
                                    <p:animEffect transition="in" filter="dissolve">
                                      <p:cBhvr>
                                        <p:cTn id="200" dur="500"/>
                                        <p:tgtEl>
                                          <p:spTgt spid="80"/>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dissolve">
                                      <p:cBhvr>
                                        <p:cTn id="203" dur="500"/>
                                        <p:tgtEl>
                                          <p:spTgt spid="82"/>
                                        </p:tgtEl>
                                      </p:cBhvr>
                                    </p:animEffect>
                                  </p:childTnLst>
                                </p:cTn>
                              </p:par>
                              <p:par>
                                <p:cTn id="204" presetID="9" presetClass="entr" presetSubtype="0" fill="hold" grpId="2" nodeType="withEffect">
                                  <p:stCondLst>
                                    <p:cond delay="0"/>
                                  </p:stCondLst>
                                  <p:childTnLst>
                                    <p:set>
                                      <p:cBhvr>
                                        <p:cTn id="205" dur="1" fill="hold">
                                          <p:stCondLst>
                                            <p:cond delay="0"/>
                                          </p:stCondLst>
                                        </p:cTn>
                                        <p:tgtEl>
                                          <p:spTgt spid="83">
                                            <p:bg/>
                                          </p:spTgt>
                                        </p:tgtEl>
                                        <p:attrNameLst>
                                          <p:attrName>style.visibility</p:attrName>
                                        </p:attrNameLst>
                                      </p:cBhvr>
                                      <p:to>
                                        <p:strVal val="visible"/>
                                      </p:to>
                                    </p:set>
                                    <p:animEffect transition="in" filter="dissolve">
                                      <p:cBhvr>
                                        <p:cTn id="206" dur="500"/>
                                        <p:tgtEl>
                                          <p:spTgt spid="83">
                                            <p:bg/>
                                          </p:spTgt>
                                        </p:tgtEl>
                                      </p:cBhvr>
                                    </p:animEffect>
                                  </p:childTnLst>
                                </p:cTn>
                              </p:par>
                              <p:par>
                                <p:cTn id="207" presetID="9" presetClass="entr" presetSubtype="0" fill="hold" grpId="2" nodeType="withEffect">
                                  <p:stCondLst>
                                    <p:cond delay="0"/>
                                  </p:stCondLst>
                                  <p:childTnLst>
                                    <p:set>
                                      <p:cBhvr>
                                        <p:cTn id="208" dur="1" fill="hold">
                                          <p:stCondLst>
                                            <p:cond delay="0"/>
                                          </p:stCondLst>
                                        </p:cTn>
                                        <p:tgtEl>
                                          <p:spTgt spid="83">
                                            <p:txEl>
                                              <p:pRg st="0" end="0"/>
                                            </p:txEl>
                                          </p:spTgt>
                                        </p:tgtEl>
                                        <p:attrNameLst>
                                          <p:attrName>style.visibility</p:attrName>
                                        </p:attrNameLst>
                                      </p:cBhvr>
                                      <p:to>
                                        <p:strVal val="visible"/>
                                      </p:to>
                                    </p:set>
                                    <p:animEffect transition="in" filter="dissolve">
                                      <p:cBhvr>
                                        <p:cTn id="209" dur="500"/>
                                        <p:tgtEl>
                                          <p:spTgt spid="83">
                                            <p:txEl>
                                              <p:pRg st="0" end="0"/>
                                            </p:txEl>
                                          </p:spTgt>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84"/>
                                        </p:tgtEl>
                                        <p:attrNameLst>
                                          <p:attrName>style.visibility</p:attrName>
                                        </p:attrNameLst>
                                      </p:cBhvr>
                                      <p:to>
                                        <p:strVal val="visible"/>
                                      </p:to>
                                    </p:set>
                                    <p:animEffect transition="in" filter="dissolve">
                                      <p:cBhvr>
                                        <p:cTn id="212" dur="500"/>
                                        <p:tgtEl>
                                          <p:spTgt spid="84"/>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85"/>
                                        </p:tgtEl>
                                        <p:attrNameLst>
                                          <p:attrName>style.visibility</p:attrName>
                                        </p:attrNameLst>
                                      </p:cBhvr>
                                      <p:to>
                                        <p:strVal val="visible"/>
                                      </p:to>
                                    </p:set>
                                    <p:animEffect transition="in" filter="dissolve">
                                      <p:cBhvr>
                                        <p:cTn id="215" dur="500"/>
                                        <p:tgtEl>
                                          <p:spTgt spid="85"/>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86"/>
                                        </p:tgtEl>
                                        <p:attrNameLst>
                                          <p:attrName>style.visibility</p:attrName>
                                        </p:attrNameLst>
                                      </p:cBhvr>
                                      <p:to>
                                        <p:strVal val="visible"/>
                                      </p:to>
                                    </p:set>
                                    <p:animEffect transition="in" filter="dissolve">
                                      <p:cBhvr>
                                        <p:cTn id="218" dur="500"/>
                                        <p:tgtEl>
                                          <p:spTgt spid="86"/>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87"/>
                                        </p:tgtEl>
                                        <p:attrNameLst>
                                          <p:attrName>style.visibility</p:attrName>
                                        </p:attrNameLst>
                                      </p:cBhvr>
                                      <p:to>
                                        <p:strVal val="visible"/>
                                      </p:to>
                                    </p:set>
                                    <p:animEffect transition="in" filter="dissolve">
                                      <p:cBhvr>
                                        <p:cTn id="221" dur="500"/>
                                        <p:tgtEl>
                                          <p:spTgt spid="87"/>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88"/>
                                        </p:tgtEl>
                                        <p:attrNameLst>
                                          <p:attrName>style.visibility</p:attrName>
                                        </p:attrNameLst>
                                      </p:cBhvr>
                                      <p:to>
                                        <p:strVal val="visible"/>
                                      </p:to>
                                    </p:set>
                                    <p:animEffect transition="in" filter="dissolve">
                                      <p:cBhvr>
                                        <p:cTn id="224" dur="500"/>
                                        <p:tgtEl>
                                          <p:spTgt spid="88"/>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89"/>
                                        </p:tgtEl>
                                        <p:attrNameLst>
                                          <p:attrName>style.visibility</p:attrName>
                                        </p:attrNameLst>
                                      </p:cBhvr>
                                      <p:to>
                                        <p:strVal val="visible"/>
                                      </p:to>
                                    </p:set>
                                    <p:animEffect transition="in" filter="dissolve">
                                      <p:cBhvr>
                                        <p:cTn id="227" dur="500"/>
                                        <p:tgtEl>
                                          <p:spTgt spid="89"/>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91"/>
                                        </p:tgtEl>
                                        <p:attrNameLst>
                                          <p:attrName>style.visibility</p:attrName>
                                        </p:attrNameLst>
                                      </p:cBhvr>
                                      <p:to>
                                        <p:strVal val="visible"/>
                                      </p:to>
                                    </p:set>
                                    <p:animEffect transition="in" filter="dissolve">
                                      <p:cBhvr>
                                        <p:cTn id="230" dur="500"/>
                                        <p:tgtEl>
                                          <p:spTgt spid="91"/>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92"/>
                                        </p:tgtEl>
                                        <p:attrNameLst>
                                          <p:attrName>style.visibility</p:attrName>
                                        </p:attrNameLst>
                                      </p:cBhvr>
                                      <p:to>
                                        <p:strVal val="visible"/>
                                      </p:to>
                                    </p:set>
                                    <p:animEffect transition="in" filter="dissolve">
                                      <p:cBhvr>
                                        <p:cTn id="233" dur="500"/>
                                        <p:tgtEl>
                                          <p:spTgt spid="92"/>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93"/>
                                        </p:tgtEl>
                                        <p:attrNameLst>
                                          <p:attrName>style.visibility</p:attrName>
                                        </p:attrNameLst>
                                      </p:cBhvr>
                                      <p:to>
                                        <p:strVal val="visible"/>
                                      </p:to>
                                    </p:set>
                                    <p:animEffect transition="in" filter="dissolve">
                                      <p:cBhvr>
                                        <p:cTn id="236" dur="500"/>
                                        <p:tgtEl>
                                          <p:spTgt spid="93"/>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94"/>
                                        </p:tgtEl>
                                        <p:attrNameLst>
                                          <p:attrName>style.visibility</p:attrName>
                                        </p:attrNameLst>
                                      </p:cBhvr>
                                      <p:to>
                                        <p:strVal val="visible"/>
                                      </p:to>
                                    </p:set>
                                    <p:animEffect transition="in" filter="dissolve">
                                      <p:cBhvr>
                                        <p:cTn id="239" dur="500"/>
                                        <p:tgtEl>
                                          <p:spTgt spid="94"/>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95"/>
                                        </p:tgtEl>
                                        <p:attrNameLst>
                                          <p:attrName>style.visibility</p:attrName>
                                        </p:attrNameLst>
                                      </p:cBhvr>
                                      <p:to>
                                        <p:strVal val="visible"/>
                                      </p:to>
                                    </p:set>
                                    <p:animEffect transition="in" filter="dissolve">
                                      <p:cBhvr>
                                        <p:cTn id="242" dur="500"/>
                                        <p:tgtEl>
                                          <p:spTgt spid="95"/>
                                        </p:tgtEl>
                                      </p:cBhvr>
                                    </p:animEffect>
                                  </p:childTnLst>
                                </p:cTn>
                              </p:par>
                              <p:par>
                                <p:cTn id="243" presetID="9" presetClass="entr" presetSubtype="0" fill="hold" grpId="0" nodeType="withEffect">
                                  <p:stCondLst>
                                    <p:cond delay="0"/>
                                  </p:stCondLst>
                                  <p:childTnLst>
                                    <p:set>
                                      <p:cBhvr>
                                        <p:cTn id="244" dur="1" fill="hold">
                                          <p:stCondLst>
                                            <p:cond delay="0"/>
                                          </p:stCondLst>
                                        </p:cTn>
                                        <p:tgtEl>
                                          <p:spTgt spid="96"/>
                                        </p:tgtEl>
                                        <p:attrNameLst>
                                          <p:attrName>style.visibility</p:attrName>
                                        </p:attrNameLst>
                                      </p:cBhvr>
                                      <p:to>
                                        <p:strVal val="visible"/>
                                      </p:to>
                                    </p:set>
                                    <p:animEffect transition="in" filter="dissolve">
                                      <p:cBhvr>
                                        <p:cTn id="245" dur="500"/>
                                        <p:tgtEl>
                                          <p:spTgt spid="96"/>
                                        </p:tgtEl>
                                      </p:cBhvr>
                                    </p:animEffect>
                                  </p:childTnLst>
                                </p:cTn>
                              </p:par>
                              <p:par>
                                <p:cTn id="246" presetID="9" presetClass="entr" presetSubtype="0" fill="hold" grpId="0" nodeType="withEffect">
                                  <p:stCondLst>
                                    <p:cond delay="0"/>
                                  </p:stCondLst>
                                  <p:childTnLst>
                                    <p:set>
                                      <p:cBhvr>
                                        <p:cTn id="247" dur="1" fill="hold">
                                          <p:stCondLst>
                                            <p:cond delay="0"/>
                                          </p:stCondLst>
                                        </p:cTn>
                                        <p:tgtEl>
                                          <p:spTgt spid="97"/>
                                        </p:tgtEl>
                                        <p:attrNameLst>
                                          <p:attrName>style.visibility</p:attrName>
                                        </p:attrNameLst>
                                      </p:cBhvr>
                                      <p:to>
                                        <p:strVal val="visible"/>
                                      </p:to>
                                    </p:set>
                                    <p:animEffect transition="in" filter="dissolve">
                                      <p:cBhvr>
                                        <p:cTn id="248" dur="500"/>
                                        <p:tgtEl>
                                          <p:spTgt spid="97"/>
                                        </p:tgtEl>
                                      </p:cBhvr>
                                    </p:animEffect>
                                  </p:childTnLst>
                                </p:cTn>
                              </p:par>
                              <p:par>
                                <p:cTn id="249" presetID="9" presetClass="entr" presetSubtype="0" fill="hold" grpId="0" nodeType="withEffect">
                                  <p:stCondLst>
                                    <p:cond delay="0"/>
                                  </p:stCondLst>
                                  <p:childTnLst>
                                    <p:set>
                                      <p:cBhvr>
                                        <p:cTn id="250" dur="1" fill="hold">
                                          <p:stCondLst>
                                            <p:cond delay="0"/>
                                          </p:stCondLst>
                                        </p:cTn>
                                        <p:tgtEl>
                                          <p:spTgt spid="98"/>
                                        </p:tgtEl>
                                        <p:attrNameLst>
                                          <p:attrName>style.visibility</p:attrName>
                                        </p:attrNameLst>
                                      </p:cBhvr>
                                      <p:to>
                                        <p:strVal val="visible"/>
                                      </p:to>
                                    </p:set>
                                    <p:animEffect transition="in" filter="dissolve">
                                      <p:cBhvr>
                                        <p:cTn id="251" dur="500"/>
                                        <p:tgtEl>
                                          <p:spTgt spid="98"/>
                                        </p:tgtEl>
                                      </p:cBhvr>
                                    </p:animEffect>
                                  </p:childTnLst>
                                </p:cTn>
                              </p:par>
                              <p:par>
                                <p:cTn id="252" presetID="9" presetClass="entr" presetSubtype="0" fill="hold" grpId="0" nodeType="withEffect">
                                  <p:stCondLst>
                                    <p:cond delay="0"/>
                                  </p:stCondLst>
                                  <p:childTnLst>
                                    <p:set>
                                      <p:cBhvr>
                                        <p:cTn id="253" dur="1" fill="hold">
                                          <p:stCondLst>
                                            <p:cond delay="0"/>
                                          </p:stCondLst>
                                        </p:cTn>
                                        <p:tgtEl>
                                          <p:spTgt spid="99"/>
                                        </p:tgtEl>
                                        <p:attrNameLst>
                                          <p:attrName>style.visibility</p:attrName>
                                        </p:attrNameLst>
                                      </p:cBhvr>
                                      <p:to>
                                        <p:strVal val="visible"/>
                                      </p:to>
                                    </p:set>
                                    <p:animEffect transition="in" filter="dissolve">
                                      <p:cBhvr>
                                        <p:cTn id="254" dur="500"/>
                                        <p:tgtEl>
                                          <p:spTgt spid="99"/>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100"/>
                                        </p:tgtEl>
                                        <p:attrNameLst>
                                          <p:attrName>style.visibility</p:attrName>
                                        </p:attrNameLst>
                                      </p:cBhvr>
                                      <p:to>
                                        <p:strVal val="visible"/>
                                      </p:to>
                                    </p:set>
                                    <p:animEffect transition="in" filter="dissolve">
                                      <p:cBhvr>
                                        <p:cTn id="257" dur="500"/>
                                        <p:tgtEl>
                                          <p:spTgt spid="100"/>
                                        </p:tgtEl>
                                      </p:cBhvr>
                                    </p:animEffect>
                                  </p:childTnLst>
                                </p:cTn>
                              </p:par>
                              <p:par>
                                <p:cTn id="258" presetID="9" presetClass="entr" presetSubtype="0" fill="hold" grpId="0" nodeType="withEffect">
                                  <p:stCondLst>
                                    <p:cond delay="0"/>
                                  </p:stCondLst>
                                  <p:childTnLst>
                                    <p:set>
                                      <p:cBhvr>
                                        <p:cTn id="259" dur="1" fill="hold">
                                          <p:stCondLst>
                                            <p:cond delay="0"/>
                                          </p:stCondLst>
                                        </p:cTn>
                                        <p:tgtEl>
                                          <p:spTgt spid="101"/>
                                        </p:tgtEl>
                                        <p:attrNameLst>
                                          <p:attrName>style.visibility</p:attrName>
                                        </p:attrNameLst>
                                      </p:cBhvr>
                                      <p:to>
                                        <p:strVal val="visible"/>
                                      </p:to>
                                    </p:set>
                                    <p:animEffect transition="in" filter="dissolve">
                                      <p:cBhvr>
                                        <p:cTn id="260" dur="500"/>
                                        <p:tgtEl>
                                          <p:spTgt spid="101"/>
                                        </p:tgtEl>
                                      </p:cBhvr>
                                    </p:animEffect>
                                  </p:childTnLst>
                                </p:cTn>
                              </p:par>
                              <p:par>
                                <p:cTn id="261" presetID="9" presetClass="entr" presetSubtype="0" fill="hold" grpId="0" nodeType="withEffect">
                                  <p:stCondLst>
                                    <p:cond delay="0"/>
                                  </p:stCondLst>
                                  <p:childTnLst>
                                    <p:set>
                                      <p:cBhvr>
                                        <p:cTn id="262" dur="1" fill="hold">
                                          <p:stCondLst>
                                            <p:cond delay="0"/>
                                          </p:stCondLst>
                                        </p:cTn>
                                        <p:tgtEl>
                                          <p:spTgt spid="103"/>
                                        </p:tgtEl>
                                        <p:attrNameLst>
                                          <p:attrName>style.visibility</p:attrName>
                                        </p:attrNameLst>
                                      </p:cBhvr>
                                      <p:to>
                                        <p:strVal val="visible"/>
                                      </p:to>
                                    </p:set>
                                    <p:animEffect transition="in" filter="dissolve">
                                      <p:cBhvr>
                                        <p:cTn id="263" dur="500"/>
                                        <p:tgtEl>
                                          <p:spTgt spid="103"/>
                                        </p:tgtEl>
                                      </p:cBhvr>
                                    </p:animEffect>
                                  </p:childTnLst>
                                </p:cTn>
                              </p:par>
                              <p:par>
                                <p:cTn id="264" presetID="9" presetClass="entr" presetSubtype="0" fill="hold" grpId="0" nodeType="withEffect">
                                  <p:stCondLst>
                                    <p:cond delay="0"/>
                                  </p:stCondLst>
                                  <p:childTnLst>
                                    <p:set>
                                      <p:cBhvr>
                                        <p:cTn id="265" dur="1" fill="hold">
                                          <p:stCondLst>
                                            <p:cond delay="0"/>
                                          </p:stCondLst>
                                        </p:cTn>
                                        <p:tgtEl>
                                          <p:spTgt spid="104"/>
                                        </p:tgtEl>
                                        <p:attrNameLst>
                                          <p:attrName>style.visibility</p:attrName>
                                        </p:attrNameLst>
                                      </p:cBhvr>
                                      <p:to>
                                        <p:strVal val="visible"/>
                                      </p:to>
                                    </p:set>
                                    <p:animEffect transition="in" filter="dissolve">
                                      <p:cBhvr>
                                        <p:cTn id="266" dur="500"/>
                                        <p:tgtEl>
                                          <p:spTgt spid="104"/>
                                        </p:tgtEl>
                                      </p:cBhvr>
                                    </p:animEffect>
                                  </p:childTnLst>
                                </p:cTn>
                              </p:par>
                              <p:par>
                                <p:cTn id="267" presetID="9" presetClass="entr" presetSubtype="0" fill="hold" grpId="0" nodeType="withEffect">
                                  <p:stCondLst>
                                    <p:cond delay="0"/>
                                  </p:stCondLst>
                                  <p:childTnLst>
                                    <p:set>
                                      <p:cBhvr>
                                        <p:cTn id="268" dur="1" fill="hold">
                                          <p:stCondLst>
                                            <p:cond delay="0"/>
                                          </p:stCondLst>
                                        </p:cTn>
                                        <p:tgtEl>
                                          <p:spTgt spid="105"/>
                                        </p:tgtEl>
                                        <p:attrNameLst>
                                          <p:attrName>style.visibility</p:attrName>
                                        </p:attrNameLst>
                                      </p:cBhvr>
                                      <p:to>
                                        <p:strVal val="visible"/>
                                      </p:to>
                                    </p:set>
                                    <p:animEffect transition="in" filter="dissolve">
                                      <p:cBhvr>
                                        <p:cTn id="269" dur="500"/>
                                        <p:tgtEl>
                                          <p:spTgt spid="105"/>
                                        </p:tgtEl>
                                      </p:cBhvr>
                                    </p:animEffect>
                                  </p:childTnLst>
                                </p:cTn>
                              </p:par>
                              <p:par>
                                <p:cTn id="270" presetID="9" presetClass="entr" presetSubtype="0" fill="hold" grpId="0" nodeType="withEffect">
                                  <p:stCondLst>
                                    <p:cond delay="0"/>
                                  </p:stCondLst>
                                  <p:childTnLst>
                                    <p:set>
                                      <p:cBhvr>
                                        <p:cTn id="271" dur="1" fill="hold">
                                          <p:stCondLst>
                                            <p:cond delay="0"/>
                                          </p:stCondLst>
                                        </p:cTn>
                                        <p:tgtEl>
                                          <p:spTgt spid="106"/>
                                        </p:tgtEl>
                                        <p:attrNameLst>
                                          <p:attrName>style.visibility</p:attrName>
                                        </p:attrNameLst>
                                      </p:cBhvr>
                                      <p:to>
                                        <p:strVal val="visible"/>
                                      </p:to>
                                    </p:set>
                                    <p:animEffect transition="in" filter="dissolve">
                                      <p:cBhvr>
                                        <p:cTn id="272" dur="500"/>
                                        <p:tgtEl>
                                          <p:spTgt spid="106"/>
                                        </p:tgtEl>
                                      </p:cBhvr>
                                    </p:animEffect>
                                  </p:childTnLst>
                                </p:cTn>
                              </p:par>
                              <p:par>
                                <p:cTn id="273" presetID="9" presetClass="entr" presetSubtype="0" fill="hold" grpId="0" nodeType="withEffect">
                                  <p:stCondLst>
                                    <p:cond delay="0"/>
                                  </p:stCondLst>
                                  <p:childTnLst>
                                    <p:set>
                                      <p:cBhvr>
                                        <p:cTn id="274" dur="1" fill="hold">
                                          <p:stCondLst>
                                            <p:cond delay="0"/>
                                          </p:stCondLst>
                                        </p:cTn>
                                        <p:tgtEl>
                                          <p:spTgt spid="107"/>
                                        </p:tgtEl>
                                        <p:attrNameLst>
                                          <p:attrName>style.visibility</p:attrName>
                                        </p:attrNameLst>
                                      </p:cBhvr>
                                      <p:to>
                                        <p:strVal val="visible"/>
                                      </p:to>
                                    </p:set>
                                    <p:animEffect transition="in" filter="dissolve">
                                      <p:cBhvr>
                                        <p:cTn id="275" dur="500"/>
                                        <p:tgtEl>
                                          <p:spTgt spid="107"/>
                                        </p:tgtEl>
                                      </p:cBhvr>
                                    </p:animEffect>
                                  </p:childTnLst>
                                </p:cTn>
                              </p:par>
                              <p:par>
                                <p:cTn id="276" presetID="9" presetClass="entr" presetSubtype="0" fill="hold" grpId="0" nodeType="withEffect">
                                  <p:stCondLst>
                                    <p:cond delay="0"/>
                                  </p:stCondLst>
                                  <p:childTnLst>
                                    <p:set>
                                      <p:cBhvr>
                                        <p:cTn id="277" dur="1" fill="hold">
                                          <p:stCondLst>
                                            <p:cond delay="0"/>
                                          </p:stCondLst>
                                        </p:cTn>
                                        <p:tgtEl>
                                          <p:spTgt spid="110"/>
                                        </p:tgtEl>
                                        <p:attrNameLst>
                                          <p:attrName>style.visibility</p:attrName>
                                        </p:attrNameLst>
                                      </p:cBhvr>
                                      <p:to>
                                        <p:strVal val="visible"/>
                                      </p:to>
                                    </p:set>
                                    <p:animEffect transition="in" filter="dissolve">
                                      <p:cBhvr>
                                        <p:cTn id="278" dur="500"/>
                                        <p:tgtEl>
                                          <p:spTgt spid="110"/>
                                        </p:tgtEl>
                                      </p:cBhvr>
                                    </p:animEffect>
                                  </p:childTnLst>
                                </p:cTn>
                              </p:par>
                              <p:par>
                                <p:cTn id="279" presetID="9" presetClass="entr" presetSubtype="0" fill="hold" grpId="0" nodeType="withEffect">
                                  <p:stCondLst>
                                    <p:cond delay="0"/>
                                  </p:stCondLst>
                                  <p:childTnLst>
                                    <p:set>
                                      <p:cBhvr>
                                        <p:cTn id="280" dur="1" fill="hold">
                                          <p:stCondLst>
                                            <p:cond delay="0"/>
                                          </p:stCondLst>
                                        </p:cTn>
                                        <p:tgtEl>
                                          <p:spTgt spid="143"/>
                                        </p:tgtEl>
                                        <p:attrNameLst>
                                          <p:attrName>style.visibility</p:attrName>
                                        </p:attrNameLst>
                                      </p:cBhvr>
                                      <p:to>
                                        <p:strVal val="visible"/>
                                      </p:to>
                                    </p:set>
                                    <p:animEffect transition="in" filter="dissolve">
                                      <p:cBhvr>
                                        <p:cTn id="281" dur="500"/>
                                        <p:tgtEl>
                                          <p:spTgt spid="143"/>
                                        </p:tgtEl>
                                      </p:cBhvr>
                                    </p:animEffect>
                                  </p:childTnLst>
                                </p:cTn>
                              </p:par>
                              <p:par>
                                <p:cTn id="282" presetID="9" presetClass="entr" presetSubtype="0" fill="hold" grpId="0" nodeType="withEffect">
                                  <p:stCondLst>
                                    <p:cond delay="0"/>
                                  </p:stCondLst>
                                  <p:childTnLst>
                                    <p:set>
                                      <p:cBhvr>
                                        <p:cTn id="283" dur="1" fill="hold">
                                          <p:stCondLst>
                                            <p:cond delay="0"/>
                                          </p:stCondLst>
                                        </p:cTn>
                                        <p:tgtEl>
                                          <p:spTgt spid="142"/>
                                        </p:tgtEl>
                                        <p:attrNameLst>
                                          <p:attrName>style.visibility</p:attrName>
                                        </p:attrNameLst>
                                      </p:cBhvr>
                                      <p:to>
                                        <p:strVal val="visible"/>
                                      </p:to>
                                    </p:set>
                                    <p:animEffect transition="in" filter="dissolve">
                                      <p:cBhvr>
                                        <p:cTn id="284" dur="500"/>
                                        <p:tgtEl>
                                          <p:spTgt spid="142"/>
                                        </p:tgtEl>
                                      </p:cBhvr>
                                    </p:animEffect>
                                  </p:childTnLst>
                                </p:cTn>
                              </p:par>
                            </p:childTnLst>
                          </p:cTn>
                        </p:par>
                      </p:childTnLst>
                    </p:cTn>
                  </p:par>
                  <p:par>
                    <p:cTn id="285" fill="hold">
                      <p:stCondLst>
                        <p:cond delay="indefinite"/>
                      </p:stCondLst>
                      <p:childTnLst>
                        <p:par>
                          <p:cTn id="286" fill="hold">
                            <p:stCondLst>
                              <p:cond delay="0"/>
                            </p:stCondLst>
                            <p:childTnLst>
                              <p:par>
                                <p:cTn id="287" presetID="9" presetClass="entr" presetSubtype="0" fill="hold" grpId="0" nodeType="clickEffect">
                                  <p:stCondLst>
                                    <p:cond delay="0"/>
                                  </p:stCondLst>
                                  <p:childTnLst>
                                    <p:set>
                                      <p:cBhvr>
                                        <p:cTn id="288" dur="1" fill="hold">
                                          <p:stCondLst>
                                            <p:cond delay="0"/>
                                          </p:stCondLst>
                                        </p:cTn>
                                        <p:tgtEl>
                                          <p:spTgt spid="113"/>
                                        </p:tgtEl>
                                        <p:attrNameLst>
                                          <p:attrName>style.visibility</p:attrName>
                                        </p:attrNameLst>
                                      </p:cBhvr>
                                      <p:to>
                                        <p:strVal val="visible"/>
                                      </p:to>
                                    </p:set>
                                    <p:animEffect transition="in" filter="dissolve">
                                      <p:cBhvr>
                                        <p:cTn id="289" dur="500"/>
                                        <p:tgtEl>
                                          <p:spTgt spid="113"/>
                                        </p:tgtEl>
                                      </p:cBhvr>
                                    </p:animEffect>
                                  </p:childTnLst>
                                </p:cTn>
                              </p:par>
                            </p:childTnLst>
                          </p:cTn>
                        </p:par>
                      </p:childTnLst>
                    </p:cTn>
                  </p:par>
                  <p:par>
                    <p:cTn id="290" fill="hold">
                      <p:stCondLst>
                        <p:cond delay="indefinite"/>
                      </p:stCondLst>
                      <p:childTnLst>
                        <p:par>
                          <p:cTn id="291" fill="hold">
                            <p:stCondLst>
                              <p:cond delay="0"/>
                            </p:stCondLst>
                            <p:childTnLst>
                              <p:par>
                                <p:cTn id="292" presetID="9" presetClass="entr" presetSubtype="0" fill="hold" nodeType="clickEffect">
                                  <p:stCondLst>
                                    <p:cond delay="0"/>
                                  </p:stCondLst>
                                  <p:childTnLst>
                                    <p:set>
                                      <p:cBhvr>
                                        <p:cTn id="293" dur="1" fill="hold">
                                          <p:stCondLst>
                                            <p:cond delay="0"/>
                                          </p:stCondLst>
                                        </p:cTn>
                                        <p:tgtEl>
                                          <p:spTgt spid="113">
                                            <p:txEl>
                                              <p:pRg st="0" end="0"/>
                                            </p:txEl>
                                          </p:spTgt>
                                        </p:tgtEl>
                                        <p:attrNameLst>
                                          <p:attrName>style.visibility</p:attrName>
                                        </p:attrNameLst>
                                      </p:cBhvr>
                                      <p:to>
                                        <p:strVal val="visible"/>
                                      </p:to>
                                    </p:set>
                                    <p:animEffect transition="in" filter="dissolve">
                                      <p:cBhvr>
                                        <p:cTn id="294" dur="500"/>
                                        <p:tgtEl>
                                          <p:spTgt spid="113">
                                            <p:txEl>
                                              <p:pRg st="0" end="0"/>
                                            </p:txEl>
                                          </p:spTgt>
                                        </p:tgtEl>
                                      </p:cBhvr>
                                    </p:animEffect>
                                  </p:childTnLst>
                                </p:cTn>
                              </p:par>
                              <p:par>
                                <p:cTn id="295" presetID="9" presetClass="entr" presetSubtype="0" fill="hold" nodeType="withEffect">
                                  <p:stCondLst>
                                    <p:cond delay="0"/>
                                  </p:stCondLst>
                                  <p:childTnLst>
                                    <p:set>
                                      <p:cBhvr>
                                        <p:cTn id="296" dur="1" fill="hold">
                                          <p:stCondLst>
                                            <p:cond delay="0"/>
                                          </p:stCondLst>
                                        </p:cTn>
                                        <p:tgtEl>
                                          <p:spTgt spid="113">
                                            <p:txEl>
                                              <p:pRg st="1" end="1"/>
                                            </p:txEl>
                                          </p:spTgt>
                                        </p:tgtEl>
                                        <p:attrNameLst>
                                          <p:attrName>style.visibility</p:attrName>
                                        </p:attrNameLst>
                                      </p:cBhvr>
                                      <p:to>
                                        <p:strVal val="visible"/>
                                      </p:to>
                                    </p:set>
                                    <p:animEffect transition="in" filter="dissolve">
                                      <p:cBhvr>
                                        <p:cTn id="297" dur="500"/>
                                        <p:tgtEl>
                                          <p:spTgt spid="113">
                                            <p:txEl>
                                              <p:pRg st="1" end="1"/>
                                            </p:txEl>
                                          </p:spTgt>
                                        </p:tgtEl>
                                      </p:cBhvr>
                                    </p:animEffect>
                                  </p:childTnLst>
                                </p:cTn>
                              </p:par>
                            </p:childTnLst>
                          </p:cTn>
                        </p:par>
                      </p:childTnLst>
                    </p:cTn>
                  </p:par>
                  <p:par>
                    <p:cTn id="298" fill="hold">
                      <p:stCondLst>
                        <p:cond delay="indefinite"/>
                      </p:stCondLst>
                      <p:childTnLst>
                        <p:par>
                          <p:cTn id="299" fill="hold">
                            <p:stCondLst>
                              <p:cond delay="0"/>
                            </p:stCondLst>
                            <p:childTnLst>
                              <p:par>
                                <p:cTn id="300" presetID="9" presetClass="entr" presetSubtype="0" fill="hold" nodeType="clickEffect">
                                  <p:stCondLst>
                                    <p:cond delay="0"/>
                                  </p:stCondLst>
                                  <p:childTnLst>
                                    <p:set>
                                      <p:cBhvr>
                                        <p:cTn id="301" dur="1" fill="hold">
                                          <p:stCondLst>
                                            <p:cond delay="0"/>
                                          </p:stCondLst>
                                        </p:cTn>
                                        <p:tgtEl>
                                          <p:spTgt spid="113">
                                            <p:txEl>
                                              <p:pRg st="3" end="3"/>
                                            </p:txEl>
                                          </p:spTgt>
                                        </p:tgtEl>
                                        <p:attrNameLst>
                                          <p:attrName>style.visibility</p:attrName>
                                        </p:attrNameLst>
                                      </p:cBhvr>
                                      <p:to>
                                        <p:strVal val="visible"/>
                                      </p:to>
                                    </p:set>
                                    <p:animEffect transition="in" filter="dissolve">
                                      <p:cBhvr>
                                        <p:cTn id="302" dur="500"/>
                                        <p:tgtEl>
                                          <p:spTgt spid="113">
                                            <p:txEl>
                                              <p:pRg st="3" end="3"/>
                                            </p:txEl>
                                          </p:spTgt>
                                        </p:tgtEl>
                                      </p:cBhvr>
                                    </p:animEffect>
                                  </p:childTnLst>
                                </p:cTn>
                              </p:par>
                              <p:par>
                                <p:cTn id="303" presetID="9" presetClass="entr" presetSubtype="0" fill="hold" nodeType="withEffect">
                                  <p:stCondLst>
                                    <p:cond delay="0"/>
                                  </p:stCondLst>
                                  <p:childTnLst>
                                    <p:set>
                                      <p:cBhvr>
                                        <p:cTn id="304" dur="1" fill="hold">
                                          <p:stCondLst>
                                            <p:cond delay="0"/>
                                          </p:stCondLst>
                                        </p:cTn>
                                        <p:tgtEl>
                                          <p:spTgt spid="113">
                                            <p:txEl>
                                              <p:pRg st="4" end="4"/>
                                            </p:txEl>
                                          </p:spTgt>
                                        </p:tgtEl>
                                        <p:attrNameLst>
                                          <p:attrName>style.visibility</p:attrName>
                                        </p:attrNameLst>
                                      </p:cBhvr>
                                      <p:to>
                                        <p:strVal val="visible"/>
                                      </p:to>
                                    </p:set>
                                    <p:animEffect transition="in" filter="dissolve">
                                      <p:cBhvr>
                                        <p:cTn id="305" dur="500"/>
                                        <p:tgtEl>
                                          <p:spTgt spid="113">
                                            <p:txEl>
                                              <p:pRg st="4" end="4"/>
                                            </p:txEl>
                                          </p:spTgt>
                                        </p:tgtEl>
                                      </p:cBhvr>
                                    </p:animEffect>
                                  </p:childTnLst>
                                </p:cTn>
                              </p:par>
                              <p:par>
                                <p:cTn id="306" presetID="9" presetClass="entr" presetSubtype="0" fill="hold" nodeType="withEffect">
                                  <p:stCondLst>
                                    <p:cond delay="0"/>
                                  </p:stCondLst>
                                  <p:childTnLst>
                                    <p:set>
                                      <p:cBhvr>
                                        <p:cTn id="307" dur="1" fill="hold">
                                          <p:stCondLst>
                                            <p:cond delay="0"/>
                                          </p:stCondLst>
                                        </p:cTn>
                                        <p:tgtEl>
                                          <p:spTgt spid="113">
                                            <p:txEl>
                                              <p:pRg st="5" end="5"/>
                                            </p:txEl>
                                          </p:spTgt>
                                        </p:tgtEl>
                                        <p:attrNameLst>
                                          <p:attrName>style.visibility</p:attrName>
                                        </p:attrNameLst>
                                      </p:cBhvr>
                                      <p:to>
                                        <p:strVal val="visible"/>
                                      </p:to>
                                    </p:set>
                                    <p:animEffect transition="in" filter="dissolve">
                                      <p:cBhvr>
                                        <p:cTn id="308" dur="500"/>
                                        <p:tgtEl>
                                          <p:spTgt spid="113">
                                            <p:txEl>
                                              <p:pRg st="5" end="5"/>
                                            </p:txEl>
                                          </p:spTgt>
                                        </p:tgtEl>
                                      </p:cBhvr>
                                    </p:animEffect>
                                  </p:childTnLst>
                                </p:cTn>
                              </p:par>
                            </p:childTnLst>
                          </p:cTn>
                        </p:par>
                      </p:childTnLst>
                    </p:cTn>
                  </p:par>
                  <p:par>
                    <p:cTn id="309" fill="hold">
                      <p:stCondLst>
                        <p:cond delay="indefinite"/>
                      </p:stCondLst>
                      <p:childTnLst>
                        <p:par>
                          <p:cTn id="310" fill="hold">
                            <p:stCondLst>
                              <p:cond delay="0"/>
                            </p:stCondLst>
                            <p:childTnLst>
                              <p:par>
                                <p:cTn id="311" presetID="9" presetClass="entr" presetSubtype="0" fill="hold" nodeType="clickEffect">
                                  <p:stCondLst>
                                    <p:cond delay="0"/>
                                  </p:stCondLst>
                                  <p:childTnLst>
                                    <p:set>
                                      <p:cBhvr>
                                        <p:cTn id="312" dur="1" fill="hold">
                                          <p:stCondLst>
                                            <p:cond delay="0"/>
                                          </p:stCondLst>
                                        </p:cTn>
                                        <p:tgtEl>
                                          <p:spTgt spid="113">
                                            <p:txEl>
                                              <p:pRg st="6" end="6"/>
                                            </p:txEl>
                                          </p:spTgt>
                                        </p:tgtEl>
                                        <p:attrNameLst>
                                          <p:attrName>style.visibility</p:attrName>
                                        </p:attrNameLst>
                                      </p:cBhvr>
                                      <p:to>
                                        <p:strVal val="visible"/>
                                      </p:to>
                                    </p:set>
                                    <p:animEffect transition="in" filter="dissolve">
                                      <p:cBhvr>
                                        <p:cTn id="313" dur="500"/>
                                        <p:tgtEl>
                                          <p:spTgt spid="113">
                                            <p:txEl>
                                              <p:pRg st="6" end="6"/>
                                            </p:txEl>
                                          </p:spTgt>
                                        </p:tgtEl>
                                      </p:cBhvr>
                                    </p:animEffect>
                                  </p:childTnLst>
                                </p:cTn>
                              </p:par>
                              <p:par>
                                <p:cTn id="314" presetID="9" presetClass="entr" presetSubtype="0" fill="hold" nodeType="withEffect">
                                  <p:stCondLst>
                                    <p:cond delay="0"/>
                                  </p:stCondLst>
                                  <p:childTnLst>
                                    <p:set>
                                      <p:cBhvr>
                                        <p:cTn id="315" dur="1" fill="hold">
                                          <p:stCondLst>
                                            <p:cond delay="0"/>
                                          </p:stCondLst>
                                        </p:cTn>
                                        <p:tgtEl>
                                          <p:spTgt spid="113">
                                            <p:txEl>
                                              <p:pRg st="7" end="7"/>
                                            </p:txEl>
                                          </p:spTgt>
                                        </p:tgtEl>
                                        <p:attrNameLst>
                                          <p:attrName>style.visibility</p:attrName>
                                        </p:attrNameLst>
                                      </p:cBhvr>
                                      <p:to>
                                        <p:strVal val="visible"/>
                                      </p:to>
                                    </p:set>
                                    <p:animEffect transition="in" filter="dissolve">
                                      <p:cBhvr>
                                        <p:cTn id="316" dur="500"/>
                                        <p:tgtEl>
                                          <p:spTgt spid="113">
                                            <p:txEl>
                                              <p:pRg st="7" end="7"/>
                                            </p:txEl>
                                          </p:spTgt>
                                        </p:tgtEl>
                                      </p:cBhvr>
                                    </p:animEffect>
                                  </p:childTnLst>
                                </p:cTn>
                              </p:par>
                              <p:par>
                                <p:cTn id="317" presetID="9" presetClass="entr" presetSubtype="0" fill="hold" nodeType="withEffect">
                                  <p:stCondLst>
                                    <p:cond delay="0"/>
                                  </p:stCondLst>
                                  <p:childTnLst>
                                    <p:set>
                                      <p:cBhvr>
                                        <p:cTn id="318" dur="1" fill="hold">
                                          <p:stCondLst>
                                            <p:cond delay="0"/>
                                          </p:stCondLst>
                                        </p:cTn>
                                        <p:tgtEl>
                                          <p:spTgt spid="113">
                                            <p:txEl>
                                              <p:pRg st="8" end="8"/>
                                            </p:txEl>
                                          </p:spTgt>
                                        </p:tgtEl>
                                        <p:attrNameLst>
                                          <p:attrName>style.visibility</p:attrName>
                                        </p:attrNameLst>
                                      </p:cBhvr>
                                      <p:to>
                                        <p:strVal val="visible"/>
                                      </p:to>
                                    </p:set>
                                    <p:animEffect transition="in" filter="dissolve">
                                      <p:cBhvr>
                                        <p:cTn id="319" dur="500"/>
                                        <p:tgtEl>
                                          <p:spTgt spid="113">
                                            <p:txEl>
                                              <p:pRg st="8" end="8"/>
                                            </p:txEl>
                                          </p:spTgt>
                                        </p:tgtEl>
                                      </p:cBhvr>
                                    </p:animEffect>
                                  </p:childTnLst>
                                </p:cTn>
                              </p:par>
                              <p:par>
                                <p:cTn id="320" presetID="9" presetClass="entr" presetSubtype="0" fill="hold" nodeType="withEffect">
                                  <p:stCondLst>
                                    <p:cond delay="0"/>
                                  </p:stCondLst>
                                  <p:childTnLst>
                                    <p:set>
                                      <p:cBhvr>
                                        <p:cTn id="321" dur="1" fill="hold">
                                          <p:stCondLst>
                                            <p:cond delay="0"/>
                                          </p:stCondLst>
                                        </p:cTn>
                                        <p:tgtEl>
                                          <p:spTgt spid="113">
                                            <p:txEl>
                                              <p:pRg st="9" end="9"/>
                                            </p:txEl>
                                          </p:spTgt>
                                        </p:tgtEl>
                                        <p:attrNameLst>
                                          <p:attrName>style.visibility</p:attrName>
                                        </p:attrNameLst>
                                      </p:cBhvr>
                                      <p:to>
                                        <p:strVal val="visible"/>
                                      </p:to>
                                    </p:set>
                                    <p:animEffect transition="in" filter="dissolve">
                                      <p:cBhvr>
                                        <p:cTn id="322" dur="500"/>
                                        <p:tgtEl>
                                          <p:spTgt spid="113">
                                            <p:txEl>
                                              <p:pRg st="9" end="9"/>
                                            </p:txEl>
                                          </p:spTgt>
                                        </p:tgtEl>
                                      </p:cBhvr>
                                    </p:animEffect>
                                  </p:childTnLst>
                                </p:cTn>
                              </p:par>
                              <p:par>
                                <p:cTn id="323" presetID="9" presetClass="entr" presetSubtype="0" fill="hold" nodeType="withEffect">
                                  <p:stCondLst>
                                    <p:cond delay="0"/>
                                  </p:stCondLst>
                                  <p:childTnLst>
                                    <p:set>
                                      <p:cBhvr>
                                        <p:cTn id="324" dur="1" fill="hold">
                                          <p:stCondLst>
                                            <p:cond delay="0"/>
                                          </p:stCondLst>
                                        </p:cTn>
                                        <p:tgtEl>
                                          <p:spTgt spid="113">
                                            <p:txEl>
                                              <p:pRg st="10" end="10"/>
                                            </p:txEl>
                                          </p:spTgt>
                                        </p:tgtEl>
                                        <p:attrNameLst>
                                          <p:attrName>style.visibility</p:attrName>
                                        </p:attrNameLst>
                                      </p:cBhvr>
                                      <p:to>
                                        <p:strVal val="visible"/>
                                      </p:to>
                                    </p:set>
                                    <p:animEffect transition="in" filter="dissolve">
                                      <p:cBhvr>
                                        <p:cTn id="325" dur="500"/>
                                        <p:tgtEl>
                                          <p:spTgt spid="113">
                                            <p:txEl>
                                              <p:pRg st="10" end="10"/>
                                            </p:txEl>
                                          </p:spTgt>
                                        </p:tgtEl>
                                      </p:cBhvr>
                                    </p:animEffect>
                                  </p:childTnLst>
                                </p:cTn>
                              </p:par>
                              <p:par>
                                <p:cTn id="326" presetID="9" presetClass="entr" presetSubtype="0" fill="hold" nodeType="withEffect">
                                  <p:stCondLst>
                                    <p:cond delay="0"/>
                                  </p:stCondLst>
                                  <p:childTnLst>
                                    <p:set>
                                      <p:cBhvr>
                                        <p:cTn id="327" dur="1" fill="hold">
                                          <p:stCondLst>
                                            <p:cond delay="0"/>
                                          </p:stCondLst>
                                        </p:cTn>
                                        <p:tgtEl>
                                          <p:spTgt spid="113">
                                            <p:txEl>
                                              <p:pRg st="11" end="11"/>
                                            </p:txEl>
                                          </p:spTgt>
                                        </p:tgtEl>
                                        <p:attrNameLst>
                                          <p:attrName>style.visibility</p:attrName>
                                        </p:attrNameLst>
                                      </p:cBhvr>
                                      <p:to>
                                        <p:strVal val="visible"/>
                                      </p:to>
                                    </p:set>
                                    <p:animEffect transition="in" filter="dissolve">
                                      <p:cBhvr>
                                        <p:cTn id="328" dur="500"/>
                                        <p:tgtEl>
                                          <p:spTgt spid="113">
                                            <p:txEl>
                                              <p:pRg st="11" end="11"/>
                                            </p:txEl>
                                          </p:spTgt>
                                        </p:tgtEl>
                                      </p:cBhvr>
                                    </p:animEffect>
                                  </p:childTnLst>
                                </p:cTn>
                              </p:par>
                              <p:par>
                                <p:cTn id="329" presetID="9" presetClass="entr" presetSubtype="0" fill="hold" nodeType="withEffect">
                                  <p:stCondLst>
                                    <p:cond delay="0"/>
                                  </p:stCondLst>
                                  <p:childTnLst>
                                    <p:set>
                                      <p:cBhvr>
                                        <p:cTn id="330" dur="1" fill="hold">
                                          <p:stCondLst>
                                            <p:cond delay="0"/>
                                          </p:stCondLst>
                                        </p:cTn>
                                        <p:tgtEl>
                                          <p:spTgt spid="113">
                                            <p:txEl>
                                              <p:pRg st="12" end="12"/>
                                            </p:txEl>
                                          </p:spTgt>
                                        </p:tgtEl>
                                        <p:attrNameLst>
                                          <p:attrName>style.visibility</p:attrName>
                                        </p:attrNameLst>
                                      </p:cBhvr>
                                      <p:to>
                                        <p:strVal val="visible"/>
                                      </p:to>
                                    </p:set>
                                    <p:animEffect transition="in" filter="dissolve">
                                      <p:cBhvr>
                                        <p:cTn id="331" dur="500"/>
                                        <p:tgtEl>
                                          <p:spTgt spid="113">
                                            <p:txEl>
                                              <p:pRg st="12" end="12"/>
                                            </p:txEl>
                                          </p:spTgt>
                                        </p:tgtEl>
                                      </p:cBhvr>
                                    </p:animEffect>
                                  </p:childTnLst>
                                </p:cTn>
                              </p:par>
                              <p:par>
                                <p:cTn id="332" presetID="9" presetClass="entr" presetSubtype="0" fill="hold" nodeType="withEffect">
                                  <p:stCondLst>
                                    <p:cond delay="0"/>
                                  </p:stCondLst>
                                  <p:childTnLst>
                                    <p:set>
                                      <p:cBhvr>
                                        <p:cTn id="333" dur="1" fill="hold">
                                          <p:stCondLst>
                                            <p:cond delay="0"/>
                                          </p:stCondLst>
                                        </p:cTn>
                                        <p:tgtEl>
                                          <p:spTgt spid="113">
                                            <p:txEl>
                                              <p:pRg st="13" end="13"/>
                                            </p:txEl>
                                          </p:spTgt>
                                        </p:tgtEl>
                                        <p:attrNameLst>
                                          <p:attrName>style.visibility</p:attrName>
                                        </p:attrNameLst>
                                      </p:cBhvr>
                                      <p:to>
                                        <p:strVal val="visible"/>
                                      </p:to>
                                    </p:set>
                                    <p:animEffect transition="in" filter="dissolve">
                                      <p:cBhvr>
                                        <p:cTn id="334" dur="500"/>
                                        <p:tgtEl>
                                          <p:spTgt spid="113">
                                            <p:txEl>
                                              <p:pRg st="13" end="13"/>
                                            </p:txEl>
                                          </p:spTgt>
                                        </p:tgtEl>
                                      </p:cBhvr>
                                    </p:animEffect>
                                  </p:childTnLst>
                                </p:cTn>
                              </p:par>
                              <p:par>
                                <p:cTn id="335" presetID="9" presetClass="entr" presetSubtype="0" fill="hold" nodeType="withEffect">
                                  <p:stCondLst>
                                    <p:cond delay="0"/>
                                  </p:stCondLst>
                                  <p:childTnLst>
                                    <p:set>
                                      <p:cBhvr>
                                        <p:cTn id="336" dur="1" fill="hold">
                                          <p:stCondLst>
                                            <p:cond delay="0"/>
                                          </p:stCondLst>
                                        </p:cTn>
                                        <p:tgtEl>
                                          <p:spTgt spid="113">
                                            <p:txEl>
                                              <p:pRg st="14" end="14"/>
                                            </p:txEl>
                                          </p:spTgt>
                                        </p:tgtEl>
                                        <p:attrNameLst>
                                          <p:attrName>style.visibility</p:attrName>
                                        </p:attrNameLst>
                                      </p:cBhvr>
                                      <p:to>
                                        <p:strVal val="visible"/>
                                      </p:to>
                                    </p:set>
                                    <p:animEffect transition="in" filter="dissolve">
                                      <p:cBhvr>
                                        <p:cTn id="337" dur="500"/>
                                        <p:tgtEl>
                                          <p:spTgt spid="113">
                                            <p:txEl>
                                              <p:pRg st="14" end="14"/>
                                            </p:txEl>
                                          </p:spTgt>
                                        </p:tgtEl>
                                      </p:cBhvr>
                                    </p:animEffect>
                                  </p:childTnLst>
                                </p:cTn>
                              </p:par>
                              <p:par>
                                <p:cTn id="338" presetID="9" presetClass="entr" presetSubtype="0" fill="hold" nodeType="withEffect">
                                  <p:stCondLst>
                                    <p:cond delay="0"/>
                                  </p:stCondLst>
                                  <p:childTnLst>
                                    <p:set>
                                      <p:cBhvr>
                                        <p:cTn id="339" dur="1" fill="hold">
                                          <p:stCondLst>
                                            <p:cond delay="0"/>
                                          </p:stCondLst>
                                        </p:cTn>
                                        <p:tgtEl>
                                          <p:spTgt spid="113">
                                            <p:txEl>
                                              <p:pRg st="15" end="15"/>
                                            </p:txEl>
                                          </p:spTgt>
                                        </p:tgtEl>
                                        <p:attrNameLst>
                                          <p:attrName>style.visibility</p:attrName>
                                        </p:attrNameLst>
                                      </p:cBhvr>
                                      <p:to>
                                        <p:strVal val="visible"/>
                                      </p:to>
                                    </p:set>
                                    <p:animEffect transition="in" filter="dissolve">
                                      <p:cBhvr>
                                        <p:cTn id="340" dur="500"/>
                                        <p:tgtEl>
                                          <p:spTgt spid="113">
                                            <p:txEl>
                                              <p:pRg st="15" end="15"/>
                                            </p:txEl>
                                          </p:spTgt>
                                        </p:tgtEl>
                                      </p:cBhvr>
                                    </p:animEffect>
                                  </p:childTnLst>
                                </p:cTn>
                              </p:par>
                              <p:par>
                                <p:cTn id="341" presetID="9" presetClass="entr" presetSubtype="0" fill="hold" nodeType="withEffect">
                                  <p:stCondLst>
                                    <p:cond delay="0"/>
                                  </p:stCondLst>
                                  <p:childTnLst>
                                    <p:set>
                                      <p:cBhvr>
                                        <p:cTn id="342" dur="1" fill="hold">
                                          <p:stCondLst>
                                            <p:cond delay="0"/>
                                          </p:stCondLst>
                                        </p:cTn>
                                        <p:tgtEl>
                                          <p:spTgt spid="113">
                                            <p:txEl>
                                              <p:pRg st="16" end="16"/>
                                            </p:txEl>
                                          </p:spTgt>
                                        </p:tgtEl>
                                        <p:attrNameLst>
                                          <p:attrName>style.visibility</p:attrName>
                                        </p:attrNameLst>
                                      </p:cBhvr>
                                      <p:to>
                                        <p:strVal val="visible"/>
                                      </p:to>
                                    </p:set>
                                    <p:animEffect transition="in" filter="dissolve">
                                      <p:cBhvr>
                                        <p:cTn id="343" dur="500"/>
                                        <p:tgtEl>
                                          <p:spTgt spid="113">
                                            <p:txEl>
                                              <p:pRg st="16" end="16"/>
                                            </p:txEl>
                                          </p:spTgt>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grpId="0" nodeType="clickEffect">
                                  <p:stCondLst>
                                    <p:cond delay="0"/>
                                  </p:stCondLst>
                                  <p:childTnLst>
                                    <p:set>
                                      <p:cBhvr>
                                        <p:cTn id="347" dur="1" fill="hold">
                                          <p:stCondLst>
                                            <p:cond delay="0"/>
                                          </p:stCondLst>
                                        </p:cTn>
                                        <p:tgtEl>
                                          <p:spTgt spid="144"/>
                                        </p:tgtEl>
                                        <p:attrNameLst>
                                          <p:attrName>style.visibility</p:attrName>
                                        </p:attrNameLst>
                                      </p:cBhvr>
                                      <p:to>
                                        <p:strVal val="visible"/>
                                      </p:to>
                                    </p:set>
                                    <p:animEffect transition="in" filter="dissolve">
                                      <p:cBhvr>
                                        <p:cTn id="348" dur="500"/>
                                        <p:tgtEl>
                                          <p:spTgt spid="144"/>
                                        </p:tgtEl>
                                      </p:cBhvr>
                                    </p:animEffect>
                                  </p:childTnLst>
                                </p:cTn>
                              </p:par>
                              <p:par>
                                <p:cTn id="349" presetID="9" presetClass="entr" presetSubtype="0" fill="hold" grpId="0" nodeType="withEffect">
                                  <p:stCondLst>
                                    <p:cond delay="0"/>
                                  </p:stCondLst>
                                  <p:childTnLst>
                                    <p:set>
                                      <p:cBhvr>
                                        <p:cTn id="350" dur="1" fill="hold">
                                          <p:stCondLst>
                                            <p:cond delay="0"/>
                                          </p:stCondLst>
                                        </p:cTn>
                                        <p:tgtEl>
                                          <p:spTgt spid="145"/>
                                        </p:tgtEl>
                                        <p:attrNameLst>
                                          <p:attrName>style.visibility</p:attrName>
                                        </p:attrNameLst>
                                      </p:cBhvr>
                                      <p:to>
                                        <p:strVal val="visible"/>
                                      </p:to>
                                    </p:set>
                                    <p:animEffect transition="in" filter="dissolve">
                                      <p:cBhvr>
                                        <p:cTn id="351" dur="500"/>
                                        <p:tgtEl>
                                          <p:spTgt spid="145"/>
                                        </p:tgtEl>
                                      </p:cBhvr>
                                    </p:animEffect>
                                  </p:childTnLst>
                                </p:cTn>
                              </p:par>
                            </p:childTnLst>
                          </p:cTn>
                        </p:par>
                      </p:childTnLst>
                    </p:cTn>
                  </p:par>
                  <p:par>
                    <p:cTn id="352" fill="hold">
                      <p:stCondLst>
                        <p:cond delay="indefinite"/>
                      </p:stCondLst>
                      <p:childTnLst>
                        <p:par>
                          <p:cTn id="353" fill="hold">
                            <p:stCondLst>
                              <p:cond delay="0"/>
                            </p:stCondLst>
                            <p:childTnLst>
                              <p:par>
                                <p:cTn id="354" presetID="9" presetClass="entr" presetSubtype="0" fill="hold" nodeType="clickEffect">
                                  <p:stCondLst>
                                    <p:cond delay="0"/>
                                  </p:stCondLst>
                                  <p:childTnLst>
                                    <p:set>
                                      <p:cBhvr>
                                        <p:cTn id="355" dur="1" fill="hold">
                                          <p:stCondLst>
                                            <p:cond delay="0"/>
                                          </p:stCondLst>
                                        </p:cTn>
                                        <p:tgtEl>
                                          <p:spTgt spid="113">
                                            <p:txEl>
                                              <p:pRg st="17" end="17"/>
                                            </p:txEl>
                                          </p:spTgt>
                                        </p:tgtEl>
                                        <p:attrNameLst>
                                          <p:attrName>style.visibility</p:attrName>
                                        </p:attrNameLst>
                                      </p:cBhvr>
                                      <p:to>
                                        <p:strVal val="visible"/>
                                      </p:to>
                                    </p:set>
                                    <p:animEffect transition="in" filter="dissolve">
                                      <p:cBhvr>
                                        <p:cTn id="356" dur="500"/>
                                        <p:tgtEl>
                                          <p:spTgt spid="113">
                                            <p:txEl>
                                              <p:pRg st="17" end="17"/>
                                            </p:txEl>
                                          </p:spTgt>
                                        </p:tgtEl>
                                      </p:cBhvr>
                                    </p:animEffect>
                                  </p:childTnLst>
                                </p:cTn>
                              </p:par>
                            </p:childTnLst>
                          </p:cTn>
                        </p:par>
                      </p:childTnLst>
                    </p:cTn>
                  </p:par>
                  <p:par>
                    <p:cTn id="357" fill="hold">
                      <p:stCondLst>
                        <p:cond delay="indefinite"/>
                      </p:stCondLst>
                      <p:childTnLst>
                        <p:par>
                          <p:cTn id="358" fill="hold">
                            <p:stCondLst>
                              <p:cond delay="0"/>
                            </p:stCondLst>
                            <p:childTnLst>
                              <p:par>
                                <p:cTn id="359" presetID="9" presetClass="entr" presetSubtype="0" fill="hold" grpId="0" nodeType="clickEffect">
                                  <p:stCondLst>
                                    <p:cond delay="0"/>
                                  </p:stCondLst>
                                  <p:childTnLst>
                                    <p:set>
                                      <p:cBhvr>
                                        <p:cTn id="360" dur="1" fill="hold">
                                          <p:stCondLst>
                                            <p:cond delay="0"/>
                                          </p:stCondLst>
                                        </p:cTn>
                                        <p:tgtEl>
                                          <p:spTgt spid="115"/>
                                        </p:tgtEl>
                                        <p:attrNameLst>
                                          <p:attrName>style.visibility</p:attrName>
                                        </p:attrNameLst>
                                      </p:cBhvr>
                                      <p:to>
                                        <p:strVal val="visible"/>
                                      </p:to>
                                    </p:set>
                                    <p:animEffect transition="in" filter="dissolve">
                                      <p:cBhvr>
                                        <p:cTn id="361" dur="500"/>
                                        <p:tgtEl>
                                          <p:spTgt spid="115"/>
                                        </p:tgtEl>
                                      </p:cBhvr>
                                    </p:animEffect>
                                  </p:childTnLst>
                                </p:cTn>
                              </p:par>
                            </p:childTnLst>
                          </p:cTn>
                        </p:par>
                      </p:childTnLst>
                    </p:cTn>
                  </p:par>
                  <p:par>
                    <p:cTn id="362" fill="hold">
                      <p:stCondLst>
                        <p:cond delay="indefinite"/>
                      </p:stCondLst>
                      <p:childTnLst>
                        <p:par>
                          <p:cTn id="363" fill="hold">
                            <p:stCondLst>
                              <p:cond delay="0"/>
                            </p:stCondLst>
                            <p:childTnLst>
                              <p:par>
                                <p:cTn id="364" presetID="9" presetClass="entr" presetSubtype="0" fill="hold" grpId="0" nodeType="clickEffect">
                                  <p:stCondLst>
                                    <p:cond delay="0"/>
                                  </p:stCondLst>
                                  <p:childTnLst>
                                    <p:set>
                                      <p:cBhvr>
                                        <p:cTn id="365" dur="1" fill="hold">
                                          <p:stCondLst>
                                            <p:cond delay="0"/>
                                          </p:stCondLst>
                                        </p:cTn>
                                        <p:tgtEl>
                                          <p:spTgt spid="117"/>
                                        </p:tgtEl>
                                        <p:attrNameLst>
                                          <p:attrName>style.visibility</p:attrName>
                                        </p:attrNameLst>
                                      </p:cBhvr>
                                      <p:to>
                                        <p:strVal val="visible"/>
                                      </p:to>
                                    </p:set>
                                    <p:animEffect transition="in" filter="dissolve">
                                      <p:cBhvr>
                                        <p:cTn id="366" dur="500"/>
                                        <p:tgtEl>
                                          <p:spTgt spid="117"/>
                                        </p:tgtEl>
                                      </p:cBhvr>
                                    </p:animEffect>
                                  </p:childTnLst>
                                </p:cTn>
                              </p:par>
                            </p:childTnLst>
                          </p:cTn>
                        </p:par>
                      </p:childTnLst>
                    </p:cTn>
                  </p:par>
                  <p:par>
                    <p:cTn id="367" fill="hold">
                      <p:stCondLst>
                        <p:cond delay="indefinite"/>
                      </p:stCondLst>
                      <p:childTnLst>
                        <p:par>
                          <p:cTn id="368" fill="hold">
                            <p:stCondLst>
                              <p:cond delay="0"/>
                            </p:stCondLst>
                            <p:childTnLst>
                              <p:par>
                                <p:cTn id="369" presetID="9" presetClass="entr" presetSubtype="0" fill="hold" grpId="0" nodeType="clickEffect">
                                  <p:stCondLst>
                                    <p:cond delay="0"/>
                                  </p:stCondLst>
                                  <p:childTnLst>
                                    <p:set>
                                      <p:cBhvr>
                                        <p:cTn id="370" dur="1" fill="hold">
                                          <p:stCondLst>
                                            <p:cond delay="0"/>
                                          </p:stCondLst>
                                        </p:cTn>
                                        <p:tgtEl>
                                          <p:spTgt spid="118"/>
                                        </p:tgtEl>
                                        <p:attrNameLst>
                                          <p:attrName>style.visibility</p:attrName>
                                        </p:attrNameLst>
                                      </p:cBhvr>
                                      <p:to>
                                        <p:strVal val="visible"/>
                                      </p:to>
                                    </p:set>
                                    <p:animEffect transition="in" filter="dissolve">
                                      <p:cBhvr>
                                        <p:cTn id="371" dur="500"/>
                                        <p:tgtEl>
                                          <p:spTgt spid="118"/>
                                        </p:tgtEl>
                                      </p:cBhvr>
                                    </p:animEffect>
                                  </p:childTnLst>
                                </p:cTn>
                              </p:par>
                            </p:childTnLst>
                          </p:cTn>
                        </p:par>
                      </p:childTnLst>
                    </p:cTn>
                  </p:par>
                  <p:par>
                    <p:cTn id="372" fill="hold">
                      <p:stCondLst>
                        <p:cond delay="indefinite"/>
                      </p:stCondLst>
                      <p:childTnLst>
                        <p:par>
                          <p:cTn id="373" fill="hold">
                            <p:stCondLst>
                              <p:cond delay="0"/>
                            </p:stCondLst>
                            <p:childTnLst>
                              <p:par>
                                <p:cTn id="374" presetID="9" presetClass="entr" presetSubtype="0" fill="hold" nodeType="clickEffect">
                                  <p:stCondLst>
                                    <p:cond delay="0"/>
                                  </p:stCondLst>
                                  <p:childTnLst>
                                    <p:set>
                                      <p:cBhvr>
                                        <p:cTn id="375" dur="1" fill="hold">
                                          <p:stCondLst>
                                            <p:cond delay="0"/>
                                          </p:stCondLst>
                                        </p:cTn>
                                        <p:tgtEl>
                                          <p:spTgt spid="118">
                                            <p:txEl>
                                              <p:pRg st="0" end="0"/>
                                            </p:txEl>
                                          </p:spTgt>
                                        </p:tgtEl>
                                        <p:attrNameLst>
                                          <p:attrName>style.visibility</p:attrName>
                                        </p:attrNameLst>
                                      </p:cBhvr>
                                      <p:to>
                                        <p:strVal val="visible"/>
                                      </p:to>
                                    </p:set>
                                    <p:animEffect transition="in" filter="dissolve">
                                      <p:cBhvr>
                                        <p:cTn id="376" dur="500"/>
                                        <p:tgtEl>
                                          <p:spTgt spid="118">
                                            <p:txEl>
                                              <p:pRg st="0" end="0"/>
                                            </p:txEl>
                                          </p:spTgt>
                                        </p:tgtEl>
                                      </p:cBhvr>
                                    </p:animEffect>
                                  </p:childTnLst>
                                </p:cTn>
                              </p:par>
                            </p:childTnLst>
                          </p:cTn>
                        </p:par>
                      </p:childTnLst>
                    </p:cTn>
                  </p:par>
                  <p:par>
                    <p:cTn id="377" fill="hold">
                      <p:stCondLst>
                        <p:cond delay="indefinite"/>
                      </p:stCondLst>
                      <p:childTnLst>
                        <p:par>
                          <p:cTn id="378" fill="hold">
                            <p:stCondLst>
                              <p:cond delay="0"/>
                            </p:stCondLst>
                            <p:childTnLst>
                              <p:par>
                                <p:cTn id="379" presetID="9" presetClass="entr" presetSubtype="0" fill="hold" nodeType="clickEffect">
                                  <p:stCondLst>
                                    <p:cond delay="0"/>
                                  </p:stCondLst>
                                  <p:childTnLst>
                                    <p:set>
                                      <p:cBhvr>
                                        <p:cTn id="380" dur="1" fill="hold">
                                          <p:stCondLst>
                                            <p:cond delay="0"/>
                                          </p:stCondLst>
                                        </p:cTn>
                                        <p:tgtEl>
                                          <p:spTgt spid="118">
                                            <p:txEl>
                                              <p:pRg st="1" end="1"/>
                                            </p:txEl>
                                          </p:spTgt>
                                        </p:tgtEl>
                                        <p:attrNameLst>
                                          <p:attrName>style.visibility</p:attrName>
                                        </p:attrNameLst>
                                      </p:cBhvr>
                                      <p:to>
                                        <p:strVal val="visible"/>
                                      </p:to>
                                    </p:set>
                                    <p:animEffect transition="in" filter="dissolve">
                                      <p:cBhvr>
                                        <p:cTn id="381" dur="500"/>
                                        <p:tgtEl>
                                          <p:spTgt spid="118">
                                            <p:txEl>
                                              <p:pRg st="1" end="1"/>
                                            </p:txEl>
                                          </p:spTgt>
                                        </p:tgtEl>
                                      </p:cBhvr>
                                    </p:animEffect>
                                  </p:childTnLst>
                                </p:cTn>
                              </p:par>
                            </p:childTnLst>
                          </p:cTn>
                        </p:par>
                      </p:childTnLst>
                    </p:cTn>
                  </p:par>
                  <p:par>
                    <p:cTn id="382" fill="hold">
                      <p:stCondLst>
                        <p:cond delay="indefinite"/>
                      </p:stCondLst>
                      <p:childTnLst>
                        <p:par>
                          <p:cTn id="383" fill="hold">
                            <p:stCondLst>
                              <p:cond delay="0"/>
                            </p:stCondLst>
                            <p:childTnLst>
                              <p:par>
                                <p:cTn id="384" presetID="9" presetClass="entr" presetSubtype="0" fill="hold" nodeType="clickEffect">
                                  <p:stCondLst>
                                    <p:cond delay="0"/>
                                  </p:stCondLst>
                                  <p:childTnLst>
                                    <p:set>
                                      <p:cBhvr>
                                        <p:cTn id="385" dur="1" fill="hold">
                                          <p:stCondLst>
                                            <p:cond delay="0"/>
                                          </p:stCondLst>
                                        </p:cTn>
                                        <p:tgtEl>
                                          <p:spTgt spid="118">
                                            <p:txEl>
                                              <p:pRg st="2" end="2"/>
                                            </p:txEl>
                                          </p:spTgt>
                                        </p:tgtEl>
                                        <p:attrNameLst>
                                          <p:attrName>style.visibility</p:attrName>
                                        </p:attrNameLst>
                                      </p:cBhvr>
                                      <p:to>
                                        <p:strVal val="visible"/>
                                      </p:to>
                                    </p:set>
                                    <p:animEffect transition="in" filter="dissolve">
                                      <p:cBhvr>
                                        <p:cTn id="386" dur="500"/>
                                        <p:tgtEl>
                                          <p:spTgt spid="118">
                                            <p:txEl>
                                              <p:pRg st="2" end="2"/>
                                            </p:txEl>
                                          </p:spTgt>
                                        </p:tgtEl>
                                      </p:cBhvr>
                                    </p:animEffect>
                                  </p:childTnLst>
                                </p:cTn>
                              </p:par>
                            </p:childTnLst>
                          </p:cTn>
                        </p:par>
                      </p:childTnLst>
                    </p:cTn>
                  </p:par>
                  <p:par>
                    <p:cTn id="387" fill="hold">
                      <p:stCondLst>
                        <p:cond delay="indefinite"/>
                      </p:stCondLst>
                      <p:childTnLst>
                        <p:par>
                          <p:cTn id="388" fill="hold">
                            <p:stCondLst>
                              <p:cond delay="0"/>
                            </p:stCondLst>
                            <p:childTnLst>
                              <p:par>
                                <p:cTn id="389" presetID="9" presetClass="entr" presetSubtype="0" fill="hold" nodeType="clickEffect">
                                  <p:stCondLst>
                                    <p:cond delay="0"/>
                                  </p:stCondLst>
                                  <p:childTnLst>
                                    <p:set>
                                      <p:cBhvr>
                                        <p:cTn id="390" dur="1" fill="hold">
                                          <p:stCondLst>
                                            <p:cond delay="0"/>
                                          </p:stCondLst>
                                        </p:cTn>
                                        <p:tgtEl>
                                          <p:spTgt spid="118">
                                            <p:txEl>
                                              <p:pRg st="3" end="3"/>
                                            </p:txEl>
                                          </p:spTgt>
                                        </p:tgtEl>
                                        <p:attrNameLst>
                                          <p:attrName>style.visibility</p:attrName>
                                        </p:attrNameLst>
                                      </p:cBhvr>
                                      <p:to>
                                        <p:strVal val="visible"/>
                                      </p:to>
                                    </p:set>
                                    <p:animEffect transition="in" filter="dissolve">
                                      <p:cBhvr>
                                        <p:cTn id="391" dur="500"/>
                                        <p:tgtEl>
                                          <p:spTgt spid="118">
                                            <p:txEl>
                                              <p:pRg st="3" end="3"/>
                                            </p:txEl>
                                          </p:spTgt>
                                        </p:tgtEl>
                                      </p:cBhvr>
                                    </p:animEffect>
                                  </p:childTnLst>
                                </p:cTn>
                              </p:par>
                            </p:childTnLst>
                          </p:cTn>
                        </p:par>
                      </p:childTnLst>
                    </p:cTn>
                  </p:par>
                  <p:par>
                    <p:cTn id="392" fill="hold">
                      <p:stCondLst>
                        <p:cond delay="indefinite"/>
                      </p:stCondLst>
                      <p:childTnLst>
                        <p:par>
                          <p:cTn id="393" fill="hold">
                            <p:stCondLst>
                              <p:cond delay="0"/>
                            </p:stCondLst>
                            <p:childTnLst>
                              <p:par>
                                <p:cTn id="394" presetID="9" presetClass="entr" presetSubtype="0" fill="hold" nodeType="clickEffect">
                                  <p:stCondLst>
                                    <p:cond delay="0"/>
                                  </p:stCondLst>
                                  <p:childTnLst>
                                    <p:set>
                                      <p:cBhvr>
                                        <p:cTn id="395" dur="1" fill="hold">
                                          <p:stCondLst>
                                            <p:cond delay="0"/>
                                          </p:stCondLst>
                                        </p:cTn>
                                        <p:tgtEl>
                                          <p:spTgt spid="118">
                                            <p:txEl>
                                              <p:pRg st="4" end="4"/>
                                            </p:txEl>
                                          </p:spTgt>
                                        </p:tgtEl>
                                        <p:attrNameLst>
                                          <p:attrName>style.visibility</p:attrName>
                                        </p:attrNameLst>
                                      </p:cBhvr>
                                      <p:to>
                                        <p:strVal val="visible"/>
                                      </p:to>
                                    </p:set>
                                    <p:animEffect transition="in" filter="dissolve">
                                      <p:cBhvr>
                                        <p:cTn id="396" dur="500"/>
                                        <p:tgtEl>
                                          <p:spTgt spid="118">
                                            <p:txEl>
                                              <p:pRg st="4" end="4"/>
                                            </p:txEl>
                                          </p:spTgt>
                                        </p:tgtEl>
                                      </p:cBhvr>
                                    </p:animEffect>
                                  </p:childTnLst>
                                </p:cTn>
                              </p:par>
                            </p:childTnLst>
                          </p:cTn>
                        </p:par>
                      </p:childTnLst>
                    </p:cTn>
                  </p:par>
                  <p:par>
                    <p:cTn id="397" fill="hold">
                      <p:stCondLst>
                        <p:cond delay="indefinite"/>
                      </p:stCondLst>
                      <p:childTnLst>
                        <p:par>
                          <p:cTn id="398" fill="hold">
                            <p:stCondLst>
                              <p:cond delay="0"/>
                            </p:stCondLst>
                            <p:childTnLst>
                              <p:par>
                                <p:cTn id="399" presetID="9" presetClass="entr" presetSubtype="0" fill="hold" grpId="0" nodeType="clickEffect">
                                  <p:stCondLst>
                                    <p:cond delay="0"/>
                                  </p:stCondLst>
                                  <p:childTnLst>
                                    <p:set>
                                      <p:cBhvr>
                                        <p:cTn id="400" dur="1" fill="hold">
                                          <p:stCondLst>
                                            <p:cond delay="0"/>
                                          </p:stCondLst>
                                        </p:cTn>
                                        <p:tgtEl>
                                          <p:spTgt spid="152"/>
                                        </p:tgtEl>
                                        <p:attrNameLst>
                                          <p:attrName>style.visibility</p:attrName>
                                        </p:attrNameLst>
                                      </p:cBhvr>
                                      <p:to>
                                        <p:strVal val="visible"/>
                                      </p:to>
                                    </p:set>
                                    <p:animEffect transition="in" filter="dissolve">
                                      <p:cBhvr>
                                        <p:cTn id="401" dur="500"/>
                                        <p:tgtEl>
                                          <p:spTgt spid="152"/>
                                        </p:tgtEl>
                                      </p:cBhvr>
                                    </p:animEffect>
                                  </p:childTnLst>
                                </p:cTn>
                              </p:par>
                            </p:childTnLst>
                          </p:cTn>
                        </p:par>
                      </p:childTnLst>
                    </p:cTn>
                  </p:par>
                  <p:par>
                    <p:cTn id="402" fill="hold">
                      <p:stCondLst>
                        <p:cond delay="indefinite"/>
                      </p:stCondLst>
                      <p:childTnLst>
                        <p:par>
                          <p:cTn id="403" fill="hold">
                            <p:stCondLst>
                              <p:cond delay="0"/>
                            </p:stCondLst>
                            <p:childTnLst>
                              <p:par>
                                <p:cTn id="404" presetID="9" presetClass="entr" presetSubtype="0" fill="hold" grpId="0" nodeType="clickEffect">
                                  <p:stCondLst>
                                    <p:cond delay="0"/>
                                  </p:stCondLst>
                                  <p:childTnLst>
                                    <p:set>
                                      <p:cBhvr>
                                        <p:cTn id="405" dur="1" fill="hold">
                                          <p:stCondLst>
                                            <p:cond delay="0"/>
                                          </p:stCondLst>
                                        </p:cTn>
                                        <p:tgtEl>
                                          <p:spTgt spid="4"/>
                                        </p:tgtEl>
                                        <p:attrNameLst>
                                          <p:attrName>style.visibility</p:attrName>
                                        </p:attrNameLst>
                                      </p:cBhvr>
                                      <p:to>
                                        <p:strVal val="visible"/>
                                      </p:to>
                                    </p:set>
                                    <p:animEffect transition="in" filter="dissolve">
                                      <p:cBhvr>
                                        <p:cTn id="4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33" grpId="0"/>
      <p:bldP spid="71" grpId="0" animBg="1"/>
      <p:bldP spid="71" grpId="1" animBg="1"/>
      <p:bldP spid="72" grpId="0" animBg="1"/>
      <p:bldP spid="73" grpId="0" uiExpand="1" build="allAtOnce"/>
      <p:bldP spid="75" grpId="0" animBg="1"/>
      <p:bldP spid="76" grpId="0" animBg="1"/>
      <p:bldP spid="77" grpId="0" animBg="1"/>
      <p:bldP spid="78" grpId="0" animBg="1"/>
      <p:bldP spid="79" grpId="0" animBg="1"/>
      <p:bldP spid="80" grpId="0" animBg="1"/>
      <p:bldP spid="81" grpId="0" animBg="1"/>
      <p:bldP spid="82" grpId="0" animBg="1"/>
      <p:bldP spid="83" grpId="0" animBg="1"/>
      <p:bldP spid="83" grpId="1" build="allAtOnce" animBg="1"/>
      <p:bldP spid="83" grpId="2" build="allAtOnce"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5" grpId="0" animBg="1"/>
      <p:bldP spid="117" grpId="0" animBg="1"/>
      <p:bldP spid="118" grpId="0" animBg="1"/>
      <p:bldP spid="119" grpId="0"/>
      <p:bldP spid="122" grpId="0"/>
      <p:bldP spid="123" grpId="0"/>
      <p:bldP spid="124" grpId="0"/>
      <p:bldP spid="125" grpId="0"/>
      <p:bldP spid="120" grpId="0"/>
      <p:bldP spid="127" grpId="0"/>
      <p:bldP spid="131" grpId="0"/>
      <p:bldP spid="134" grpId="1"/>
      <p:bldP spid="135" grpId="0"/>
      <p:bldP spid="135" grpId="1"/>
      <p:bldP spid="135" grpId="2"/>
      <p:bldP spid="136" grpId="0"/>
      <p:bldP spid="137" grpId="0"/>
      <p:bldP spid="138" grpId="0"/>
      <p:bldP spid="141" grpId="0" animBg="1"/>
      <p:bldP spid="142" grpId="0" animBg="1"/>
      <p:bldP spid="143" grpId="0" animBg="1"/>
      <p:bldP spid="144" grpId="0" animBg="1"/>
      <p:bldP spid="145" grpId="0"/>
      <p:bldP spid="139" grpId="0"/>
      <p:bldP spid="152" grpId="0"/>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9" name="Google Shape;1889;p90"/>
          <p:cNvSpPr/>
          <p:nvPr/>
        </p:nvSpPr>
        <p:spPr>
          <a:xfrm>
            <a:off x="75742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890" name="Google Shape;1890;p90"/>
          <p:cNvSpPr/>
          <p:nvPr/>
        </p:nvSpPr>
        <p:spPr>
          <a:xfrm>
            <a:off x="7574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891" name="Google Shape;1891;p90"/>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892" name="Google Shape;1892;p90"/>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893" name="Google Shape;1893;p90"/>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894" name="Google Shape;1894;p90"/>
          <p:cNvSpPr/>
          <p:nvPr/>
        </p:nvSpPr>
        <p:spPr>
          <a:xfrm>
            <a:off x="1676250" y="22212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895" name="Google Shape;1895;p90"/>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896" name="Google Shape;1896;p90"/>
          <p:cNvCxnSpPr>
            <a:endCxn id="1890"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897" name="Google Shape;1897;p90"/>
          <p:cNvCxnSpPr>
            <a:stCxn id="1889" idx="7"/>
            <a:endCxn id="1891"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898" name="Google Shape;1898;p90"/>
          <p:cNvCxnSpPr>
            <a:stCxn id="1891" idx="1"/>
            <a:endCxn id="1890"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899" name="Google Shape;1899;p90"/>
          <p:cNvCxnSpPr>
            <a:stCxn id="1890" idx="7"/>
            <a:endCxn id="1894"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00" name="Google Shape;1900;p90"/>
          <p:cNvCxnSpPr>
            <a:stCxn id="1891" idx="7"/>
            <a:endCxn id="1893"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01" name="Google Shape;1901;p90"/>
          <p:cNvCxnSpPr>
            <a:stCxn id="1891" idx="5"/>
            <a:endCxn id="1892"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02" name="Google Shape;1902;p90"/>
          <p:cNvCxnSpPr>
            <a:stCxn id="1892" idx="0"/>
            <a:endCxn id="1893"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03" name="Google Shape;1903;p90"/>
          <p:cNvCxnSpPr>
            <a:stCxn id="1894" idx="6"/>
            <a:endCxn id="1893"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04" name="Google Shape;1904;p90"/>
          <p:cNvCxnSpPr>
            <a:stCxn id="1895" idx="2"/>
            <a:endCxn id="1893"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905" name="Google Shape;1905;p90"/>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endParaRPr>
              <a:latin typeface="Catamaran"/>
              <a:ea typeface="Catamaran"/>
              <a:cs typeface="Catamaran"/>
              <a:sym typeface="Catamaran"/>
            </a:endParaRPr>
          </a:p>
          <a:p>
            <a:endParaRPr>
              <a:latin typeface="Catamaran"/>
              <a:ea typeface="Catamaran"/>
              <a:cs typeface="Catamaran"/>
              <a:sym typeface="Catamaran"/>
            </a:endParaRPr>
          </a:p>
        </p:txBody>
      </p:sp>
      <p:sp>
        <p:nvSpPr>
          <p:cNvPr id="1906" name="Google Shape;1906;p90"/>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 A</a:t>
            </a:r>
            <a:endParaRPr>
              <a:latin typeface="Avenir"/>
              <a:ea typeface="Avenir"/>
              <a:cs typeface="Avenir"/>
              <a:sym typeface="Avenir"/>
            </a:endParaRPr>
          </a:p>
        </p:txBody>
      </p:sp>
      <p:sp>
        <p:nvSpPr>
          <p:cNvPr id="3" name="Title 2">
            <a:extLst>
              <a:ext uri="{FF2B5EF4-FFF2-40B4-BE49-F238E27FC236}">
                <a16:creationId xmlns:a16="http://schemas.microsoft.com/office/drawing/2014/main" id="{0DAB660F-A12D-45DA-EBB8-80E452D9AEDC}"/>
              </a:ext>
            </a:extLst>
          </p:cNvPr>
          <p:cNvSpPr>
            <a:spLocks noGrp="1"/>
          </p:cNvSpPr>
          <p:nvPr>
            <p:ph type="title"/>
          </p:nvPr>
        </p:nvSpPr>
        <p:spPr/>
        <p:txBody>
          <a:bodyPr/>
          <a:lstStyle/>
          <a:p>
            <a:r>
              <a:rPr lang="en-GB" dirty="0"/>
              <a:t>Quiz 4: BFS</a:t>
            </a:r>
            <a:endParaRPr lang="en-SE"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2" name="Google Shape;1912;p91"/>
          <p:cNvSpPr/>
          <p:nvPr/>
        </p:nvSpPr>
        <p:spPr>
          <a:xfrm>
            <a:off x="757425" y="4116925"/>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913" name="Google Shape;1913;p91"/>
          <p:cNvSpPr/>
          <p:nvPr/>
        </p:nvSpPr>
        <p:spPr>
          <a:xfrm>
            <a:off x="7574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914" name="Google Shape;1914;p91"/>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915" name="Google Shape;1915;p91"/>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916" name="Google Shape;1916;p91"/>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917" name="Google Shape;1917;p91"/>
          <p:cNvSpPr/>
          <p:nvPr/>
        </p:nvSpPr>
        <p:spPr>
          <a:xfrm>
            <a:off x="1676250" y="22212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918" name="Google Shape;1918;p91"/>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919" name="Google Shape;1919;p91"/>
          <p:cNvCxnSpPr>
            <a:endCxn id="1913"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20" name="Google Shape;1920;p91"/>
          <p:cNvCxnSpPr>
            <a:stCxn id="1912" idx="7"/>
            <a:endCxn id="1914"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21" name="Google Shape;1921;p91"/>
          <p:cNvCxnSpPr>
            <a:stCxn id="1914" idx="1"/>
            <a:endCxn id="1913"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22" name="Google Shape;1922;p91"/>
          <p:cNvCxnSpPr>
            <a:stCxn id="1913" idx="7"/>
            <a:endCxn id="1917"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23" name="Google Shape;1923;p91"/>
          <p:cNvCxnSpPr>
            <a:stCxn id="1914" idx="7"/>
            <a:endCxn id="1916"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24" name="Google Shape;1924;p91"/>
          <p:cNvCxnSpPr>
            <a:stCxn id="1914" idx="5"/>
            <a:endCxn id="1915"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25" name="Google Shape;1925;p91"/>
          <p:cNvCxnSpPr>
            <a:stCxn id="1915" idx="0"/>
            <a:endCxn id="1916"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26" name="Google Shape;1926;p91"/>
          <p:cNvCxnSpPr>
            <a:stCxn id="1917" idx="6"/>
            <a:endCxn id="1916"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27" name="Google Shape;1927;p91"/>
          <p:cNvCxnSpPr>
            <a:stCxn id="1918" idx="2"/>
            <a:endCxn id="1916"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928" name="Google Shape;1928;p91"/>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1929" name="Google Shape;1929;p91"/>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 B D</a:t>
            </a:r>
            <a:endParaRPr>
              <a:latin typeface="Avenir"/>
              <a:ea typeface="Avenir"/>
              <a:cs typeface="Avenir"/>
              <a:sym typeface="Avenir"/>
            </a:endParaRPr>
          </a:p>
        </p:txBody>
      </p:sp>
      <p:sp>
        <p:nvSpPr>
          <p:cNvPr id="3" name="Title 2">
            <a:extLst>
              <a:ext uri="{FF2B5EF4-FFF2-40B4-BE49-F238E27FC236}">
                <a16:creationId xmlns:a16="http://schemas.microsoft.com/office/drawing/2014/main" id="{F6E2C0F7-AC24-E868-E100-B6F81E84588C}"/>
              </a:ext>
            </a:extLst>
          </p:cNvPr>
          <p:cNvSpPr>
            <a:spLocks noGrp="1"/>
          </p:cNvSpPr>
          <p:nvPr>
            <p:ph type="title"/>
          </p:nvPr>
        </p:nvSpPr>
        <p:spPr/>
        <p:txBody>
          <a:bodyPr/>
          <a:lstStyle/>
          <a:p>
            <a:endParaRPr lang="en-SE"/>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5" name="Google Shape;1935;p92"/>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936" name="Google Shape;1936;p92"/>
          <p:cNvSpPr/>
          <p:nvPr/>
        </p:nvSpPr>
        <p:spPr>
          <a:xfrm>
            <a:off x="757425" y="282510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937" name="Google Shape;1937;p92"/>
          <p:cNvSpPr/>
          <p:nvPr/>
        </p:nvSpPr>
        <p:spPr>
          <a:xfrm>
            <a:off x="1676250" y="359215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938" name="Google Shape;1938;p92"/>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939" name="Google Shape;1939;p92"/>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940" name="Google Shape;1940;p92"/>
          <p:cNvSpPr/>
          <p:nvPr/>
        </p:nvSpPr>
        <p:spPr>
          <a:xfrm>
            <a:off x="1676250" y="22212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941" name="Google Shape;1941;p92"/>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942" name="Google Shape;1942;p92"/>
          <p:cNvCxnSpPr>
            <a:endCxn id="1936"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43" name="Google Shape;1943;p92"/>
          <p:cNvCxnSpPr>
            <a:stCxn id="1935" idx="7"/>
            <a:endCxn id="1937"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44" name="Google Shape;1944;p92"/>
          <p:cNvCxnSpPr>
            <a:stCxn id="1937" idx="1"/>
            <a:endCxn id="1936"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45" name="Google Shape;1945;p92"/>
          <p:cNvCxnSpPr>
            <a:stCxn id="1936" idx="7"/>
            <a:endCxn id="1940"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46" name="Google Shape;1946;p92"/>
          <p:cNvCxnSpPr>
            <a:stCxn id="1937" idx="7"/>
            <a:endCxn id="1939"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47" name="Google Shape;1947;p92"/>
          <p:cNvCxnSpPr>
            <a:stCxn id="1937" idx="5"/>
            <a:endCxn id="1938"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48" name="Google Shape;1948;p92"/>
          <p:cNvCxnSpPr>
            <a:stCxn id="1938" idx="0"/>
            <a:endCxn id="1939"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49" name="Google Shape;1949;p92"/>
          <p:cNvCxnSpPr>
            <a:stCxn id="1940" idx="6"/>
            <a:endCxn id="1939"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50" name="Google Shape;1950;p92"/>
          <p:cNvCxnSpPr>
            <a:stCxn id="1941" idx="2"/>
            <a:endCxn id="1939"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951" name="Google Shape;1951;p92"/>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 B</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1952" name="Google Shape;1952;p92"/>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 D C</a:t>
            </a:r>
            <a:endParaRPr>
              <a:latin typeface="Avenir"/>
              <a:ea typeface="Avenir"/>
              <a:cs typeface="Avenir"/>
              <a:sym typeface="Avenir"/>
            </a:endParaRPr>
          </a:p>
        </p:txBody>
      </p:sp>
      <p:sp>
        <p:nvSpPr>
          <p:cNvPr id="3" name="Title 2">
            <a:extLst>
              <a:ext uri="{FF2B5EF4-FFF2-40B4-BE49-F238E27FC236}">
                <a16:creationId xmlns:a16="http://schemas.microsoft.com/office/drawing/2014/main" id="{3F43B886-C5E7-99B2-8472-0AB476D4688F}"/>
              </a:ext>
            </a:extLst>
          </p:cNvPr>
          <p:cNvSpPr>
            <a:spLocks noGrp="1"/>
          </p:cNvSpPr>
          <p:nvPr>
            <p:ph type="title"/>
          </p:nvPr>
        </p:nvSpPr>
        <p:spPr/>
        <p:txBody>
          <a:bodyPr/>
          <a:lstStyle/>
          <a:p>
            <a:endParaRPr lang="en-SE"/>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56"/>
        <p:cNvGrpSpPr/>
        <p:nvPr/>
      </p:nvGrpSpPr>
      <p:grpSpPr>
        <a:xfrm>
          <a:off x="0" y="0"/>
          <a:ext cx="0" cy="0"/>
          <a:chOff x="0" y="0"/>
          <a:chExt cx="0" cy="0"/>
        </a:xfrm>
      </p:grpSpPr>
      <p:sp>
        <p:nvSpPr>
          <p:cNvPr id="1958" name="Google Shape;1958;p93"/>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959" name="Google Shape;1959;p93"/>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960" name="Google Shape;1960;p93"/>
          <p:cNvSpPr/>
          <p:nvPr/>
        </p:nvSpPr>
        <p:spPr>
          <a:xfrm>
            <a:off x="1676250" y="359215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961" name="Google Shape;1961;p93"/>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962" name="Google Shape;1962;p93"/>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963" name="Google Shape;1963;p93"/>
          <p:cNvSpPr/>
          <p:nvPr/>
        </p:nvSpPr>
        <p:spPr>
          <a:xfrm>
            <a:off x="1676250" y="22212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964" name="Google Shape;1964;p93"/>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965" name="Google Shape;1965;p93"/>
          <p:cNvCxnSpPr>
            <a:endCxn id="1959"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66" name="Google Shape;1966;p93"/>
          <p:cNvCxnSpPr>
            <a:stCxn id="1958" idx="7"/>
            <a:endCxn id="1960"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67" name="Google Shape;1967;p93"/>
          <p:cNvCxnSpPr>
            <a:stCxn id="1960" idx="1"/>
            <a:endCxn id="1959"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68" name="Google Shape;1968;p93"/>
          <p:cNvCxnSpPr>
            <a:stCxn id="1959" idx="7"/>
            <a:endCxn id="1963"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69" name="Google Shape;1969;p93"/>
          <p:cNvCxnSpPr>
            <a:stCxn id="1960" idx="7"/>
            <a:endCxn id="1962"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70" name="Google Shape;1970;p93"/>
          <p:cNvCxnSpPr>
            <a:stCxn id="1960" idx="5"/>
            <a:endCxn id="1961"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71" name="Google Shape;1971;p93"/>
          <p:cNvCxnSpPr>
            <a:stCxn id="1961" idx="0"/>
            <a:endCxn id="1962"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72" name="Google Shape;1972;p93"/>
          <p:cNvCxnSpPr>
            <a:stCxn id="1963" idx="6"/>
            <a:endCxn id="1962"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73" name="Google Shape;1973;p93"/>
          <p:cNvCxnSpPr>
            <a:stCxn id="1964" idx="2"/>
            <a:endCxn id="1962"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974" name="Google Shape;1974;p93"/>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 B D</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1975" name="Google Shape;1975;p93"/>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 C E F</a:t>
            </a:r>
            <a:endParaRPr>
              <a:latin typeface="Avenir"/>
              <a:ea typeface="Avenir"/>
              <a:cs typeface="Avenir"/>
              <a:sym typeface="Avenir"/>
            </a:endParaRPr>
          </a:p>
        </p:txBody>
      </p:sp>
      <p:sp>
        <p:nvSpPr>
          <p:cNvPr id="3" name="Title 2">
            <a:extLst>
              <a:ext uri="{FF2B5EF4-FFF2-40B4-BE49-F238E27FC236}">
                <a16:creationId xmlns:a16="http://schemas.microsoft.com/office/drawing/2014/main" id="{B0B9CF43-5DBE-6B15-4E68-8A5282433702}"/>
              </a:ext>
            </a:extLst>
          </p:cNvPr>
          <p:cNvSpPr>
            <a:spLocks noGrp="1"/>
          </p:cNvSpPr>
          <p:nvPr>
            <p:ph type="title"/>
          </p:nvPr>
        </p:nvSpPr>
        <p:spPr/>
        <p:txBody>
          <a:bodyPr/>
          <a:lstStyle/>
          <a:p>
            <a:endParaRPr lang="en-SE"/>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1" name="Google Shape;1981;p94"/>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1982" name="Google Shape;1982;p94"/>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1983" name="Google Shape;1983;p94"/>
          <p:cNvSpPr/>
          <p:nvPr/>
        </p:nvSpPr>
        <p:spPr>
          <a:xfrm>
            <a:off x="1676250" y="359215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1984" name="Google Shape;1984;p94"/>
          <p:cNvSpPr/>
          <p:nvPr/>
        </p:nvSpPr>
        <p:spPr>
          <a:xfrm>
            <a:off x="2595075" y="4116925"/>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1985" name="Google Shape;1985;p94"/>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1986" name="Google Shape;1986;p94"/>
          <p:cNvSpPr/>
          <p:nvPr/>
        </p:nvSpPr>
        <p:spPr>
          <a:xfrm>
            <a:off x="1676250" y="222120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1987" name="Google Shape;1987;p94"/>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1988" name="Google Shape;1988;p94"/>
          <p:cNvCxnSpPr>
            <a:endCxn id="1982"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89" name="Google Shape;1989;p94"/>
          <p:cNvCxnSpPr>
            <a:stCxn id="1981" idx="7"/>
            <a:endCxn id="1983"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90" name="Google Shape;1990;p94"/>
          <p:cNvCxnSpPr>
            <a:stCxn id="1983" idx="1"/>
            <a:endCxn id="1982"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91" name="Google Shape;1991;p94"/>
          <p:cNvCxnSpPr>
            <a:stCxn id="1982" idx="7"/>
            <a:endCxn id="1986"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92" name="Google Shape;1992;p94"/>
          <p:cNvCxnSpPr>
            <a:stCxn id="1983" idx="7"/>
            <a:endCxn id="1985"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1993" name="Google Shape;1993;p94"/>
          <p:cNvCxnSpPr>
            <a:stCxn id="1983" idx="5"/>
            <a:endCxn id="1984"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1994" name="Google Shape;1994;p94"/>
          <p:cNvCxnSpPr>
            <a:stCxn id="1984" idx="0"/>
            <a:endCxn id="1985"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1995" name="Google Shape;1995;p94"/>
          <p:cNvCxnSpPr>
            <a:stCxn id="1986" idx="6"/>
            <a:endCxn id="1985"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1996" name="Google Shape;1996;p94"/>
          <p:cNvCxnSpPr>
            <a:stCxn id="1987" idx="2"/>
            <a:endCxn id="1985"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1997" name="Google Shape;1997;p94"/>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 B D C</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1998" name="Google Shape;1998;p94"/>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 E F</a:t>
            </a:r>
            <a:endParaRPr>
              <a:latin typeface="Avenir"/>
              <a:ea typeface="Avenir"/>
              <a:cs typeface="Avenir"/>
              <a:sym typeface="Avenir"/>
            </a:endParaRPr>
          </a:p>
        </p:txBody>
      </p:sp>
      <p:sp>
        <p:nvSpPr>
          <p:cNvPr id="3" name="Title 2">
            <a:extLst>
              <a:ext uri="{FF2B5EF4-FFF2-40B4-BE49-F238E27FC236}">
                <a16:creationId xmlns:a16="http://schemas.microsoft.com/office/drawing/2014/main" id="{9A94590E-560F-9FA7-B3B0-85746C95F231}"/>
              </a:ext>
            </a:extLst>
          </p:cNvPr>
          <p:cNvSpPr>
            <a:spLocks noGrp="1"/>
          </p:cNvSpPr>
          <p:nvPr>
            <p:ph type="title"/>
          </p:nvPr>
        </p:nvSpPr>
        <p:spPr/>
        <p:txBody>
          <a:bodyPr/>
          <a:lstStyle/>
          <a:p>
            <a:endParaRPr lang="en-SE"/>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4" name="Google Shape;2004;p95"/>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2005" name="Google Shape;2005;p95"/>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2006" name="Google Shape;2006;p95"/>
          <p:cNvSpPr/>
          <p:nvPr/>
        </p:nvSpPr>
        <p:spPr>
          <a:xfrm>
            <a:off x="1676250" y="359215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2007" name="Google Shape;2007;p95"/>
          <p:cNvSpPr/>
          <p:nvPr/>
        </p:nvSpPr>
        <p:spPr>
          <a:xfrm>
            <a:off x="2595075" y="4116925"/>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2008" name="Google Shape;2008;p95"/>
          <p:cNvSpPr/>
          <p:nvPr/>
        </p:nvSpPr>
        <p:spPr>
          <a:xfrm>
            <a:off x="259507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2009" name="Google Shape;2009;p95"/>
          <p:cNvSpPr/>
          <p:nvPr/>
        </p:nvSpPr>
        <p:spPr>
          <a:xfrm>
            <a:off x="1676250" y="22212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2010" name="Google Shape;2010;p95"/>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2011" name="Google Shape;2011;p95"/>
          <p:cNvCxnSpPr>
            <a:endCxn id="2005"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12" name="Google Shape;2012;p95"/>
          <p:cNvCxnSpPr>
            <a:stCxn id="2004" idx="7"/>
            <a:endCxn id="2006"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13" name="Google Shape;2013;p95"/>
          <p:cNvCxnSpPr>
            <a:stCxn id="2006" idx="1"/>
            <a:endCxn id="2005"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14" name="Google Shape;2014;p95"/>
          <p:cNvCxnSpPr>
            <a:stCxn id="2005" idx="7"/>
            <a:endCxn id="2009"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15" name="Google Shape;2015;p95"/>
          <p:cNvCxnSpPr>
            <a:stCxn id="2006" idx="7"/>
            <a:endCxn id="2008"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16" name="Google Shape;2016;p95"/>
          <p:cNvCxnSpPr>
            <a:stCxn id="2006" idx="5"/>
            <a:endCxn id="2007"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17" name="Google Shape;2017;p95"/>
          <p:cNvCxnSpPr>
            <a:stCxn id="2007" idx="0"/>
            <a:endCxn id="2008"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18" name="Google Shape;2018;p95"/>
          <p:cNvCxnSpPr>
            <a:stCxn id="2009" idx="6"/>
            <a:endCxn id="2008"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19" name="Google Shape;2019;p95"/>
          <p:cNvCxnSpPr>
            <a:stCxn id="2010" idx="2"/>
            <a:endCxn id="2008"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2020" name="Google Shape;2020;p95"/>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 B D C E</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2021" name="Google Shape;2021;p95"/>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 F</a:t>
            </a:r>
            <a:endParaRPr>
              <a:latin typeface="Avenir"/>
              <a:ea typeface="Avenir"/>
              <a:cs typeface="Avenir"/>
              <a:sym typeface="Avenir"/>
            </a:endParaRPr>
          </a:p>
        </p:txBody>
      </p:sp>
      <p:sp>
        <p:nvSpPr>
          <p:cNvPr id="3" name="Title 2">
            <a:extLst>
              <a:ext uri="{FF2B5EF4-FFF2-40B4-BE49-F238E27FC236}">
                <a16:creationId xmlns:a16="http://schemas.microsoft.com/office/drawing/2014/main" id="{55D442F7-0DFF-0B85-347A-F3DE09EBD8CE}"/>
              </a:ext>
            </a:extLst>
          </p:cNvPr>
          <p:cNvSpPr>
            <a:spLocks noGrp="1"/>
          </p:cNvSpPr>
          <p:nvPr>
            <p:ph type="title"/>
          </p:nvPr>
        </p:nvSpPr>
        <p:spPr/>
        <p:txBody>
          <a:bodyPr/>
          <a:lstStyle/>
          <a:p>
            <a:endParaRPr lang="en-SE"/>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7" name="Google Shape;2027;p96"/>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2028" name="Google Shape;2028;p96"/>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2029" name="Google Shape;2029;p96"/>
          <p:cNvSpPr/>
          <p:nvPr/>
        </p:nvSpPr>
        <p:spPr>
          <a:xfrm>
            <a:off x="1676250" y="359215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2030" name="Google Shape;2030;p96"/>
          <p:cNvSpPr/>
          <p:nvPr/>
        </p:nvSpPr>
        <p:spPr>
          <a:xfrm>
            <a:off x="259507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2031" name="Google Shape;2031;p96"/>
          <p:cNvSpPr/>
          <p:nvPr/>
        </p:nvSpPr>
        <p:spPr>
          <a:xfrm>
            <a:off x="2595075" y="282510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2032" name="Google Shape;2032;p96"/>
          <p:cNvSpPr/>
          <p:nvPr/>
        </p:nvSpPr>
        <p:spPr>
          <a:xfrm>
            <a:off x="1676250" y="22212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2033" name="Google Shape;2033;p96"/>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2034" name="Google Shape;2034;p96"/>
          <p:cNvCxnSpPr>
            <a:endCxn id="2028"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35" name="Google Shape;2035;p96"/>
          <p:cNvCxnSpPr>
            <a:stCxn id="2027" idx="7"/>
            <a:endCxn id="2029"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36" name="Google Shape;2036;p96"/>
          <p:cNvCxnSpPr>
            <a:stCxn id="2029" idx="1"/>
            <a:endCxn id="2028"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37" name="Google Shape;2037;p96"/>
          <p:cNvCxnSpPr>
            <a:cxnSpLocks/>
            <a:stCxn id="2028" idx="7"/>
            <a:endCxn id="2032"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38" name="Google Shape;2038;p96"/>
          <p:cNvCxnSpPr>
            <a:stCxn id="2029" idx="7"/>
            <a:endCxn id="2031"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39" name="Google Shape;2039;p96"/>
          <p:cNvCxnSpPr>
            <a:stCxn id="2029" idx="5"/>
            <a:endCxn id="2030"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40" name="Google Shape;2040;p96"/>
          <p:cNvCxnSpPr>
            <a:stCxn id="2030" idx="0"/>
            <a:endCxn id="2031"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41" name="Google Shape;2041;p96"/>
          <p:cNvCxnSpPr>
            <a:cxnSpLocks/>
            <a:stCxn id="2032" idx="6"/>
            <a:endCxn id="2031"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42" name="Google Shape;2042;p96"/>
          <p:cNvCxnSpPr>
            <a:stCxn id="2033" idx="2"/>
            <a:endCxn id="2031"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2043" name="Google Shape;2043;p96"/>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 B D C E F</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2044" name="Google Shape;2044;p96"/>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a:t>
            </a:r>
            <a:endParaRPr>
              <a:latin typeface="Avenir"/>
              <a:ea typeface="Avenir"/>
              <a:cs typeface="Avenir"/>
              <a:sym typeface="Avenir"/>
            </a:endParaRPr>
          </a:p>
        </p:txBody>
      </p:sp>
      <p:sp>
        <p:nvSpPr>
          <p:cNvPr id="5" name="Title 4">
            <a:extLst>
              <a:ext uri="{FF2B5EF4-FFF2-40B4-BE49-F238E27FC236}">
                <a16:creationId xmlns:a16="http://schemas.microsoft.com/office/drawing/2014/main" id="{911D6333-74AD-2F88-B33B-A51A7B371468}"/>
              </a:ext>
            </a:extLst>
          </p:cNvPr>
          <p:cNvSpPr>
            <a:spLocks noGrp="1"/>
          </p:cNvSpPr>
          <p:nvPr>
            <p:ph type="title"/>
          </p:nvPr>
        </p:nvSpPr>
        <p:spPr/>
        <p:txBody>
          <a:bodyPr/>
          <a:lstStyle/>
          <a:p>
            <a:endParaRPr lang="en-SE"/>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50" name="Google Shape;2050;p97"/>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2051" name="Google Shape;2051;p97"/>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2052" name="Google Shape;2052;p97"/>
          <p:cNvSpPr/>
          <p:nvPr/>
        </p:nvSpPr>
        <p:spPr>
          <a:xfrm>
            <a:off x="1676250" y="359215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2053" name="Google Shape;2053;p97"/>
          <p:cNvSpPr/>
          <p:nvPr/>
        </p:nvSpPr>
        <p:spPr>
          <a:xfrm>
            <a:off x="259507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2054" name="Google Shape;2054;p97"/>
          <p:cNvSpPr/>
          <p:nvPr/>
        </p:nvSpPr>
        <p:spPr>
          <a:xfrm>
            <a:off x="259507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2056" name="Google Shape;2056;p97"/>
          <p:cNvSpPr/>
          <p:nvPr/>
        </p:nvSpPr>
        <p:spPr>
          <a:xfrm>
            <a:off x="3696025" y="2825100"/>
            <a:ext cx="603900" cy="603900"/>
          </a:xfrm>
          <a:prstGeom prst="ellipse">
            <a:avLst/>
          </a:prstGeom>
          <a:solidFill>
            <a:schemeClr val="lt2"/>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2057" name="Google Shape;2057;p97"/>
          <p:cNvCxnSpPr>
            <a:endCxn id="2051"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58" name="Google Shape;2058;p97"/>
          <p:cNvCxnSpPr>
            <a:stCxn id="2050" idx="7"/>
            <a:endCxn id="2052"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59" name="Google Shape;2059;p97"/>
          <p:cNvCxnSpPr>
            <a:stCxn id="2052" idx="1"/>
            <a:endCxn id="2051"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60" name="Google Shape;2060;p97"/>
          <p:cNvCxnSpPr>
            <a:cxnSpLocks/>
            <a:stCxn id="2051" idx="7"/>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61" name="Google Shape;2061;p97"/>
          <p:cNvCxnSpPr>
            <a:stCxn id="2052" idx="7"/>
            <a:endCxn id="2054"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62" name="Google Shape;2062;p97"/>
          <p:cNvCxnSpPr>
            <a:stCxn id="2052" idx="5"/>
            <a:endCxn id="2053"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63" name="Google Shape;2063;p97"/>
          <p:cNvCxnSpPr>
            <a:stCxn id="2053" idx="0"/>
            <a:endCxn id="2054"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64" name="Google Shape;2064;p97"/>
          <p:cNvCxnSpPr>
            <a:cxnSpLocks/>
            <a:endCxn id="2054"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65" name="Google Shape;2065;p97"/>
          <p:cNvCxnSpPr>
            <a:stCxn id="2056" idx="2"/>
            <a:endCxn id="2054"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2066" name="Google Shape;2066;p97"/>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 B D C E F</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2067" name="Google Shape;2067;p97"/>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 G</a:t>
            </a:r>
            <a:endParaRPr>
              <a:latin typeface="Avenir"/>
              <a:ea typeface="Avenir"/>
              <a:cs typeface="Avenir"/>
              <a:sym typeface="Avenir"/>
            </a:endParaRPr>
          </a:p>
        </p:txBody>
      </p:sp>
      <p:sp>
        <p:nvSpPr>
          <p:cNvPr id="3" name="Title 2">
            <a:extLst>
              <a:ext uri="{FF2B5EF4-FFF2-40B4-BE49-F238E27FC236}">
                <a16:creationId xmlns:a16="http://schemas.microsoft.com/office/drawing/2014/main" id="{C537843A-F245-AA06-6104-FAD2AE8FD526}"/>
              </a:ext>
            </a:extLst>
          </p:cNvPr>
          <p:cNvSpPr>
            <a:spLocks noGrp="1"/>
          </p:cNvSpPr>
          <p:nvPr>
            <p:ph type="title"/>
          </p:nvPr>
        </p:nvSpPr>
        <p:spPr/>
        <p:txBody>
          <a:bodyPr/>
          <a:lstStyle/>
          <a:p>
            <a:endParaRPr lang="en-SE"/>
          </a:p>
        </p:txBody>
      </p:sp>
      <p:sp>
        <p:nvSpPr>
          <p:cNvPr id="4" name="Google Shape;2078;p98">
            <a:extLst>
              <a:ext uri="{FF2B5EF4-FFF2-40B4-BE49-F238E27FC236}">
                <a16:creationId xmlns:a16="http://schemas.microsoft.com/office/drawing/2014/main" id="{C006007C-7A23-73A4-039A-90BE5C329966}"/>
              </a:ext>
            </a:extLst>
          </p:cNvPr>
          <p:cNvSpPr/>
          <p:nvPr/>
        </p:nvSpPr>
        <p:spPr>
          <a:xfrm>
            <a:off x="1670785" y="2217101"/>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cxnSp>
        <p:nvCxnSpPr>
          <p:cNvPr id="5" name="Google Shape;2087;p98">
            <a:extLst>
              <a:ext uri="{FF2B5EF4-FFF2-40B4-BE49-F238E27FC236}">
                <a16:creationId xmlns:a16="http://schemas.microsoft.com/office/drawing/2014/main" id="{A18F2AE8-BBB8-FB49-C2A1-FEAAD6AD0CEC}"/>
              </a:ext>
            </a:extLst>
          </p:cNvPr>
          <p:cNvCxnSpPr>
            <a:stCxn id="4" idx="6"/>
          </p:cNvCxnSpPr>
          <p:nvPr/>
        </p:nvCxnSpPr>
        <p:spPr>
          <a:xfrm>
            <a:off x="2274685" y="2519051"/>
            <a:ext cx="403500" cy="390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sp>
        <p:nvSpPr>
          <p:cNvPr id="2073" name="Google Shape;2073;p98"/>
          <p:cNvSpPr/>
          <p:nvPr/>
        </p:nvSpPr>
        <p:spPr>
          <a:xfrm>
            <a:off x="75742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A</a:t>
            </a:r>
            <a:endParaRPr>
              <a:latin typeface="Catamaran"/>
              <a:ea typeface="Catamaran"/>
              <a:cs typeface="Catamaran"/>
              <a:sym typeface="Catamaran"/>
            </a:endParaRPr>
          </a:p>
        </p:txBody>
      </p:sp>
      <p:sp>
        <p:nvSpPr>
          <p:cNvPr id="2074" name="Google Shape;2074;p98"/>
          <p:cNvSpPr/>
          <p:nvPr/>
        </p:nvSpPr>
        <p:spPr>
          <a:xfrm>
            <a:off x="75742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B</a:t>
            </a:r>
            <a:endParaRPr>
              <a:latin typeface="Catamaran"/>
              <a:ea typeface="Catamaran"/>
              <a:cs typeface="Catamaran"/>
              <a:sym typeface="Catamaran"/>
            </a:endParaRPr>
          </a:p>
        </p:txBody>
      </p:sp>
      <p:sp>
        <p:nvSpPr>
          <p:cNvPr id="2075" name="Google Shape;2075;p98"/>
          <p:cNvSpPr/>
          <p:nvPr/>
        </p:nvSpPr>
        <p:spPr>
          <a:xfrm>
            <a:off x="1676250" y="359215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D</a:t>
            </a:r>
            <a:endParaRPr>
              <a:latin typeface="Catamaran"/>
              <a:ea typeface="Catamaran"/>
              <a:cs typeface="Catamaran"/>
              <a:sym typeface="Catamaran"/>
            </a:endParaRPr>
          </a:p>
        </p:txBody>
      </p:sp>
      <p:sp>
        <p:nvSpPr>
          <p:cNvPr id="2076" name="Google Shape;2076;p98"/>
          <p:cNvSpPr/>
          <p:nvPr/>
        </p:nvSpPr>
        <p:spPr>
          <a:xfrm>
            <a:off x="2595075" y="4116925"/>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E</a:t>
            </a:r>
            <a:endParaRPr>
              <a:latin typeface="Catamaran"/>
              <a:ea typeface="Catamaran"/>
              <a:cs typeface="Catamaran"/>
              <a:sym typeface="Catamaran"/>
            </a:endParaRPr>
          </a:p>
        </p:txBody>
      </p:sp>
      <p:sp>
        <p:nvSpPr>
          <p:cNvPr id="2077" name="Google Shape;2077;p98"/>
          <p:cNvSpPr/>
          <p:nvPr/>
        </p:nvSpPr>
        <p:spPr>
          <a:xfrm>
            <a:off x="2595075" y="28251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F</a:t>
            </a:r>
            <a:endParaRPr>
              <a:latin typeface="Catamaran"/>
              <a:ea typeface="Catamaran"/>
              <a:cs typeface="Catamaran"/>
              <a:sym typeface="Catamaran"/>
            </a:endParaRPr>
          </a:p>
        </p:txBody>
      </p:sp>
      <p:sp>
        <p:nvSpPr>
          <p:cNvPr id="2078" name="Google Shape;2078;p98"/>
          <p:cNvSpPr/>
          <p:nvPr/>
        </p:nvSpPr>
        <p:spPr>
          <a:xfrm>
            <a:off x="1676250" y="2221200"/>
            <a:ext cx="603900" cy="603900"/>
          </a:xfrm>
          <a:prstGeom prst="ellipse">
            <a:avLst/>
          </a:prstGeom>
          <a:solidFill>
            <a:srgbClr val="C9DAF8"/>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C</a:t>
            </a:r>
            <a:endParaRPr>
              <a:latin typeface="Catamaran"/>
              <a:ea typeface="Catamaran"/>
              <a:cs typeface="Catamaran"/>
              <a:sym typeface="Catamaran"/>
            </a:endParaRPr>
          </a:p>
        </p:txBody>
      </p:sp>
      <p:sp>
        <p:nvSpPr>
          <p:cNvPr id="2079" name="Google Shape;2079;p98"/>
          <p:cNvSpPr/>
          <p:nvPr/>
        </p:nvSpPr>
        <p:spPr>
          <a:xfrm>
            <a:off x="3696025" y="2825100"/>
            <a:ext cx="603900" cy="603900"/>
          </a:xfrm>
          <a:prstGeom prst="ellipse">
            <a:avLst/>
          </a:prstGeom>
          <a:solidFill>
            <a:srgbClr val="A4C2F4"/>
          </a:solidFill>
          <a:ln>
            <a:noFill/>
          </a:ln>
        </p:spPr>
        <p:txBody>
          <a:bodyPr spcFirstLastPara="1" wrap="square" lIns="91425" tIns="91425" rIns="91425" bIns="91425" anchor="ctr" anchorCtr="0">
            <a:noAutofit/>
          </a:bodyPr>
          <a:lstStyle/>
          <a:p>
            <a:pPr algn="ctr"/>
            <a:r>
              <a:rPr lang="en">
                <a:latin typeface="Catamaran"/>
                <a:ea typeface="Catamaran"/>
                <a:cs typeface="Catamaran"/>
                <a:sym typeface="Catamaran"/>
              </a:rPr>
              <a:t>G</a:t>
            </a:r>
            <a:endParaRPr>
              <a:latin typeface="Catamaran"/>
              <a:ea typeface="Catamaran"/>
              <a:cs typeface="Catamaran"/>
              <a:sym typeface="Catamaran"/>
            </a:endParaRPr>
          </a:p>
        </p:txBody>
      </p:sp>
      <p:cxnSp>
        <p:nvCxnSpPr>
          <p:cNvPr id="2080" name="Google Shape;2080;p98"/>
          <p:cNvCxnSpPr>
            <a:endCxn id="2074" idx="4"/>
          </p:cNvCxnSpPr>
          <p:nvPr/>
        </p:nvCxnSpPr>
        <p:spPr>
          <a:xfrm rot="10800000">
            <a:off x="1059375" y="3429000"/>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81" name="Google Shape;2081;p98"/>
          <p:cNvCxnSpPr>
            <a:stCxn id="2073" idx="7"/>
            <a:endCxn id="2075" idx="3"/>
          </p:cNvCxnSpPr>
          <p:nvPr/>
        </p:nvCxnSpPr>
        <p:spPr>
          <a:xfrm rot="10800000" flipH="1">
            <a:off x="1272886" y="4107564"/>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82" name="Google Shape;2082;p98"/>
          <p:cNvCxnSpPr>
            <a:stCxn id="2075" idx="1"/>
            <a:endCxn id="2074" idx="5"/>
          </p:cNvCxnSpPr>
          <p:nvPr/>
        </p:nvCxnSpPr>
        <p:spPr>
          <a:xfrm rot="10800000">
            <a:off x="1272989"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83" name="Google Shape;2083;p98"/>
          <p:cNvCxnSpPr>
            <a:stCxn id="2074" idx="7"/>
            <a:endCxn id="2078" idx="2"/>
          </p:cNvCxnSpPr>
          <p:nvPr/>
        </p:nvCxnSpPr>
        <p:spPr>
          <a:xfrm rot="10800000" flipH="1">
            <a:off x="1272886" y="2523239"/>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84" name="Google Shape;2084;p98"/>
          <p:cNvCxnSpPr>
            <a:stCxn id="2075" idx="7"/>
            <a:endCxn id="2077" idx="3"/>
          </p:cNvCxnSpPr>
          <p:nvPr/>
        </p:nvCxnSpPr>
        <p:spPr>
          <a:xfrm rot="10800000" flipH="1">
            <a:off x="2191711" y="3340689"/>
            <a:ext cx="491700" cy="339900"/>
          </a:xfrm>
          <a:prstGeom prst="straightConnector1">
            <a:avLst/>
          </a:prstGeom>
          <a:noFill/>
          <a:ln w="9525" cap="flat" cmpd="sng">
            <a:solidFill>
              <a:schemeClr val="dk2"/>
            </a:solidFill>
            <a:prstDash val="solid"/>
            <a:round/>
            <a:headEnd type="none" w="med" len="med"/>
            <a:tailEnd type="triangle" w="med" len="med"/>
          </a:ln>
        </p:spPr>
      </p:cxnSp>
      <p:cxnSp>
        <p:nvCxnSpPr>
          <p:cNvPr id="2085" name="Google Shape;2085;p98"/>
          <p:cNvCxnSpPr>
            <a:stCxn id="2075" idx="5"/>
            <a:endCxn id="2076" idx="1"/>
          </p:cNvCxnSpPr>
          <p:nvPr/>
        </p:nvCxnSpPr>
        <p:spPr>
          <a:xfrm>
            <a:off x="2191711" y="4107611"/>
            <a:ext cx="491700" cy="97800"/>
          </a:xfrm>
          <a:prstGeom prst="straightConnector1">
            <a:avLst/>
          </a:prstGeom>
          <a:noFill/>
          <a:ln w="9525" cap="flat" cmpd="sng">
            <a:solidFill>
              <a:schemeClr val="dk2"/>
            </a:solidFill>
            <a:prstDash val="solid"/>
            <a:round/>
            <a:headEnd type="none" w="med" len="med"/>
            <a:tailEnd type="triangle" w="med" len="med"/>
          </a:ln>
        </p:spPr>
      </p:cxnSp>
      <p:cxnSp>
        <p:nvCxnSpPr>
          <p:cNvPr id="2086" name="Google Shape;2086;p98"/>
          <p:cNvCxnSpPr>
            <a:stCxn id="2076" idx="0"/>
            <a:endCxn id="2077" idx="4"/>
          </p:cNvCxnSpPr>
          <p:nvPr/>
        </p:nvCxnSpPr>
        <p:spPr>
          <a:xfrm rot="10800000">
            <a:off x="2897025" y="3429025"/>
            <a:ext cx="0" cy="687900"/>
          </a:xfrm>
          <a:prstGeom prst="straightConnector1">
            <a:avLst/>
          </a:prstGeom>
          <a:noFill/>
          <a:ln w="9525" cap="flat" cmpd="sng">
            <a:solidFill>
              <a:schemeClr val="dk2"/>
            </a:solidFill>
            <a:prstDash val="solid"/>
            <a:round/>
            <a:headEnd type="none" w="med" len="med"/>
            <a:tailEnd type="triangle" w="med" len="med"/>
          </a:ln>
        </p:spPr>
      </p:cxnSp>
      <p:cxnSp>
        <p:nvCxnSpPr>
          <p:cNvPr id="2087" name="Google Shape;2087;p98"/>
          <p:cNvCxnSpPr>
            <a:stCxn id="2078" idx="6"/>
            <a:endCxn id="2077" idx="1"/>
          </p:cNvCxnSpPr>
          <p:nvPr/>
        </p:nvCxnSpPr>
        <p:spPr>
          <a:xfrm>
            <a:off x="2280150" y="2523150"/>
            <a:ext cx="403500" cy="390300"/>
          </a:xfrm>
          <a:prstGeom prst="straightConnector1">
            <a:avLst/>
          </a:prstGeom>
          <a:noFill/>
          <a:ln w="9525" cap="flat" cmpd="sng">
            <a:solidFill>
              <a:schemeClr val="dk2"/>
            </a:solidFill>
            <a:prstDash val="solid"/>
            <a:round/>
            <a:headEnd type="none" w="med" len="med"/>
            <a:tailEnd type="triangle" w="med" len="med"/>
          </a:ln>
        </p:spPr>
      </p:cxnSp>
      <p:cxnSp>
        <p:nvCxnSpPr>
          <p:cNvPr id="2088" name="Google Shape;2088;p98"/>
          <p:cNvCxnSpPr>
            <a:stCxn id="2079" idx="2"/>
            <a:endCxn id="2077" idx="6"/>
          </p:cNvCxnSpPr>
          <p:nvPr/>
        </p:nvCxnSpPr>
        <p:spPr>
          <a:xfrm rot="10800000">
            <a:off x="3198925" y="3127050"/>
            <a:ext cx="497100" cy="0"/>
          </a:xfrm>
          <a:prstGeom prst="straightConnector1">
            <a:avLst/>
          </a:prstGeom>
          <a:noFill/>
          <a:ln w="9525" cap="flat" cmpd="sng">
            <a:solidFill>
              <a:schemeClr val="dk2"/>
            </a:solidFill>
            <a:prstDash val="solid"/>
            <a:round/>
            <a:headEnd type="none" w="med" len="med"/>
            <a:tailEnd type="triangle" w="med" len="med"/>
          </a:ln>
        </p:spPr>
      </p:cxnSp>
      <p:sp>
        <p:nvSpPr>
          <p:cNvPr id="2089" name="Google Shape;2089;p98"/>
          <p:cNvSpPr txBox="1"/>
          <p:nvPr/>
        </p:nvSpPr>
        <p:spPr>
          <a:xfrm>
            <a:off x="5347700" y="2221200"/>
            <a:ext cx="2220900" cy="101563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a:latin typeface="Catamaran"/>
                <a:ea typeface="Catamaran"/>
                <a:cs typeface="Catamaran"/>
                <a:sym typeface="Catamaran"/>
              </a:rPr>
              <a:t>BFS:</a:t>
            </a:r>
            <a:endParaRPr>
              <a:latin typeface="Catamaran"/>
              <a:ea typeface="Catamaran"/>
              <a:cs typeface="Catamaran"/>
              <a:sym typeface="Catamaran"/>
            </a:endParaRPr>
          </a:p>
          <a:p>
            <a:pPr>
              <a:buClr>
                <a:schemeClr val="dk1"/>
              </a:buClr>
              <a:buSzPts val="1100"/>
            </a:pPr>
            <a:r>
              <a:rPr lang="en">
                <a:latin typeface="Catamaran"/>
                <a:ea typeface="Catamaran"/>
                <a:cs typeface="Catamaran"/>
                <a:sym typeface="Catamaran"/>
              </a:rPr>
              <a:t>A B D C E F G</a:t>
            </a:r>
            <a:endParaRPr>
              <a:latin typeface="Catamaran"/>
              <a:ea typeface="Catamaran"/>
              <a:cs typeface="Catamaran"/>
              <a:sym typeface="Catamaran"/>
            </a:endParaRPr>
          </a:p>
          <a:p>
            <a:endParaRPr>
              <a:latin typeface="Catamaran"/>
              <a:ea typeface="Catamaran"/>
              <a:cs typeface="Catamaran"/>
              <a:sym typeface="Catamaran"/>
            </a:endParaRPr>
          </a:p>
        </p:txBody>
      </p:sp>
      <p:sp>
        <p:nvSpPr>
          <p:cNvPr id="2090" name="Google Shape;2090;p98"/>
          <p:cNvSpPr txBox="1"/>
          <p:nvPr/>
        </p:nvSpPr>
        <p:spPr>
          <a:xfrm>
            <a:off x="765075" y="5170351"/>
            <a:ext cx="7332900" cy="461635"/>
          </a:xfrm>
          <a:prstGeom prst="rect">
            <a:avLst/>
          </a:prstGeom>
          <a:noFill/>
          <a:ln>
            <a:noFill/>
          </a:ln>
        </p:spPr>
        <p:txBody>
          <a:bodyPr spcFirstLastPara="1" wrap="square" lIns="91425" tIns="91425" rIns="91425" bIns="91425" anchor="t" anchorCtr="0">
            <a:spAutoFit/>
          </a:bodyPr>
          <a:lstStyle/>
          <a:p>
            <a:r>
              <a:rPr lang="en">
                <a:latin typeface="Avenir"/>
                <a:ea typeface="Avenir"/>
                <a:cs typeface="Avenir"/>
                <a:sym typeface="Avenir"/>
              </a:rPr>
              <a:t>Queue:</a:t>
            </a:r>
            <a:endParaRPr>
              <a:latin typeface="Avenir"/>
              <a:ea typeface="Avenir"/>
              <a:cs typeface="Avenir"/>
              <a:sym typeface="Avenir"/>
            </a:endParaRPr>
          </a:p>
        </p:txBody>
      </p:sp>
      <p:sp>
        <p:nvSpPr>
          <p:cNvPr id="3" name="Title 2">
            <a:extLst>
              <a:ext uri="{FF2B5EF4-FFF2-40B4-BE49-F238E27FC236}">
                <a16:creationId xmlns:a16="http://schemas.microsoft.com/office/drawing/2014/main" id="{7DFEE933-7FCB-9DC8-8DF2-AC8EED296B20}"/>
              </a:ext>
            </a:extLst>
          </p:cNvPr>
          <p:cNvSpPr>
            <a:spLocks noGrp="1"/>
          </p:cNvSpPr>
          <p:nvPr>
            <p:ph type="title"/>
          </p:nvPr>
        </p:nvSpPr>
        <p:spPr/>
        <p:txBody>
          <a:bodyPr/>
          <a:lstStyle/>
          <a:p>
            <a:endParaRPr lang="en-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6DA5E4-B40D-674A-A7A0-02B54DC1B6BF}"/>
              </a:ext>
            </a:extLst>
          </p:cNvPr>
          <p:cNvSpPr>
            <a:spLocks noGrp="1"/>
          </p:cNvSpPr>
          <p:nvPr>
            <p:ph type="title"/>
          </p:nvPr>
        </p:nvSpPr>
        <p:spPr>
          <a:xfrm>
            <a:off x="457200" y="-33556"/>
            <a:ext cx="8229600" cy="1143000"/>
          </a:xfrm>
        </p:spPr>
        <p:txBody>
          <a:bodyPr>
            <a:normAutofit/>
          </a:bodyPr>
          <a:lstStyle/>
          <a:p>
            <a:r>
              <a:rPr lang="en-US" sz="2800" dirty="0"/>
              <a:t>Graph Representation: Adjacency List</a:t>
            </a:r>
          </a:p>
        </p:txBody>
      </p:sp>
      <p:grpSp>
        <p:nvGrpSpPr>
          <p:cNvPr id="5" name="Group 4">
            <a:extLst>
              <a:ext uri="{FF2B5EF4-FFF2-40B4-BE49-F238E27FC236}">
                <a16:creationId xmlns:a16="http://schemas.microsoft.com/office/drawing/2014/main" id="{6C2346C1-C906-FB44-927D-51867A23E00E}"/>
              </a:ext>
            </a:extLst>
          </p:cNvPr>
          <p:cNvGrpSpPr/>
          <p:nvPr/>
        </p:nvGrpSpPr>
        <p:grpSpPr>
          <a:xfrm>
            <a:off x="856194" y="1176982"/>
            <a:ext cx="2463367" cy="1418320"/>
            <a:chOff x="1089449" y="2234023"/>
            <a:chExt cx="2463367" cy="1418320"/>
          </a:xfrm>
        </p:grpSpPr>
        <p:sp>
          <p:nvSpPr>
            <p:cNvPr id="6" name="Oval 5">
              <a:extLst>
                <a:ext uri="{FF2B5EF4-FFF2-40B4-BE49-F238E27FC236}">
                  <a16:creationId xmlns:a16="http://schemas.microsoft.com/office/drawing/2014/main" id="{6CA8FAD2-CDDD-CC4F-A1C6-CC5305F9EC1E}"/>
                </a:ext>
              </a:extLst>
            </p:cNvPr>
            <p:cNvSpPr/>
            <p:nvPr/>
          </p:nvSpPr>
          <p:spPr>
            <a:xfrm>
              <a:off x="1089449" y="223402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0</a:t>
              </a:r>
            </a:p>
          </p:txBody>
        </p:sp>
        <p:sp>
          <p:nvSpPr>
            <p:cNvPr id="7" name="Oval 6">
              <a:extLst>
                <a:ext uri="{FF2B5EF4-FFF2-40B4-BE49-F238E27FC236}">
                  <a16:creationId xmlns:a16="http://schemas.microsoft.com/office/drawing/2014/main" id="{4A01B4E0-E4A2-A043-9D9C-D624440215AC}"/>
                </a:ext>
              </a:extLst>
            </p:cNvPr>
            <p:cNvSpPr/>
            <p:nvPr/>
          </p:nvSpPr>
          <p:spPr>
            <a:xfrm>
              <a:off x="1594363" y="278528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77F12F2D-D61E-AF41-BC91-28CA67674802}"/>
                </a:ext>
              </a:extLst>
            </p:cNvPr>
            <p:cNvSpPr/>
            <p:nvPr/>
          </p:nvSpPr>
          <p:spPr>
            <a:xfrm>
              <a:off x="2099277" y="306394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9" name="Oval 8">
              <a:extLst>
                <a:ext uri="{FF2B5EF4-FFF2-40B4-BE49-F238E27FC236}">
                  <a16:creationId xmlns:a16="http://schemas.microsoft.com/office/drawing/2014/main" id="{82E6A438-D648-6D4F-94AC-4DBAF1335888}"/>
                </a:ext>
              </a:extLst>
            </p:cNvPr>
            <p:cNvSpPr/>
            <p:nvPr/>
          </p:nvSpPr>
          <p:spPr>
            <a:xfrm>
              <a:off x="2676282" y="263493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D1516FD8-A02B-5246-B674-DC56FD3DA47D}"/>
                </a:ext>
              </a:extLst>
            </p:cNvPr>
            <p:cNvSpPr/>
            <p:nvPr/>
          </p:nvSpPr>
          <p:spPr>
            <a:xfrm>
              <a:off x="1986571" y="223402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11" name="Straight Arrow Connector 10">
              <a:extLst>
                <a:ext uri="{FF2B5EF4-FFF2-40B4-BE49-F238E27FC236}">
                  <a16:creationId xmlns:a16="http://schemas.microsoft.com/office/drawing/2014/main" id="{4B6C36B9-4D9F-564E-9FEE-54A286838530}"/>
                </a:ext>
              </a:extLst>
            </p:cNvPr>
            <p:cNvCxnSpPr>
              <a:cxnSpLocks/>
              <a:stCxn id="6" idx="5"/>
              <a:endCxn id="7" idx="1"/>
            </p:cNvCxnSpPr>
            <p:nvPr/>
          </p:nvCxnSpPr>
          <p:spPr>
            <a:xfrm>
              <a:off x="1361546" y="2506120"/>
              <a:ext cx="279502" cy="32584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40DD964-AC0D-B84F-9451-5569DD5DCB83}"/>
                </a:ext>
              </a:extLst>
            </p:cNvPr>
            <p:cNvCxnSpPr>
              <a:cxnSpLocks/>
              <a:stCxn id="8" idx="6"/>
              <a:endCxn id="16" idx="2"/>
            </p:cNvCxnSpPr>
            <p:nvPr/>
          </p:nvCxnSpPr>
          <p:spPr>
            <a:xfrm>
              <a:off x="2418059" y="3223334"/>
              <a:ext cx="815975" cy="269618"/>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1E2BEF5-9505-B746-B65D-417D57AFF734}"/>
                </a:ext>
              </a:extLst>
            </p:cNvPr>
            <p:cNvCxnSpPr>
              <a:cxnSpLocks/>
              <a:stCxn id="10" idx="5"/>
              <a:endCxn id="9" idx="1"/>
            </p:cNvCxnSpPr>
            <p:nvPr/>
          </p:nvCxnSpPr>
          <p:spPr>
            <a:xfrm>
              <a:off x="2258668" y="2506120"/>
              <a:ext cx="464299" cy="17550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166A88D-5784-9148-BAE2-2033ECE0CB9C}"/>
                </a:ext>
              </a:extLst>
            </p:cNvPr>
            <p:cNvCxnSpPr>
              <a:cxnSpLocks/>
              <a:stCxn id="9" idx="3"/>
              <a:endCxn id="8" idx="7"/>
            </p:cNvCxnSpPr>
            <p:nvPr/>
          </p:nvCxnSpPr>
          <p:spPr>
            <a:xfrm flipH="1">
              <a:off x="2371374" y="2907032"/>
              <a:ext cx="351593" cy="203596"/>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9762AD0-4DDA-414D-9798-6DEDA764362D}"/>
                </a:ext>
              </a:extLst>
            </p:cNvPr>
            <p:cNvCxnSpPr>
              <a:cxnSpLocks/>
              <a:stCxn id="9" idx="5"/>
              <a:endCxn id="16" idx="1"/>
            </p:cNvCxnSpPr>
            <p:nvPr/>
          </p:nvCxnSpPr>
          <p:spPr>
            <a:xfrm>
              <a:off x="2948379" y="2907032"/>
              <a:ext cx="332340" cy="473214"/>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37A35DF-A567-1941-B642-0DB7236CCD70}"/>
                </a:ext>
              </a:extLst>
            </p:cNvPr>
            <p:cNvSpPr/>
            <p:nvPr/>
          </p:nvSpPr>
          <p:spPr>
            <a:xfrm>
              <a:off x="3234034" y="3333561"/>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grpSp>
      <p:sp>
        <p:nvSpPr>
          <p:cNvPr id="17" name="Oval 16">
            <a:extLst>
              <a:ext uri="{FF2B5EF4-FFF2-40B4-BE49-F238E27FC236}">
                <a16:creationId xmlns:a16="http://schemas.microsoft.com/office/drawing/2014/main" id="{5CD73787-0F7A-2E4B-B688-F06F7D37618B}"/>
              </a:ext>
            </a:extLst>
          </p:cNvPr>
          <p:cNvSpPr/>
          <p:nvPr/>
        </p:nvSpPr>
        <p:spPr>
          <a:xfrm>
            <a:off x="2443027" y="1568849"/>
            <a:ext cx="318782" cy="318782"/>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06C8EB5-4951-904D-8E5B-46954D01697D}"/>
              </a:ext>
            </a:extLst>
          </p:cNvPr>
          <p:cNvSpPr/>
          <p:nvPr/>
        </p:nvSpPr>
        <p:spPr>
          <a:xfrm>
            <a:off x="3004889" y="2281785"/>
            <a:ext cx="318782" cy="318782"/>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15161FA-673F-9B4A-BD1F-EEF49AA1F2DF}"/>
              </a:ext>
            </a:extLst>
          </p:cNvPr>
          <p:cNvSpPr/>
          <p:nvPr/>
        </p:nvSpPr>
        <p:spPr>
          <a:xfrm>
            <a:off x="1865203" y="2004423"/>
            <a:ext cx="318782" cy="318782"/>
          </a:xfrm>
          <a:prstGeom prst="ellipse">
            <a:avLst/>
          </a:prstGeom>
          <a:noFill/>
          <a:ln w="28575">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3927AC-C2ED-E44E-B15D-15782275EBFB}"/>
              </a:ext>
            </a:extLst>
          </p:cNvPr>
          <p:cNvSpPr/>
          <p:nvPr/>
        </p:nvSpPr>
        <p:spPr>
          <a:xfrm>
            <a:off x="4186907" y="1358908"/>
            <a:ext cx="1018227"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0 → {1} </a:t>
            </a:r>
            <a:endParaRPr lang="en-US" dirty="0">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BE13764-06E5-054D-BDF0-1C352D8338E4}"/>
              </a:ext>
            </a:extLst>
          </p:cNvPr>
          <p:cNvSpPr/>
          <p:nvPr/>
        </p:nvSpPr>
        <p:spPr>
          <a:xfrm>
            <a:off x="4186908" y="1771982"/>
            <a:ext cx="1095172"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1 → null </a:t>
            </a:r>
            <a:endParaRPr lang="en-US" dirty="0">
              <a:effectLst/>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EA9324CD-FBDB-4744-AEBD-6433EC99628D}"/>
              </a:ext>
            </a:extLst>
          </p:cNvPr>
          <p:cNvSpPr/>
          <p:nvPr/>
        </p:nvSpPr>
        <p:spPr>
          <a:xfrm>
            <a:off x="4186907" y="2185056"/>
            <a:ext cx="1018227"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2 → {3} </a:t>
            </a:r>
            <a:endParaRPr lang="en-US" dirty="0">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E554A37-1AE2-C847-B66D-E285CFB962A8}"/>
              </a:ext>
            </a:extLst>
          </p:cNvPr>
          <p:cNvSpPr/>
          <p:nvPr/>
        </p:nvSpPr>
        <p:spPr>
          <a:xfrm>
            <a:off x="4195296" y="2598130"/>
            <a:ext cx="1095172"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3 → null </a:t>
            </a:r>
            <a:endParaRPr lang="en-US" dirty="0">
              <a:effectLst/>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CA46571A-FE28-5941-AE7A-122DDFBE2F81}"/>
              </a:ext>
            </a:extLst>
          </p:cNvPr>
          <p:cNvSpPr/>
          <p:nvPr/>
        </p:nvSpPr>
        <p:spPr>
          <a:xfrm>
            <a:off x="4195297" y="3011204"/>
            <a:ext cx="954107"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4 → {3}</a:t>
            </a:r>
            <a:endParaRPr lang="en-US" dirty="0">
              <a:effectLst/>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8ACF115F-AF2A-1740-A670-4FC26B5EF9E0}"/>
              </a:ext>
            </a:extLst>
          </p:cNvPr>
          <p:cNvSpPr/>
          <p:nvPr/>
        </p:nvSpPr>
        <p:spPr>
          <a:xfrm>
            <a:off x="4195296" y="3424278"/>
            <a:ext cx="1274708" cy="369332"/>
          </a:xfrm>
          <a:prstGeom prst="rect">
            <a:avLst/>
          </a:prstGeom>
          <a:ln w="12700">
            <a:solidFill>
              <a:schemeClr val="accent6"/>
            </a:solidFill>
          </a:ln>
        </p:spPr>
        <p:txBody>
          <a:bodyPr wrap="none">
            <a:spAutoFit/>
          </a:bodyPr>
          <a:lstStyle/>
          <a:p>
            <a:r>
              <a:rPr lang="en-US" dirty="0">
                <a:latin typeface="Arial" panose="020B0604020202020204" pitchFamily="34" charset="0"/>
                <a:cs typeface="Arial" panose="020B0604020202020204" pitchFamily="34" charset="0"/>
              </a:rPr>
              <a:t>5 → {3, 4} </a:t>
            </a:r>
            <a:endParaRPr lang="en-US" dirty="0">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84924C3-4089-5648-AB2E-14E86F338E59}"/>
              </a:ext>
            </a:extLst>
          </p:cNvPr>
          <p:cNvSpPr/>
          <p:nvPr/>
        </p:nvSpPr>
        <p:spPr>
          <a:xfrm>
            <a:off x="5563045" y="1564824"/>
            <a:ext cx="3359429" cy="1128514"/>
          </a:xfrm>
          <a:prstGeom prst="rect">
            <a:avLst/>
          </a:prstGeom>
          <a:solidFill>
            <a:srgbClr val="FFC000"/>
          </a:solidFill>
        </p:spPr>
        <p:txBody>
          <a:bodyPr wrap="square">
            <a:spAutoFit/>
          </a:bodyPr>
          <a:lstStyle/>
          <a:p>
            <a:pPr marL="285750" indent="-285750">
              <a:spcBef>
                <a:spcPts val="100"/>
              </a:spcBef>
              <a:spcAft>
                <a:spcPts val="1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Easy to add vertices. </a:t>
            </a:r>
          </a:p>
          <a:p>
            <a:pPr marL="285750" indent="-285750">
              <a:spcBef>
                <a:spcPts val="100"/>
              </a:spcBef>
              <a:spcAft>
                <a:spcPts val="1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Easy to add/remove edges. </a:t>
            </a:r>
          </a:p>
          <a:p>
            <a:pPr marL="285750" indent="-285750">
              <a:spcBef>
                <a:spcPts val="100"/>
              </a:spcBef>
              <a:spcAft>
                <a:spcPts val="100"/>
              </a:spcAft>
              <a:buClr>
                <a:schemeClr val="accent1"/>
              </a:buClr>
              <a:buFont typeface="Wingdings" pitchFamily="2" charset="2"/>
              <a:buChar char="§"/>
            </a:pPr>
            <a:r>
              <a:rPr lang="en-US" sz="1600" dirty="0">
                <a:latin typeface="Arial" panose="020B0604020202020204" pitchFamily="34" charset="0"/>
                <a:cs typeface="Arial" panose="020B0604020202020204" pitchFamily="34" charset="0"/>
              </a:rPr>
              <a:t>May use a lot less memory than adjacency matrices.</a:t>
            </a:r>
          </a:p>
        </p:txBody>
      </p:sp>
      <p:sp>
        <p:nvSpPr>
          <p:cNvPr id="34" name="Rectangle 33">
            <a:extLst>
              <a:ext uri="{FF2B5EF4-FFF2-40B4-BE49-F238E27FC236}">
                <a16:creationId xmlns:a16="http://schemas.microsoft.com/office/drawing/2014/main" id="{EC943FFE-5356-684B-BF82-6085CADE73B5}"/>
              </a:ext>
            </a:extLst>
          </p:cNvPr>
          <p:cNvSpPr/>
          <p:nvPr/>
        </p:nvSpPr>
        <p:spPr>
          <a:xfrm>
            <a:off x="253055" y="4088507"/>
            <a:ext cx="6310271" cy="2677656"/>
          </a:xfrm>
          <a:prstGeom prst="rect">
            <a:avLst/>
          </a:prstGeom>
          <a:solidFill>
            <a:schemeClr val="bg1">
              <a:lumMod val="95000"/>
            </a:schemeClr>
          </a:solidFill>
          <a:ln>
            <a:solidFill>
              <a:schemeClr val="accent1"/>
            </a:solidFill>
          </a:ln>
        </p:spPr>
        <p:txBody>
          <a:bodyPr wrap="square">
            <a:spAutoFit/>
          </a:bodyPr>
          <a:lstStyle/>
          <a:p>
            <a:r>
              <a:rPr lang="en-US" sz="1200" dirty="0">
                <a:solidFill>
                  <a:srgbClr val="931A68"/>
                </a:solidFill>
                <a:latin typeface="Menlo" panose="020B0609030804020204" pitchFamily="49" charset="0"/>
              </a:rPr>
              <a:t>public</a:t>
            </a:r>
            <a:r>
              <a:rPr lang="en-US" sz="1200" dirty="0">
                <a:latin typeface="Menlo" panose="020B0609030804020204" pitchFamily="49" charset="0"/>
              </a:rPr>
              <a:t> </a:t>
            </a:r>
            <a:r>
              <a:rPr lang="en-US" sz="1200" dirty="0">
                <a:solidFill>
                  <a:srgbClr val="931A68"/>
                </a:solidFill>
                <a:latin typeface="Menlo" panose="020B0609030804020204" pitchFamily="49" charset="0"/>
              </a:rPr>
              <a:t>class</a:t>
            </a:r>
            <a:r>
              <a:rPr lang="en-US" sz="1200" dirty="0">
                <a:latin typeface="Menlo" panose="020B0609030804020204" pitchFamily="49" charset="0"/>
              </a:rPr>
              <a:t> </a:t>
            </a:r>
            <a:r>
              <a:rPr lang="en-US" sz="1200" dirty="0" err="1">
                <a:latin typeface="Menlo" panose="020B0609030804020204" pitchFamily="49" charset="0"/>
              </a:rPr>
              <a:t>GraphAdjList</a:t>
            </a:r>
            <a:r>
              <a:rPr lang="en-US" sz="1200" dirty="0">
                <a:latin typeface="Menlo" panose="020B0609030804020204" pitchFamily="49" charset="0"/>
              </a:rPr>
              <a:t> </a:t>
            </a:r>
            <a:r>
              <a:rPr lang="en-US" sz="1200" dirty="0">
                <a:solidFill>
                  <a:srgbClr val="931A68"/>
                </a:solidFill>
                <a:latin typeface="Menlo" panose="020B0609030804020204" pitchFamily="49" charset="0"/>
              </a:rPr>
              <a:t>extends</a:t>
            </a:r>
            <a:r>
              <a:rPr lang="en-US" sz="1200" dirty="0">
                <a:latin typeface="Menlo" panose="020B0609030804020204" pitchFamily="49" charset="0"/>
              </a:rPr>
              <a:t> Graph {</a:t>
            </a:r>
          </a:p>
          <a:p>
            <a:r>
              <a:rPr lang="en-US" sz="1200" dirty="0">
                <a:solidFill>
                  <a:srgbClr val="931A68"/>
                </a:solidFill>
                <a:latin typeface="Menlo" panose="020B0609030804020204" pitchFamily="49" charset="0"/>
              </a:rPr>
              <a:t>	</a:t>
            </a:r>
            <a:r>
              <a:rPr lang="en-US" sz="1200" dirty="0">
                <a:solidFill>
                  <a:srgbClr val="931A68"/>
                </a:solidFill>
                <a:highlight>
                  <a:srgbClr val="FFFF00"/>
                </a:highlight>
                <a:latin typeface="Menlo" panose="020B0609030804020204" pitchFamily="49" charset="0"/>
              </a:rPr>
              <a:t>private</a:t>
            </a:r>
            <a:r>
              <a:rPr lang="en-US" sz="1200" dirty="0">
                <a:highlight>
                  <a:srgbClr val="FFFF00"/>
                </a:highlight>
                <a:latin typeface="Menlo" panose="020B0609030804020204" pitchFamily="49" charset="0"/>
              </a:rPr>
              <a:t> Map&lt;Integer, </a:t>
            </a:r>
            <a:r>
              <a:rPr lang="en-US" sz="1200" dirty="0" err="1">
                <a:highlight>
                  <a:srgbClr val="FFFF00"/>
                </a:highlight>
                <a:latin typeface="Menlo" panose="020B0609030804020204" pitchFamily="49" charset="0"/>
              </a:rPr>
              <a:t>ArrayList</a:t>
            </a:r>
            <a:r>
              <a:rPr lang="en-US" sz="1200" dirty="0">
                <a:highlight>
                  <a:srgbClr val="FFFF00"/>
                </a:highlight>
                <a:latin typeface="Menlo" panose="020B0609030804020204" pitchFamily="49" charset="0"/>
              </a:rPr>
              <a:t>&lt;Integer&gt;&gt; </a:t>
            </a:r>
            <a:r>
              <a:rPr lang="en-US" sz="1200" dirty="0" err="1">
                <a:solidFill>
                  <a:srgbClr val="0326CC"/>
                </a:solidFill>
                <a:highlight>
                  <a:srgbClr val="FFFF00"/>
                </a:highlight>
                <a:latin typeface="Menlo" panose="020B0609030804020204" pitchFamily="49" charset="0"/>
              </a:rPr>
              <a:t>adjListsMap</a:t>
            </a:r>
            <a:r>
              <a:rPr lang="en-US" sz="1200" dirty="0">
                <a:highlight>
                  <a:srgbClr val="FFFF00"/>
                </a:highlight>
                <a:latin typeface="Menlo" panose="020B0609030804020204" pitchFamily="49" charset="0"/>
              </a:rPr>
              <a:t>;</a:t>
            </a:r>
          </a:p>
          <a:p>
            <a:endParaRPr lang="en-US" sz="1200" dirty="0">
              <a:solidFill>
                <a:srgbClr val="931A68"/>
              </a:solidFill>
              <a:latin typeface="Menlo" panose="020B0609030804020204" pitchFamily="49" charset="0"/>
            </a:endParaRPr>
          </a:p>
          <a:p>
            <a:endParaRPr lang="en-US" sz="1200" dirty="0">
              <a:solidFill>
                <a:srgbClr val="931A68"/>
              </a:solidFill>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a:solidFill>
                  <a:srgbClr val="931A68"/>
                </a:solidFill>
                <a:latin typeface="Menlo" panose="020B0609030804020204" pitchFamily="49" charset="0"/>
              </a:rPr>
              <a:t>void</a:t>
            </a:r>
            <a:r>
              <a:rPr lang="en-US" sz="1200" dirty="0">
                <a:latin typeface="Menlo" panose="020B0609030804020204" pitchFamily="49" charset="0"/>
              </a:rPr>
              <a:t> </a:t>
            </a:r>
            <a:r>
              <a:rPr lang="en-US" sz="1200" dirty="0" err="1">
                <a:latin typeface="Menlo" panose="020B0609030804020204" pitchFamily="49" charset="0"/>
              </a:rPr>
              <a:t>implementAddVertex</a:t>
            </a:r>
            <a:r>
              <a:rPr lang="en-US" sz="1200" dirty="0">
                <a:latin typeface="Menlo" panose="020B0609030804020204" pitchFamily="49" charset="0"/>
              </a:rPr>
              <a:t>() {</a:t>
            </a:r>
          </a:p>
          <a:p>
            <a:r>
              <a:rPr lang="en-US" sz="1200" dirty="0">
                <a:solidFill>
                  <a:srgbClr val="931A68"/>
                </a:solidFill>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v</a:t>
            </a:r>
            <a:r>
              <a:rPr lang="en-US" sz="1200" dirty="0">
                <a:latin typeface="Menlo" panose="020B0609030804020204" pitchFamily="49" charset="0"/>
              </a:rPr>
              <a:t> = </a:t>
            </a:r>
            <a:r>
              <a:rPr lang="en-US" sz="1200" dirty="0" err="1">
                <a:latin typeface="Menlo" panose="020B0609030804020204" pitchFamily="49" charset="0"/>
              </a:rPr>
              <a:t>getNumVertices</a:t>
            </a:r>
            <a:r>
              <a:rPr lang="en-US" sz="1200" dirty="0">
                <a:latin typeface="Menlo" panose="020B0609030804020204" pitchFamily="49" charset="0"/>
              </a:rPr>
              <a:t>();</a:t>
            </a:r>
          </a:p>
          <a:p>
            <a:r>
              <a:rPr lang="en-US" sz="1200" dirty="0">
                <a:latin typeface="Menlo" panose="020B0609030804020204" pitchFamily="49" charset="0"/>
              </a:rPr>
              <a:t>		</a:t>
            </a:r>
            <a:r>
              <a:rPr lang="en-US" sz="1200" dirty="0" err="1">
                <a:latin typeface="Menlo" panose="020B0609030804020204" pitchFamily="49" charset="0"/>
              </a:rPr>
              <a:t>ArrayList</a:t>
            </a:r>
            <a:r>
              <a:rPr lang="en-US" sz="1200" dirty="0">
                <a:latin typeface="Menlo" panose="020B0609030804020204" pitchFamily="49" charset="0"/>
              </a:rPr>
              <a:t>&lt;Integer&gt; </a:t>
            </a:r>
            <a:r>
              <a:rPr lang="en-US" sz="1200" dirty="0">
                <a:solidFill>
                  <a:srgbClr val="7E504F"/>
                </a:solidFill>
                <a:latin typeface="Menlo" panose="020B0609030804020204" pitchFamily="49" charset="0"/>
              </a:rPr>
              <a:t>neighbors</a:t>
            </a:r>
            <a:r>
              <a:rPr lang="en-US" sz="1200" dirty="0">
                <a:latin typeface="Menlo" panose="020B0609030804020204" pitchFamily="49" charset="0"/>
              </a:rPr>
              <a:t> = </a:t>
            </a:r>
            <a:r>
              <a:rPr lang="en-US" sz="1200" dirty="0">
                <a:solidFill>
                  <a:srgbClr val="931A68"/>
                </a:solidFill>
                <a:latin typeface="Menlo" panose="020B0609030804020204" pitchFamily="49" charset="0"/>
              </a:rPr>
              <a:t>new</a:t>
            </a:r>
            <a:r>
              <a:rPr lang="en-US" sz="1200" dirty="0">
                <a:latin typeface="Menlo" panose="020B0609030804020204" pitchFamily="49" charset="0"/>
              </a:rPr>
              <a:t> </a:t>
            </a:r>
            <a:r>
              <a:rPr lang="en-US" sz="1200" dirty="0" err="1">
                <a:latin typeface="Menlo" panose="020B0609030804020204" pitchFamily="49" charset="0"/>
              </a:rPr>
              <a:t>ArrayList</a:t>
            </a:r>
            <a:r>
              <a:rPr lang="en-US" sz="1200" dirty="0">
                <a:latin typeface="Menlo" panose="020B0609030804020204" pitchFamily="49" charset="0"/>
              </a:rPr>
              <a:t>&lt;Integer&gt;();</a:t>
            </a:r>
          </a:p>
          <a:p>
            <a:r>
              <a:rPr lang="en-US" sz="1200" dirty="0">
                <a:solidFill>
                  <a:srgbClr val="0326CC"/>
                </a:solidFill>
                <a:latin typeface="Menlo" panose="020B0609030804020204" pitchFamily="49" charset="0"/>
              </a:rPr>
              <a:t>		</a:t>
            </a:r>
            <a:r>
              <a:rPr lang="en-US" sz="1200" dirty="0" err="1">
                <a:solidFill>
                  <a:srgbClr val="0326CC"/>
                </a:solidFill>
                <a:highlight>
                  <a:srgbClr val="FFFF00"/>
                </a:highlight>
                <a:latin typeface="Menlo" panose="020B0609030804020204" pitchFamily="49" charset="0"/>
              </a:rPr>
              <a:t>adjListsMap</a:t>
            </a:r>
            <a:r>
              <a:rPr lang="en-US" sz="1200" dirty="0" err="1">
                <a:highlight>
                  <a:srgbClr val="FFFF00"/>
                </a:highlight>
                <a:latin typeface="Menlo" panose="020B0609030804020204" pitchFamily="49" charset="0"/>
              </a:rPr>
              <a:t>.put</a:t>
            </a:r>
            <a:r>
              <a:rPr lang="en-US" sz="1200" dirty="0">
                <a:highlight>
                  <a:srgbClr val="FFFF00"/>
                </a:highlight>
                <a:latin typeface="Menlo" panose="020B0609030804020204" pitchFamily="49" charset="0"/>
              </a:rPr>
              <a:t>(</a:t>
            </a:r>
            <a:r>
              <a:rPr lang="en-US" sz="1200" dirty="0">
                <a:solidFill>
                  <a:srgbClr val="7E504F"/>
                </a:solidFill>
                <a:highlight>
                  <a:srgbClr val="FFFF00"/>
                </a:highlight>
                <a:latin typeface="Menlo" panose="020B0609030804020204" pitchFamily="49" charset="0"/>
              </a:rPr>
              <a:t>v</a:t>
            </a:r>
            <a:r>
              <a:rPr lang="en-US" sz="1200" dirty="0">
                <a:highlight>
                  <a:srgbClr val="FFFF00"/>
                </a:highlight>
                <a:latin typeface="Menlo" panose="020B0609030804020204" pitchFamily="49" charset="0"/>
              </a:rPr>
              <a:t>, </a:t>
            </a:r>
            <a:r>
              <a:rPr lang="en-US" sz="1200" dirty="0">
                <a:solidFill>
                  <a:srgbClr val="7E504F"/>
                </a:solidFill>
                <a:highlight>
                  <a:srgbClr val="FFFF00"/>
                </a:highlight>
                <a:latin typeface="Menlo" panose="020B0609030804020204" pitchFamily="49" charset="0"/>
              </a:rPr>
              <a:t>neighbors</a:t>
            </a:r>
            <a:r>
              <a:rPr lang="en-US" sz="1200" dirty="0">
                <a:highlight>
                  <a:srgbClr val="FFFF00"/>
                </a:highlight>
                <a:latin typeface="Menlo" panose="020B0609030804020204" pitchFamily="49" charset="0"/>
              </a:rPr>
              <a:t>);</a:t>
            </a:r>
          </a:p>
          <a:p>
            <a:r>
              <a:rPr lang="en-US" sz="1200" dirty="0">
                <a:latin typeface="Menlo" panose="020B0609030804020204" pitchFamily="49" charset="0"/>
              </a:rPr>
              <a:t>	}</a:t>
            </a:r>
          </a:p>
          <a:p>
            <a:endParaRPr lang="en-US" sz="1200" dirty="0">
              <a:latin typeface="Menlo" panose="020B0609030804020204" pitchFamily="49" charset="0"/>
            </a:endParaRPr>
          </a:p>
          <a:p>
            <a:r>
              <a:rPr lang="en-US" sz="1200" dirty="0">
                <a:solidFill>
                  <a:srgbClr val="931A68"/>
                </a:solidFill>
                <a:latin typeface="Menlo" panose="020B0609030804020204" pitchFamily="49" charset="0"/>
              </a:rPr>
              <a:t>	public</a:t>
            </a:r>
            <a:r>
              <a:rPr lang="en-US" sz="1200" dirty="0">
                <a:latin typeface="Menlo" panose="020B0609030804020204" pitchFamily="49" charset="0"/>
              </a:rPr>
              <a:t> </a:t>
            </a:r>
            <a:r>
              <a:rPr lang="en-US" sz="1200" dirty="0">
                <a:solidFill>
                  <a:srgbClr val="931A68"/>
                </a:solidFill>
                <a:latin typeface="Menlo" panose="020B0609030804020204" pitchFamily="49" charset="0"/>
              </a:rPr>
              <a:t>void</a:t>
            </a:r>
            <a:r>
              <a:rPr lang="en-US" sz="1200" dirty="0">
                <a:latin typeface="Menlo" panose="020B0609030804020204" pitchFamily="49" charset="0"/>
              </a:rPr>
              <a:t> </a:t>
            </a:r>
            <a:r>
              <a:rPr lang="en-US" sz="1200" dirty="0" err="1">
                <a:latin typeface="Menlo" panose="020B0609030804020204" pitchFamily="49" charset="0"/>
              </a:rPr>
              <a:t>implementAddEdge</a:t>
            </a:r>
            <a:r>
              <a:rPr lang="en-US" sz="1200" dirty="0">
                <a:latin typeface="Menlo" panose="020B0609030804020204" pitchFamily="49" charset="0"/>
              </a:rPr>
              <a:t>(</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v</a:t>
            </a:r>
            <a:r>
              <a:rPr lang="en-US" sz="1200" dirty="0">
                <a:latin typeface="Menlo" panose="020B0609030804020204" pitchFamily="49" charset="0"/>
              </a:rPr>
              <a:t>, </a:t>
            </a:r>
            <a:r>
              <a:rPr lang="en-US" sz="1200" dirty="0" err="1">
                <a:solidFill>
                  <a:srgbClr val="931A68"/>
                </a:solidFill>
                <a:latin typeface="Menlo" panose="020B0609030804020204" pitchFamily="49" charset="0"/>
              </a:rPr>
              <a:t>int</a:t>
            </a:r>
            <a:r>
              <a:rPr lang="en-US" sz="1200" dirty="0">
                <a:latin typeface="Menlo" panose="020B0609030804020204" pitchFamily="49" charset="0"/>
              </a:rPr>
              <a:t> </a:t>
            </a:r>
            <a:r>
              <a:rPr lang="en-US" sz="1200" dirty="0">
                <a:solidFill>
                  <a:srgbClr val="7E504F"/>
                </a:solidFill>
                <a:latin typeface="Menlo" panose="020B0609030804020204" pitchFamily="49" charset="0"/>
              </a:rPr>
              <a:t>w</a:t>
            </a:r>
            <a:r>
              <a:rPr lang="en-US" sz="1200" dirty="0">
                <a:latin typeface="Menlo" panose="020B0609030804020204" pitchFamily="49" charset="0"/>
              </a:rPr>
              <a:t>) {</a:t>
            </a:r>
          </a:p>
          <a:p>
            <a:r>
              <a:rPr lang="en-US" sz="1200" dirty="0">
                <a:latin typeface="Menlo" panose="020B0609030804020204" pitchFamily="49" charset="0"/>
              </a:rPr>
              <a:t>		</a:t>
            </a:r>
            <a:r>
              <a:rPr lang="en-US" sz="1200" dirty="0">
                <a:highlight>
                  <a:srgbClr val="FFFF00"/>
                </a:highlight>
                <a:latin typeface="Menlo" panose="020B0609030804020204" pitchFamily="49" charset="0"/>
              </a:rPr>
              <a:t>(</a:t>
            </a:r>
            <a:r>
              <a:rPr lang="en-US" sz="1200" dirty="0" err="1">
                <a:solidFill>
                  <a:srgbClr val="0326CC"/>
                </a:solidFill>
                <a:highlight>
                  <a:srgbClr val="FFFF00"/>
                </a:highlight>
                <a:latin typeface="Menlo" panose="020B0609030804020204" pitchFamily="49" charset="0"/>
              </a:rPr>
              <a:t>adjListsMap</a:t>
            </a:r>
            <a:r>
              <a:rPr lang="en-US" sz="1200" dirty="0" err="1">
                <a:highlight>
                  <a:srgbClr val="FFFF00"/>
                </a:highlight>
                <a:latin typeface="Menlo" panose="020B0609030804020204" pitchFamily="49" charset="0"/>
              </a:rPr>
              <a:t>.get</a:t>
            </a:r>
            <a:r>
              <a:rPr lang="en-US" sz="1200" dirty="0">
                <a:highlight>
                  <a:srgbClr val="FFFF00"/>
                </a:highlight>
                <a:latin typeface="Menlo" panose="020B0609030804020204" pitchFamily="49" charset="0"/>
              </a:rPr>
              <a:t>(</a:t>
            </a:r>
            <a:r>
              <a:rPr lang="en-US" sz="1200" dirty="0">
                <a:solidFill>
                  <a:srgbClr val="7E504F"/>
                </a:solidFill>
                <a:highlight>
                  <a:srgbClr val="FFFF00"/>
                </a:highlight>
                <a:latin typeface="Menlo" panose="020B0609030804020204" pitchFamily="49" charset="0"/>
              </a:rPr>
              <a:t>v</a:t>
            </a:r>
            <a:r>
              <a:rPr lang="en-US" sz="1200" dirty="0">
                <a:highlight>
                  <a:srgbClr val="FFFF00"/>
                </a:highlight>
                <a:latin typeface="Menlo" panose="020B0609030804020204" pitchFamily="49" charset="0"/>
              </a:rPr>
              <a:t>)).add(</a:t>
            </a:r>
            <a:r>
              <a:rPr lang="en-US" sz="1200" dirty="0">
                <a:solidFill>
                  <a:srgbClr val="7E504F"/>
                </a:solidFill>
                <a:highlight>
                  <a:srgbClr val="FFFF00"/>
                </a:highlight>
                <a:latin typeface="Menlo" panose="020B0609030804020204" pitchFamily="49" charset="0"/>
              </a:rPr>
              <a:t>w</a:t>
            </a:r>
            <a:r>
              <a:rPr lang="en-US" sz="1200" dirty="0">
                <a:highlight>
                  <a:srgbClr val="FFFF00"/>
                </a:highlight>
                <a:latin typeface="Menlo" panose="020B0609030804020204" pitchFamily="49" charset="0"/>
              </a:rPr>
              <a:t>);</a:t>
            </a:r>
          </a:p>
          <a:p>
            <a:r>
              <a:rPr lang="en-US" sz="1200" dirty="0">
                <a:latin typeface="Menlo" panose="020B0609030804020204" pitchFamily="49" charset="0"/>
              </a:rPr>
              <a:t>	}</a:t>
            </a:r>
          </a:p>
          <a:p>
            <a:r>
              <a:rPr lang="en-US" sz="1200" dirty="0">
                <a:latin typeface="Menlo" panose="020B0609030804020204" pitchFamily="49" charset="0"/>
              </a:rPr>
              <a:t>}</a:t>
            </a:r>
            <a:endParaRPr lang="en-US" sz="1200" dirty="0">
              <a:effectLst/>
              <a:latin typeface="Menlo" panose="020B0609030804020204" pitchFamily="49" charset="0"/>
            </a:endParaRPr>
          </a:p>
        </p:txBody>
      </p:sp>
      <p:sp>
        <p:nvSpPr>
          <p:cNvPr id="35" name="Rectangle 34">
            <a:extLst>
              <a:ext uri="{FF2B5EF4-FFF2-40B4-BE49-F238E27FC236}">
                <a16:creationId xmlns:a16="http://schemas.microsoft.com/office/drawing/2014/main" id="{B221763F-A763-FF4B-9B8F-AFAAC397E24C}"/>
              </a:ext>
            </a:extLst>
          </p:cNvPr>
          <p:cNvSpPr/>
          <p:nvPr/>
        </p:nvSpPr>
        <p:spPr>
          <a:xfrm>
            <a:off x="284779" y="2766662"/>
            <a:ext cx="3574637" cy="954107"/>
          </a:xfrm>
          <a:prstGeom prst="rect">
            <a:avLst/>
          </a:prstGeom>
          <a:solidFill>
            <a:schemeClr val="accent1"/>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Motivation for new representation: </a:t>
            </a:r>
          </a:p>
          <a:p>
            <a:pPr marL="285750" indent="-285750">
              <a:buClr>
                <a:schemeClr val="accent6"/>
              </a:buCl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want to avoid storing information on edges that aren't in the graph</a:t>
            </a:r>
          </a:p>
          <a:p>
            <a:pPr marL="285750" indent="-285750">
              <a:buClr>
                <a:schemeClr val="accent6"/>
              </a:buCl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Edges connect a vertex to its neighbors</a:t>
            </a:r>
          </a:p>
        </p:txBody>
      </p:sp>
      <p:sp>
        <p:nvSpPr>
          <p:cNvPr id="43" name="Rectangle 42">
            <a:extLst>
              <a:ext uri="{FF2B5EF4-FFF2-40B4-BE49-F238E27FC236}">
                <a16:creationId xmlns:a16="http://schemas.microsoft.com/office/drawing/2014/main" id="{6EB38010-4CA5-8947-BDA7-8470C9AA6821}"/>
              </a:ext>
            </a:extLst>
          </p:cNvPr>
          <p:cNvSpPr/>
          <p:nvPr/>
        </p:nvSpPr>
        <p:spPr>
          <a:xfrm>
            <a:off x="1841541" y="4498806"/>
            <a:ext cx="2159566" cy="338554"/>
          </a:xfrm>
          <a:prstGeom prst="rect">
            <a:avLst/>
          </a:prstGeom>
          <a:ln w="12700">
            <a:noFill/>
          </a:ln>
        </p:spPr>
        <p:txBody>
          <a:bodyPr wrap="none">
            <a:spAutoFit/>
          </a:bodyPr>
          <a:lstStyle/>
          <a:p>
            <a:r>
              <a:rPr lang="en-US" sz="1600" dirty="0">
                <a:solidFill>
                  <a:schemeClr val="accent6"/>
                </a:solidFill>
                <a:latin typeface="Arial" panose="020B0604020202020204" pitchFamily="34" charset="0"/>
                <a:cs typeface="Arial" panose="020B0604020202020204" pitchFamily="34" charset="0"/>
              </a:rPr>
              <a:t>vertex → {neighbors} </a:t>
            </a:r>
            <a:endParaRPr lang="en-US" sz="1600" dirty="0">
              <a:solidFill>
                <a:schemeClr val="accent6"/>
              </a:solidFill>
              <a:effectLst/>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194508E-313D-174D-9EDA-839677A576A9}"/>
              </a:ext>
            </a:extLst>
          </p:cNvPr>
          <p:cNvSpPr txBox="1"/>
          <p:nvPr/>
        </p:nvSpPr>
        <p:spPr>
          <a:xfrm>
            <a:off x="4130803" y="931083"/>
            <a:ext cx="2909771" cy="307777"/>
          </a:xfrm>
          <a:prstGeom prst="rect">
            <a:avLst/>
          </a:prstGeom>
          <a:noFill/>
        </p:spPr>
        <p:txBody>
          <a:bodyPr wrap="none" rtlCol="0">
            <a:spAutoFit/>
          </a:bodyPr>
          <a:lstStyle/>
          <a:p>
            <a:r>
              <a:rPr lang="en-US" sz="1400" dirty="0" err="1">
                <a:solidFill>
                  <a:srgbClr val="00B050"/>
                </a:solidFill>
                <a:latin typeface="Times New Roman" panose="02020603050405020304" pitchFamily="18" charset="0"/>
                <a:cs typeface="Times New Roman" panose="02020603050405020304" pitchFamily="18" charset="0"/>
              </a:rPr>
              <a:t>Neighbour</a:t>
            </a:r>
            <a:r>
              <a:rPr lang="en-US" sz="1400" dirty="0">
                <a:solidFill>
                  <a:srgbClr val="00B050"/>
                </a:solidFill>
                <a:latin typeface="Times New Roman" panose="02020603050405020304" pitchFamily="18" charset="0"/>
                <a:cs typeface="Times New Roman" panose="02020603050405020304" pitchFamily="18" charset="0"/>
              </a:rPr>
              <a:t> can be reached by one hop</a:t>
            </a:r>
          </a:p>
        </p:txBody>
      </p:sp>
      <p:sp>
        <p:nvSpPr>
          <p:cNvPr id="45" name="Rectangle 44">
            <a:extLst>
              <a:ext uri="{FF2B5EF4-FFF2-40B4-BE49-F238E27FC236}">
                <a16:creationId xmlns:a16="http://schemas.microsoft.com/office/drawing/2014/main" id="{6B432945-AD91-6E4A-8926-AF1E8690746F}"/>
              </a:ext>
            </a:extLst>
          </p:cNvPr>
          <p:cNvSpPr/>
          <p:nvPr/>
        </p:nvSpPr>
        <p:spPr>
          <a:xfrm>
            <a:off x="5423287" y="2901301"/>
            <a:ext cx="3594254" cy="548868"/>
          </a:xfrm>
          <a:prstGeom prst="rect">
            <a:avLst/>
          </a:prstGeom>
          <a:noFill/>
        </p:spPr>
        <p:txBody>
          <a:bodyPr wrap="none" rtlCol="0">
            <a:spAutoFit/>
          </a:bodyPr>
          <a:lstStyle/>
          <a:p>
            <a:pPr>
              <a:spcBef>
                <a:spcPts val="100"/>
              </a:spcBef>
              <a:spcAft>
                <a:spcPts val="100"/>
              </a:spcAft>
            </a:pPr>
            <a:r>
              <a:rPr lang="en-US" sz="1400" dirty="0">
                <a:solidFill>
                  <a:schemeClr val="accent1"/>
                </a:solidFill>
                <a:latin typeface="Arial" panose="020B0604020202020204" pitchFamily="34" charset="0"/>
                <a:cs typeface="Arial" panose="020B0604020202020204" pitchFamily="34" charset="0"/>
              </a:rPr>
              <a:t>- Sparse graph: O(1) edges for each vertex</a:t>
            </a:r>
          </a:p>
          <a:p>
            <a:pPr>
              <a:spcBef>
                <a:spcPts val="100"/>
              </a:spcBef>
              <a:spcAft>
                <a:spcPts val="100"/>
              </a:spcAft>
            </a:pPr>
            <a:r>
              <a:rPr lang="en-US" sz="1400" dirty="0">
                <a:solidFill>
                  <a:schemeClr val="accent1"/>
                </a:solidFill>
                <a:latin typeface="Arial" panose="020B0604020202020204" pitchFamily="34" charset="0"/>
                <a:cs typeface="Arial" panose="020B0604020202020204" pitchFamily="34" charset="0"/>
              </a:rPr>
              <a:t>- most applications use sparse graphs</a:t>
            </a:r>
          </a:p>
        </p:txBody>
      </p:sp>
      <p:sp>
        <p:nvSpPr>
          <p:cNvPr id="46" name="Rectangle 45">
            <a:extLst>
              <a:ext uri="{FF2B5EF4-FFF2-40B4-BE49-F238E27FC236}">
                <a16:creationId xmlns:a16="http://schemas.microsoft.com/office/drawing/2014/main" id="{FC6E2103-3C86-B14D-B657-5C0F869C311B}"/>
              </a:ext>
            </a:extLst>
          </p:cNvPr>
          <p:cNvSpPr/>
          <p:nvPr/>
        </p:nvSpPr>
        <p:spPr>
          <a:xfrm>
            <a:off x="5884218" y="1564823"/>
            <a:ext cx="561807" cy="592567"/>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979663C5-902E-3349-A513-65B605F22A58}"/>
              </a:ext>
            </a:extLst>
          </p:cNvPr>
          <p:cNvSpPr/>
          <p:nvPr/>
        </p:nvSpPr>
        <p:spPr>
          <a:xfrm>
            <a:off x="6397902" y="3583477"/>
            <a:ext cx="1269065" cy="307777"/>
          </a:xfrm>
          <a:prstGeom prst="rect">
            <a:avLst/>
          </a:prstGeom>
          <a:solidFill>
            <a:srgbClr val="FF0000"/>
          </a:solid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Is it also fast?</a:t>
            </a:r>
          </a:p>
        </p:txBody>
      </p:sp>
      <p:pic>
        <p:nvPicPr>
          <p:cNvPr id="38" name="Picture 37">
            <a:extLst>
              <a:ext uri="{FF2B5EF4-FFF2-40B4-BE49-F238E27FC236}">
                <a16:creationId xmlns:a16="http://schemas.microsoft.com/office/drawing/2014/main" id="{6B832481-3B7F-074E-A2C7-A140CAF50987}"/>
              </a:ext>
            </a:extLst>
          </p:cNvPr>
          <p:cNvPicPr>
            <a:picLocks noChangeAspect="1"/>
          </p:cNvPicPr>
          <p:nvPr/>
        </p:nvPicPr>
        <p:blipFill>
          <a:blip r:embed="rId3"/>
          <a:stretch>
            <a:fillRect/>
          </a:stretch>
        </p:blipFill>
        <p:spPr>
          <a:xfrm>
            <a:off x="4422053" y="4169554"/>
            <a:ext cx="4565058" cy="2114052"/>
          </a:xfrm>
          <a:prstGeom prst="rect">
            <a:avLst/>
          </a:prstGeom>
          <a:ln>
            <a:solidFill>
              <a:schemeClr val="accent1"/>
            </a:solidFill>
          </a:ln>
        </p:spPr>
      </p:pic>
      <p:sp>
        <p:nvSpPr>
          <p:cNvPr id="51" name="Rectangle 50">
            <a:extLst>
              <a:ext uri="{FF2B5EF4-FFF2-40B4-BE49-F238E27FC236}">
                <a16:creationId xmlns:a16="http://schemas.microsoft.com/office/drawing/2014/main" id="{005D05B0-329E-3845-BC2E-AAF43E5B703E}"/>
              </a:ext>
            </a:extLst>
          </p:cNvPr>
          <p:cNvSpPr/>
          <p:nvPr/>
        </p:nvSpPr>
        <p:spPr>
          <a:xfrm>
            <a:off x="4422053" y="5629726"/>
            <a:ext cx="4565058" cy="361420"/>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1FFB0498-DF92-CD42-9D3E-B048D69F427B}"/>
              </a:ext>
            </a:extLst>
          </p:cNvPr>
          <p:cNvSpPr/>
          <p:nvPr/>
        </p:nvSpPr>
        <p:spPr>
          <a:xfrm>
            <a:off x="6591140" y="6416914"/>
            <a:ext cx="2395971" cy="307777"/>
          </a:xfrm>
          <a:prstGeom prst="rect">
            <a:avLst/>
          </a:prstGeom>
          <a:solidFill>
            <a:srgbClr val="1B8E1D"/>
          </a:solid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Yes. Operations are all O(1)</a:t>
            </a:r>
          </a:p>
        </p:txBody>
      </p:sp>
    </p:spTree>
    <p:extLst>
      <p:ext uri="{BB962C8B-B14F-4D97-AF65-F5344CB8AC3E}">
        <p14:creationId xmlns:p14="http://schemas.microsoft.com/office/powerpoint/2010/main" val="279243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par>
                                <p:cTn id="13" presetID="9" presetClass="entr" presetSubtype="0"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dissolve">
                                      <p:cBhvr>
                                        <p:cTn id="15" dur="500"/>
                                        <p:tgtEl>
                                          <p:spTgt spid="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animEffect transition="in" filter="dissolve">
                                      <p:cBhvr>
                                        <p:cTn id="20" dur="500"/>
                                        <p:tgtEl>
                                          <p:spTgt spid="3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5">
                                            <p:txEl>
                                              <p:pRg st="2" end="2"/>
                                            </p:txEl>
                                          </p:spTgt>
                                        </p:tgtEl>
                                        <p:attrNameLst>
                                          <p:attrName>style.visibility</p:attrName>
                                        </p:attrNameLst>
                                      </p:cBhvr>
                                      <p:to>
                                        <p:strVal val="visible"/>
                                      </p:to>
                                    </p:set>
                                    <p:animEffect transition="in" filter="dissolve">
                                      <p:cBhvr>
                                        <p:cTn id="25" dur="500"/>
                                        <p:tgtEl>
                                          <p:spTgt spid="3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dissolve">
                                      <p:cBhvr>
                                        <p:cTn id="35" dur="500"/>
                                        <p:tgtEl>
                                          <p:spTgt spid="34">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4">
                                            <p:txEl>
                                              <p:pRg st="1" end="1"/>
                                            </p:txEl>
                                          </p:spTgt>
                                        </p:tgtEl>
                                        <p:attrNameLst>
                                          <p:attrName>style.visibility</p:attrName>
                                        </p:attrNameLst>
                                      </p:cBhvr>
                                      <p:to>
                                        <p:strVal val="visible"/>
                                      </p:to>
                                    </p:set>
                                    <p:animEffect transition="in" filter="dissolve">
                                      <p:cBhvr>
                                        <p:cTn id="38" dur="500"/>
                                        <p:tgtEl>
                                          <p:spTgt spid="34">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4">
                                            <p:txEl>
                                              <p:pRg st="13" end="13"/>
                                            </p:txEl>
                                          </p:spTgt>
                                        </p:tgtEl>
                                        <p:attrNameLst>
                                          <p:attrName>style.visibility</p:attrName>
                                        </p:attrNameLst>
                                      </p:cBhvr>
                                      <p:to>
                                        <p:strVal val="visible"/>
                                      </p:to>
                                    </p:set>
                                    <p:animEffect transition="in" filter="dissolve">
                                      <p:cBhvr>
                                        <p:cTn id="41" dur="500"/>
                                        <p:tgtEl>
                                          <p:spTgt spid="34">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dissolv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dissolve">
                                      <p:cBhvr>
                                        <p:cTn id="67" dur="500"/>
                                        <p:tgtEl>
                                          <p:spTgt spid="2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tgtEl>
                                          <p:spTgt spid="2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dissolve">
                                      <p:cBhvr>
                                        <p:cTn id="73" dur="500"/>
                                        <p:tgtEl>
                                          <p:spTgt spid="2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dissolve">
                                      <p:cBhvr>
                                        <p:cTn id="76" dur="500"/>
                                        <p:tgtEl>
                                          <p:spTgt spid="2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dissolv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34">
                                            <p:txEl>
                                              <p:pRg st="4" end="4"/>
                                            </p:txEl>
                                          </p:spTgt>
                                        </p:tgtEl>
                                        <p:attrNameLst>
                                          <p:attrName>style.visibility</p:attrName>
                                        </p:attrNameLst>
                                      </p:cBhvr>
                                      <p:to>
                                        <p:strVal val="visible"/>
                                      </p:to>
                                    </p:set>
                                    <p:animEffect transition="in" filter="dissolve">
                                      <p:cBhvr>
                                        <p:cTn id="89" dur="500"/>
                                        <p:tgtEl>
                                          <p:spTgt spid="34">
                                            <p:txEl>
                                              <p:pRg st="4" end="4"/>
                                            </p:txEl>
                                          </p:spTgt>
                                        </p:tgtEl>
                                      </p:cBhvr>
                                    </p:animEffect>
                                  </p:childTnLst>
                                </p:cTn>
                              </p:par>
                              <p:par>
                                <p:cTn id="90" presetID="9" presetClass="entr" presetSubtype="0" fill="hold" nodeType="withEffect">
                                  <p:stCondLst>
                                    <p:cond delay="0"/>
                                  </p:stCondLst>
                                  <p:childTnLst>
                                    <p:set>
                                      <p:cBhvr>
                                        <p:cTn id="91" dur="1" fill="hold">
                                          <p:stCondLst>
                                            <p:cond delay="0"/>
                                          </p:stCondLst>
                                        </p:cTn>
                                        <p:tgtEl>
                                          <p:spTgt spid="34">
                                            <p:txEl>
                                              <p:pRg st="5" end="5"/>
                                            </p:txEl>
                                          </p:spTgt>
                                        </p:tgtEl>
                                        <p:attrNameLst>
                                          <p:attrName>style.visibility</p:attrName>
                                        </p:attrNameLst>
                                      </p:cBhvr>
                                      <p:to>
                                        <p:strVal val="visible"/>
                                      </p:to>
                                    </p:set>
                                    <p:animEffect transition="in" filter="dissolve">
                                      <p:cBhvr>
                                        <p:cTn id="92" dur="500"/>
                                        <p:tgtEl>
                                          <p:spTgt spid="34">
                                            <p:txEl>
                                              <p:pRg st="5" end="5"/>
                                            </p:txEl>
                                          </p:spTgt>
                                        </p:tgtEl>
                                      </p:cBhvr>
                                    </p:animEffect>
                                  </p:childTnLst>
                                </p:cTn>
                              </p:par>
                              <p:par>
                                <p:cTn id="93" presetID="9" presetClass="entr" presetSubtype="0" fill="hold" nodeType="withEffect">
                                  <p:stCondLst>
                                    <p:cond delay="0"/>
                                  </p:stCondLst>
                                  <p:childTnLst>
                                    <p:set>
                                      <p:cBhvr>
                                        <p:cTn id="94" dur="1" fill="hold">
                                          <p:stCondLst>
                                            <p:cond delay="0"/>
                                          </p:stCondLst>
                                        </p:cTn>
                                        <p:tgtEl>
                                          <p:spTgt spid="34">
                                            <p:txEl>
                                              <p:pRg st="6" end="6"/>
                                            </p:txEl>
                                          </p:spTgt>
                                        </p:tgtEl>
                                        <p:attrNameLst>
                                          <p:attrName>style.visibility</p:attrName>
                                        </p:attrNameLst>
                                      </p:cBhvr>
                                      <p:to>
                                        <p:strVal val="visible"/>
                                      </p:to>
                                    </p:set>
                                    <p:animEffect transition="in" filter="dissolve">
                                      <p:cBhvr>
                                        <p:cTn id="95" dur="500"/>
                                        <p:tgtEl>
                                          <p:spTgt spid="34">
                                            <p:txEl>
                                              <p:pRg st="6" end="6"/>
                                            </p:txEl>
                                          </p:spTgt>
                                        </p:tgtEl>
                                      </p:cBhvr>
                                    </p:animEffect>
                                  </p:childTnLst>
                                </p:cTn>
                              </p:par>
                              <p:par>
                                <p:cTn id="96" presetID="9" presetClass="entr" presetSubtype="0" fill="hold" nodeType="withEffect">
                                  <p:stCondLst>
                                    <p:cond delay="0"/>
                                  </p:stCondLst>
                                  <p:childTnLst>
                                    <p:set>
                                      <p:cBhvr>
                                        <p:cTn id="97" dur="1" fill="hold">
                                          <p:stCondLst>
                                            <p:cond delay="0"/>
                                          </p:stCondLst>
                                        </p:cTn>
                                        <p:tgtEl>
                                          <p:spTgt spid="34">
                                            <p:txEl>
                                              <p:pRg st="7" end="7"/>
                                            </p:txEl>
                                          </p:spTgt>
                                        </p:tgtEl>
                                        <p:attrNameLst>
                                          <p:attrName>style.visibility</p:attrName>
                                        </p:attrNameLst>
                                      </p:cBhvr>
                                      <p:to>
                                        <p:strVal val="visible"/>
                                      </p:to>
                                    </p:set>
                                    <p:animEffect transition="in" filter="dissolve">
                                      <p:cBhvr>
                                        <p:cTn id="98" dur="500"/>
                                        <p:tgtEl>
                                          <p:spTgt spid="34">
                                            <p:txEl>
                                              <p:pRg st="7" end="7"/>
                                            </p:txEl>
                                          </p:spTgt>
                                        </p:tgtEl>
                                      </p:cBhvr>
                                    </p:animEffect>
                                  </p:childTnLst>
                                </p:cTn>
                              </p:par>
                              <p:par>
                                <p:cTn id="99" presetID="9" presetClass="entr" presetSubtype="0" fill="hold" nodeType="withEffect">
                                  <p:stCondLst>
                                    <p:cond delay="0"/>
                                  </p:stCondLst>
                                  <p:childTnLst>
                                    <p:set>
                                      <p:cBhvr>
                                        <p:cTn id="100" dur="1" fill="hold">
                                          <p:stCondLst>
                                            <p:cond delay="0"/>
                                          </p:stCondLst>
                                        </p:cTn>
                                        <p:tgtEl>
                                          <p:spTgt spid="34">
                                            <p:txEl>
                                              <p:pRg st="8" end="8"/>
                                            </p:txEl>
                                          </p:spTgt>
                                        </p:tgtEl>
                                        <p:attrNameLst>
                                          <p:attrName>style.visibility</p:attrName>
                                        </p:attrNameLst>
                                      </p:cBhvr>
                                      <p:to>
                                        <p:strVal val="visible"/>
                                      </p:to>
                                    </p:set>
                                    <p:animEffect transition="in" filter="dissolve">
                                      <p:cBhvr>
                                        <p:cTn id="101" dur="500"/>
                                        <p:tgtEl>
                                          <p:spTgt spid="34">
                                            <p:txEl>
                                              <p:pRg st="8" end="8"/>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34">
                                            <p:txEl>
                                              <p:pRg st="10" end="10"/>
                                            </p:txEl>
                                          </p:spTgt>
                                        </p:tgtEl>
                                        <p:attrNameLst>
                                          <p:attrName>style.visibility</p:attrName>
                                        </p:attrNameLst>
                                      </p:cBhvr>
                                      <p:to>
                                        <p:strVal val="visible"/>
                                      </p:to>
                                    </p:set>
                                    <p:animEffect transition="in" filter="dissolve">
                                      <p:cBhvr>
                                        <p:cTn id="106" dur="500"/>
                                        <p:tgtEl>
                                          <p:spTgt spid="34">
                                            <p:txEl>
                                              <p:pRg st="10" end="10"/>
                                            </p:txEl>
                                          </p:spTgt>
                                        </p:tgtEl>
                                      </p:cBhvr>
                                    </p:animEffect>
                                  </p:childTnLst>
                                </p:cTn>
                              </p:par>
                              <p:par>
                                <p:cTn id="107" presetID="9" presetClass="entr" presetSubtype="0" fill="hold" nodeType="withEffect">
                                  <p:stCondLst>
                                    <p:cond delay="0"/>
                                  </p:stCondLst>
                                  <p:childTnLst>
                                    <p:set>
                                      <p:cBhvr>
                                        <p:cTn id="108" dur="1" fill="hold">
                                          <p:stCondLst>
                                            <p:cond delay="0"/>
                                          </p:stCondLst>
                                        </p:cTn>
                                        <p:tgtEl>
                                          <p:spTgt spid="34">
                                            <p:txEl>
                                              <p:pRg st="11" end="11"/>
                                            </p:txEl>
                                          </p:spTgt>
                                        </p:tgtEl>
                                        <p:attrNameLst>
                                          <p:attrName>style.visibility</p:attrName>
                                        </p:attrNameLst>
                                      </p:cBhvr>
                                      <p:to>
                                        <p:strVal val="visible"/>
                                      </p:to>
                                    </p:set>
                                    <p:animEffect transition="in" filter="dissolve">
                                      <p:cBhvr>
                                        <p:cTn id="109" dur="500"/>
                                        <p:tgtEl>
                                          <p:spTgt spid="34">
                                            <p:txEl>
                                              <p:pRg st="11" end="11"/>
                                            </p:txEl>
                                          </p:spTgt>
                                        </p:tgtEl>
                                      </p:cBhvr>
                                    </p:animEffect>
                                  </p:childTnLst>
                                </p:cTn>
                              </p:par>
                              <p:par>
                                <p:cTn id="110" presetID="9" presetClass="entr" presetSubtype="0" fill="hold" nodeType="withEffect">
                                  <p:stCondLst>
                                    <p:cond delay="0"/>
                                  </p:stCondLst>
                                  <p:childTnLst>
                                    <p:set>
                                      <p:cBhvr>
                                        <p:cTn id="111" dur="1" fill="hold">
                                          <p:stCondLst>
                                            <p:cond delay="0"/>
                                          </p:stCondLst>
                                        </p:cTn>
                                        <p:tgtEl>
                                          <p:spTgt spid="34">
                                            <p:txEl>
                                              <p:pRg st="12" end="12"/>
                                            </p:txEl>
                                          </p:spTgt>
                                        </p:tgtEl>
                                        <p:attrNameLst>
                                          <p:attrName>style.visibility</p:attrName>
                                        </p:attrNameLst>
                                      </p:cBhvr>
                                      <p:to>
                                        <p:strVal val="visible"/>
                                      </p:to>
                                    </p:set>
                                    <p:animEffect transition="in" filter="dissolve">
                                      <p:cBhvr>
                                        <p:cTn id="112" dur="500"/>
                                        <p:tgtEl>
                                          <p:spTgt spid="34">
                                            <p:txEl>
                                              <p:pRg st="12" end="1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dissolve">
                                      <p:cBhvr>
                                        <p:cTn id="117" dur="500"/>
                                        <p:tgtEl>
                                          <p:spTgt spid="26"/>
                                        </p:tgtEl>
                                      </p:cBhvr>
                                    </p:animEffect>
                                  </p:childTnLst>
                                </p:cTn>
                              </p:par>
                              <p:par>
                                <p:cTn id="118" presetID="9" presetClass="entr" presetSubtype="0" fill="hold" nodeType="withEffect">
                                  <p:stCondLst>
                                    <p:cond delay="0"/>
                                  </p:stCondLst>
                                  <p:childTnLst>
                                    <p:set>
                                      <p:cBhvr>
                                        <p:cTn id="119" dur="1" fill="hold">
                                          <p:stCondLst>
                                            <p:cond delay="0"/>
                                          </p:stCondLst>
                                        </p:cTn>
                                        <p:tgtEl>
                                          <p:spTgt spid="26">
                                            <p:txEl>
                                              <p:pRg st="0" end="0"/>
                                            </p:txEl>
                                          </p:spTgt>
                                        </p:tgtEl>
                                        <p:attrNameLst>
                                          <p:attrName>style.visibility</p:attrName>
                                        </p:attrNameLst>
                                      </p:cBhvr>
                                      <p:to>
                                        <p:strVal val="visible"/>
                                      </p:to>
                                    </p:set>
                                    <p:animEffect transition="in" filter="dissolve">
                                      <p:cBhvr>
                                        <p:cTn id="120" dur="500"/>
                                        <p:tgtEl>
                                          <p:spTgt spid="26">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nodeType="clickEffect">
                                  <p:stCondLst>
                                    <p:cond delay="0"/>
                                  </p:stCondLst>
                                  <p:childTnLst>
                                    <p:set>
                                      <p:cBhvr>
                                        <p:cTn id="124" dur="1" fill="hold">
                                          <p:stCondLst>
                                            <p:cond delay="0"/>
                                          </p:stCondLst>
                                        </p:cTn>
                                        <p:tgtEl>
                                          <p:spTgt spid="26">
                                            <p:txEl>
                                              <p:pRg st="1" end="1"/>
                                            </p:txEl>
                                          </p:spTgt>
                                        </p:tgtEl>
                                        <p:attrNameLst>
                                          <p:attrName>style.visibility</p:attrName>
                                        </p:attrNameLst>
                                      </p:cBhvr>
                                      <p:to>
                                        <p:strVal val="visible"/>
                                      </p:to>
                                    </p:set>
                                    <p:animEffect transition="in" filter="dissolve">
                                      <p:cBhvr>
                                        <p:cTn id="125" dur="500"/>
                                        <p:tgtEl>
                                          <p:spTgt spid="26">
                                            <p:txEl>
                                              <p:pRg st="1" end="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26">
                                            <p:txEl>
                                              <p:pRg st="2" end="2"/>
                                            </p:txEl>
                                          </p:spTgt>
                                        </p:tgtEl>
                                        <p:attrNameLst>
                                          <p:attrName>style.visibility</p:attrName>
                                        </p:attrNameLst>
                                      </p:cBhvr>
                                      <p:to>
                                        <p:strVal val="visible"/>
                                      </p:to>
                                    </p:set>
                                    <p:animEffect transition="in" filter="dissolve">
                                      <p:cBhvr>
                                        <p:cTn id="130" dur="500"/>
                                        <p:tgtEl>
                                          <p:spTgt spid="26">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nodeType="clickEffect">
                                  <p:stCondLst>
                                    <p:cond delay="0"/>
                                  </p:stCondLst>
                                  <p:childTnLst>
                                    <p:set>
                                      <p:cBhvr>
                                        <p:cTn id="134" dur="1" fill="hold">
                                          <p:stCondLst>
                                            <p:cond delay="0"/>
                                          </p:stCondLst>
                                        </p:cTn>
                                        <p:tgtEl>
                                          <p:spTgt spid="45">
                                            <p:txEl>
                                              <p:pRg st="0" end="0"/>
                                            </p:txEl>
                                          </p:spTgt>
                                        </p:tgtEl>
                                        <p:attrNameLst>
                                          <p:attrName>style.visibility</p:attrName>
                                        </p:attrNameLst>
                                      </p:cBhvr>
                                      <p:to>
                                        <p:strVal val="visible"/>
                                      </p:to>
                                    </p:set>
                                    <p:animEffect transition="in" filter="dissolve">
                                      <p:cBhvr>
                                        <p:cTn id="135" dur="500"/>
                                        <p:tgtEl>
                                          <p:spTgt spid="45">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nodeType="clickEffect">
                                  <p:stCondLst>
                                    <p:cond delay="0"/>
                                  </p:stCondLst>
                                  <p:childTnLst>
                                    <p:set>
                                      <p:cBhvr>
                                        <p:cTn id="139" dur="1" fill="hold">
                                          <p:stCondLst>
                                            <p:cond delay="0"/>
                                          </p:stCondLst>
                                        </p:cTn>
                                        <p:tgtEl>
                                          <p:spTgt spid="45">
                                            <p:txEl>
                                              <p:pRg st="1" end="1"/>
                                            </p:txEl>
                                          </p:spTgt>
                                        </p:tgtEl>
                                        <p:attrNameLst>
                                          <p:attrName>style.visibility</p:attrName>
                                        </p:attrNameLst>
                                      </p:cBhvr>
                                      <p:to>
                                        <p:strVal val="visible"/>
                                      </p:to>
                                    </p:set>
                                    <p:animEffect transition="in" filter="dissolve">
                                      <p:cBhvr>
                                        <p:cTn id="140" dur="500"/>
                                        <p:tgtEl>
                                          <p:spTgt spid="45">
                                            <p:txEl>
                                              <p:pRg st="1" end="1"/>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dissolve">
                                      <p:cBhvr>
                                        <p:cTn id="145" dur="500"/>
                                        <p:tgtEl>
                                          <p:spTgt spid="46"/>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dissolve">
                                      <p:cBhvr>
                                        <p:cTn id="150" dur="500"/>
                                        <p:tgtEl>
                                          <p:spTgt spid="47"/>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nodeType="click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dissolve">
                                      <p:cBhvr>
                                        <p:cTn id="155" dur="500"/>
                                        <p:tgtEl>
                                          <p:spTgt spid="38"/>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51"/>
                                        </p:tgtEl>
                                        <p:attrNameLst>
                                          <p:attrName>style.visibility</p:attrName>
                                        </p:attrNameLst>
                                      </p:cBhvr>
                                      <p:to>
                                        <p:strVal val="visible"/>
                                      </p:to>
                                    </p:set>
                                    <p:animEffect transition="in" filter="dissolve">
                                      <p:cBhvr>
                                        <p:cTn id="160" dur="500"/>
                                        <p:tgtEl>
                                          <p:spTgt spid="51"/>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dissolve">
                                      <p:cBhvr>
                                        <p:cTn id="16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7" grpId="0" animBg="1"/>
      <p:bldP spid="28" grpId="0" animBg="1"/>
      <p:bldP spid="29" grpId="0" animBg="1"/>
      <p:bldP spid="30" grpId="0" animBg="1"/>
      <p:bldP spid="31" grpId="0" animBg="1"/>
      <p:bldP spid="26" grpId="0" animBg="1"/>
      <p:bldP spid="34" grpId="0" animBg="1"/>
      <p:bldP spid="35" grpId="0" animBg="1"/>
      <p:bldP spid="43" grpId="0"/>
      <p:bldP spid="44" grpId="0"/>
      <p:bldP spid="46" grpId="0" animBg="1"/>
      <p:bldP spid="47" grpId="0" animBg="1"/>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4304-4EE4-F041-AE09-5B687614D0B6}"/>
              </a:ext>
            </a:extLst>
          </p:cNvPr>
          <p:cNvSpPr>
            <a:spLocks noGrp="1"/>
          </p:cNvSpPr>
          <p:nvPr>
            <p:ph type="title"/>
          </p:nvPr>
        </p:nvSpPr>
        <p:spPr/>
        <p:txBody>
          <a:bodyPr/>
          <a:lstStyle/>
          <a:p>
            <a:r>
              <a:rPr lang="en-US" dirty="0"/>
              <a:t>Some Practices</a:t>
            </a:r>
          </a:p>
        </p:txBody>
      </p:sp>
      <p:grpSp>
        <p:nvGrpSpPr>
          <p:cNvPr id="11267" name="Group 11266">
            <a:extLst>
              <a:ext uri="{FF2B5EF4-FFF2-40B4-BE49-F238E27FC236}">
                <a16:creationId xmlns:a16="http://schemas.microsoft.com/office/drawing/2014/main" id="{A4B12209-E9B6-A04A-BA29-ABA929C79F8F}"/>
              </a:ext>
            </a:extLst>
          </p:cNvPr>
          <p:cNvGrpSpPr/>
          <p:nvPr/>
        </p:nvGrpSpPr>
        <p:grpSpPr>
          <a:xfrm>
            <a:off x="1120425" y="1043915"/>
            <a:ext cx="2878092" cy="1737102"/>
            <a:chOff x="948733" y="1294653"/>
            <a:chExt cx="2878092" cy="1737102"/>
          </a:xfrm>
        </p:grpSpPr>
        <p:sp>
          <p:nvSpPr>
            <p:cNvPr id="5" name="Oval 4">
              <a:extLst>
                <a:ext uri="{FF2B5EF4-FFF2-40B4-BE49-F238E27FC236}">
                  <a16:creationId xmlns:a16="http://schemas.microsoft.com/office/drawing/2014/main" id="{F236BB13-A155-7542-BAD5-D7DF00B838AD}"/>
                </a:ext>
              </a:extLst>
            </p:cNvPr>
            <p:cNvSpPr/>
            <p:nvPr/>
          </p:nvSpPr>
          <p:spPr>
            <a:xfrm>
              <a:off x="948733" y="1711697"/>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id="{B0E24DC8-1C48-7C4B-90CD-7D517460E446}"/>
                </a:ext>
              </a:extLst>
            </p:cNvPr>
            <p:cNvSpPr/>
            <p:nvPr/>
          </p:nvSpPr>
          <p:spPr>
            <a:xfrm>
              <a:off x="1570833" y="218124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7" name="Oval 6">
              <a:extLst>
                <a:ext uri="{FF2B5EF4-FFF2-40B4-BE49-F238E27FC236}">
                  <a16:creationId xmlns:a16="http://schemas.microsoft.com/office/drawing/2014/main" id="{3F1ED854-F11B-F54A-8A94-B457FCDD6C8C}"/>
                </a:ext>
              </a:extLst>
            </p:cNvPr>
            <p:cNvSpPr/>
            <p:nvPr/>
          </p:nvSpPr>
          <p:spPr>
            <a:xfrm>
              <a:off x="2373286" y="244335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8" name="Oval 7">
              <a:extLst>
                <a:ext uri="{FF2B5EF4-FFF2-40B4-BE49-F238E27FC236}">
                  <a16:creationId xmlns:a16="http://schemas.microsoft.com/office/drawing/2014/main" id="{8AC1D2F2-3788-614E-B001-06DA6E754951}"/>
                </a:ext>
              </a:extLst>
            </p:cNvPr>
            <p:cNvSpPr/>
            <p:nvPr/>
          </p:nvSpPr>
          <p:spPr>
            <a:xfrm>
              <a:off x="2950291" y="2014347"/>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9" name="Oval 8">
              <a:extLst>
                <a:ext uri="{FF2B5EF4-FFF2-40B4-BE49-F238E27FC236}">
                  <a16:creationId xmlns:a16="http://schemas.microsoft.com/office/drawing/2014/main" id="{1A625695-F0F8-0B4B-B911-DA360AA0956A}"/>
                </a:ext>
              </a:extLst>
            </p:cNvPr>
            <p:cNvSpPr/>
            <p:nvPr/>
          </p:nvSpPr>
          <p:spPr>
            <a:xfrm>
              <a:off x="2260580" y="1613435"/>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10" name="Straight Arrow Connector 9">
              <a:extLst>
                <a:ext uri="{FF2B5EF4-FFF2-40B4-BE49-F238E27FC236}">
                  <a16:creationId xmlns:a16="http://schemas.microsoft.com/office/drawing/2014/main" id="{35837508-D5BD-6041-8719-70B97F374E70}"/>
                </a:ext>
              </a:extLst>
            </p:cNvPr>
            <p:cNvCxnSpPr>
              <a:cxnSpLocks/>
              <a:stCxn id="5" idx="5"/>
              <a:endCxn id="6" idx="1"/>
            </p:cNvCxnSpPr>
            <p:nvPr/>
          </p:nvCxnSpPr>
          <p:spPr>
            <a:xfrm>
              <a:off x="1220830" y="1983794"/>
              <a:ext cx="396688" cy="24413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7F4233D-EA59-0941-8A70-C3382311A15B}"/>
                </a:ext>
              </a:extLst>
            </p:cNvPr>
            <p:cNvCxnSpPr>
              <a:cxnSpLocks/>
              <a:stCxn id="7" idx="6"/>
              <a:endCxn id="15" idx="2"/>
            </p:cNvCxnSpPr>
            <p:nvPr/>
          </p:nvCxnSpPr>
          <p:spPr>
            <a:xfrm>
              <a:off x="2692068" y="2602746"/>
              <a:ext cx="815975" cy="269618"/>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2814410-8214-0540-8C7C-100E4DE59D87}"/>
                </a:ext>
              </a:extLst>
            </p:cNvPr>
            <p:cNvCxnSpPr>
              <a:cxnSpLocks/>
              <a:stCxn id="9" idx="6"/>
              <a:endCxn id="8" idx="1"/>
            </p:cNvCxnSpPr>
            <p:nvPr/>
          </p:nvCxnSpPr>
          <p:spPr>
            <a:xfrm>
              <a:off x="2579362" y="1772826"/>
              <a:ext cx="417614" cy="28820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799BBD3-CEBF-DE4F-995C-7E86CB0104F9}"/>
                </a:ext>
              </a:extLst>
            </p:cNvPr>
            <p:cNvCxnSpPr>
              <a:cxnSpLocks/>
              <a:stCxn id="8" idx="3"/>
              <a:endCxn id="7" idx="7"/>
            </p:cNvCxnSpPr>
            <p:nvPr/>
          </p:nvCxnSpPr>
          <p:spPr>
            <a:xfrm flipH="1">
              <a:off x="2645383" y="2286444"/>
              <a:ext cx="351593" cy="203596"/>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8B522F0-C913-6549-8992-E66C0624A825}"/>
                </a:ext>
              </a:extLst>
            </p:cNvPr>
            <p:cNvCxnSpPr>
              <a:cxnSpLocks/>
              <a:stCxn id="8" idx="5"/>
              <a:endCxn id="15" idx="1"/>
            </p:cNvCxnSpPr>
            <p:nvPr/>
          </p:nvCxnSpPr>
          <p:spPr>
            <a:xfrm>
              <a:off x="3222388" y="2286444"/>
              <a:ext cx="332340" cy="473214"/>
            </a:xfrm>
            <a:prstGeom prst="straightConnector1">
              <a:avLst/>
            </a:prstGeom>
            <a:ln>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4F3C9F3-DA2D-9745-9AF0-721CD93213EF}"/>
                </a:ext>
              </a:extLst>
            </p:cNvPr>
            <p:cNvSpPr/>
            <p:nvPr/>
          </p:nvSpPr>
          <p:spPr>
            <a:xfrm>
              <a:off x="3508043" y="271297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19" name="Oval 18">
              <a:extLst>
                <a:ext uri="{FF2B5EF4-FFF2-40B4-BE49-F238E27FC236}">
                  <a16:creationId xmlns:a16="http://schemas.microsoft.com/office/drawing/2014/main" id="{D3C39025-E8D1-0843-859D-18786F33DEA0}"/>
                </a:ext>
              </a:extLst>
            </p:cNvPr>
            <p:cNvSpPr/>
            <p:nvPr/>
          </p:nvSpPr>
          <p:spPr>
            <a:xfrm>
              <a:off x="1477767" y="1294653"/>
              <a:ext cx="318782" cy="318782"/>
            </a:xfrm>
            <a:prstGeom prst="ellipse">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cxnSp>
          <p:nvCxnSpPr>
            <p:cNvPr id="20" name="Straight Arrow Connector 19">
              <a:extLst>
                <a:ext uri="{FF2B5EF4-FFF2-40B4-BE49-F238E27FC236}">
                  <a16:creationId xmlns:a16="http://schemas.microsoft.com/office/drawing/2014/main" id="{12DB4836-819A-704E-888F-2A2361F51A26}"/>
                </a:ext>
              </a:extLst>
            </p:cNvPr>
            <p:cNvCxnSpPr>
              <a:cxnSpLocks/>
              <a:stCxn id="6" idx="0"/>
              <a:endCxn id="19" idx="4"/>
            </p:cNvCxnSpPr>
            <p:nvPr/>
          </p:nvCxnSpPr>
          <p:spPr>
            <a:xfrm flipH="1" flipV="1">
              <a:off x="1637158" y="1613435"/>
              <a:ext cx="93066" cy="567810"/>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621FFDB-EB31-E84A-966A-0D9F16C4B164}"/>
                </a:ext>
              </a:extLst>
            </p:cNvPr>
            <p:cNvCxnSpPr>
              <a:cxnSpLocks/>
              <a:stCxn id="19" idx="6"/>
              <a:endCxn id="9" idx="1"/>
            </p:cNvCxnSpPr>
            <p:nvPr/>
          </p:nvCxnSpPr>
          <p:spPr>
            <a:xfrm>
              <a:off x="1796549" y="1454044"/>
              <a:ext cx="510716" cy="206076"/>
            </a:xfrm>
            <a:prstGeom prst="straightConnector1">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61018906-2D43-6049-8BB5-FAE9CACEFAE7}"/>
              </a:ext>
            </a:extLst>
          </p:cNvPr>
          <p:cNvSpPr/>
          <p:nvPr/>
        </p:nvSpPr>
        <p:spPr>
          <a:xfrm>
            <a:off x="4276836" y="1128879"/>
            <a:ext cx="3850508" cy="1374735"/>
          </a:xfrm>
          <a:prstGeom prst="rect">
            <a:avLst/>
          </a:prstGeom>
          <a:ln>
            <a:solidFill>
              <a:schemeClr val="accent1"/>
            </a:solidFill>
          </a:ln>
        </p:spPr>
        <p:txBody>
          <a:bodyPr wrap="square">
            <a:spAutoFit/>
          </a:bodyPr>
          <a:lstStyle/>
          <a:p>
            <a:pPr>
              <a:spcBef>
                <a:spcPts val="100"/>
              </a:spcBef>
              <a:spcAft>
                <a:spcPts val="100"/>
              </a:spcAft>
            </a:pPr>
            <a:r>
              <a:rPr lang="en-US" sz="1600" dirty="0">
                <a:latin typeface="Times New Roman" panose="02020603050405020304" pitchFamily="18" charset="0"/>
                <a:cs typeface="Times New Roman" panose="02020603050405020304" pitchFamily="18" charset="0"/>
              </a:rPr>
              <a:t>How much storage is required to represent a graph as a </a:t>
            </a:r>
            <a:r>
              <a:rPr lang="en-US" sz="1600" b="1" dirty="0">
                <a:latin typeface="Times New Roman" panose="02020603050405020304" pitchFamily="18" charset="0"/>
                <a:cs typeface="Times New Roman" panose="02020603050405020304" pitchFamily="18" charset="0"/>
              </a:rPr>
              <a:t>matrix</a:t>
            </a:r>
            <a:r>
              <a:rPr lang="en-US" sz="1600" dirty="0">
                <a:latin typeface="Times New Roman" panose="02020603050405020304" pitchFamily="18" charset="0"/>
                <a:cs typeface="Times New Roman" panose="02020603050405020304" pitchFamily="18" charset="0"/>
              </a:rPr>
              <a:t>? (Big-O, Tightest Bound) </a:t>
            </a:r>
          </a:p>
          <a:p>
            <a:pPr>
              <a:spcBef>
                <a:spcPts val="100"/>
              </a:spcBef>
              <a:spcAft>
                <a:spcPts val="100"/>
              </a:spcAft>
            </a:pPr>
            <a:r>
              <a:rPr lang="en-US" sz="1600" dirty="0">
                <a:latin typeface="Times New Roman" panose="02020603050405020304" pitchFamily="18" charset="0"/>
                <a:cs typeface="Times New Roman" panose="02020603050405020304" pitchFamily="18" charset="0"/>
              </a:rPr>
              <a:t>A. |V|           B. |E|  </a:t>
            </a:r>
          </a:p>
          <a:p>
            <a:pPr>
              <a:spcBef>
                <a:spcPts val="100"/>
              </a:spcBef>
              <a:spcAft>
                <a:spcPts val="100"/>
              </a:spcAft>
            </a:pPr>
            <a:r>
              <a:rPr lang="en-US" sz="1600" dirty="0">
                <a:latin typeface="Times New Roman" panose="02020603050405020304" pitchFamily="18" charset="0"/>
                <a:cs typeface="Times New Roman" panose="02020603050405020304" pitchFamily="18" charset="0"/>
              </a:rPr>
              <a:t>C. |V|+|E|     D. |V|</a:t>
            </a:r>
            <a:r>
              <a:rPr lang="en-US" sz="1600" baseline="30000" dirty="0">
                <a:latin typeface="Times New Roman" panose="02020603050405020304" pitchFamily="18" charset="0"/>
                <a:cs typeface="Times New Roman" panose="02020603050405020304" pitchFamily="18" charset="0"/>
              </a:rPr>
              <a:t>2</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E. |E|</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p:txBody>
      </p:sp>
      <p:grpSp>
        <p:nvGrpSpPr>
          <p:cNvPr id="90" name="Group 89">
            <a:extLst>
              <a:ext uri="{FF2B5EF4-FFF2-40B4-BE49-F238E27FC236}">
                <a16:creationId xmlns:a16="http://schemas.microsoft.com/office/drawing/2014/main" id="{18A0F5F2-3BD1-A943-8C86-C1F74176E07B}"/>
              </a:ext>
            </a:extLst>
          </p:cNvPr>
          <p:cNvGrpSpPr/>
          <p:nvPr/>
        </p:nvGrpSpPr>
        <p:grpSpPr>
          <a:xfrm>
            <a:off x="579813" y="2527400"/>
            <a:ext cx="2018823" cy="1975364"/>
            <a:chOff x="771856" y="3128516"/>
            <a:chExt cx="2018823" cy="1975364"/>
          </a:xfrm>
        </p:grpSpPr>
        <p:sp>
          <p:nvSpPr>
            <p:cNvPr id="31" name="Rectangle 30">
              <a:extLst>
                <a:ext uri="{FF2B5EF4-FFF2-40B4-BE49-F238E27FC236}">
                  <a16:creationId xmlns:a16="http://schemas.microsoft.com/office/drawing/2014/main" id="{9A7CD761-0F57-5148-A2C6-120A8D585F08}"/>
                </a:ext>
              </a:extLst>
            </p:cNvPr>
            <p:cNvSpPr/>
            <p:nvPr/>
          </p:nvSpPr>
          <p:spPr>
            <a:xfrm>
              <a:off x="1103152"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2" name="Rectangle 31">
              <a:extLst>
                <a:ext uri="{FF2B5EF4-FFF2-40B4-BE49-F238E27FC236}">
                  <a16:creationId xmlns:a16="http://schemas.microsoft.com/office/drawing/2014/main" id="{48C51855-95D0-A540-BF66-3BD9E103B2EF}"/>
                </a:ext>
              </a:extLst>
            </p:cNvPr>
            <p:cNvSpPr/>
            <p:nvPr/>
          </p:nvSpPr>
          <p:spPr>
            <a:xfrm>
              <a:off x="1329655"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3" name="Rectangle 32">
              <a:extLst>
                <a:ext uri="{FF2B5EF4-FFF2-40B4-BE49-F238E27FC236}">
                  <a16:creationId xmlns:a16="http://schemas.microsoft.com/office/drawing/2014/main" id="{BB6BEDD8-11AF-8347-96B7-60225A602B2F}"/>
                </a:ext>
              </a:extLst>
            </p:cNvPr>
            <p:cNvSpPr/>
            <p:nvPr/>
          </p:nvSpPr>
          <p:spPr>
            <a:xfrm>
              <a:off x="1558249"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4" name="Rectangle 33">
              <a:extLst>
                <a:ext uri="{FF2B5EF4-FFF2-40B4-BE49-F238E27FC236}">
                  <a16:creationId xmlns:a16="http://schemas.microsoft.com/office/drawing/2014/main" id="{4354E817-8828-4C4A-87E4-9C5BB4A45FA0}"/>
                </a:ext>
              </a:extLst>
            </p:cNvPr>
            <p:cNvSpPr/>
            <p:nvPr/>
          </p:nvSpPr>
          <p:spPr>
            <a:xfrm>
              <a:off x="1784752"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35" name="Rectangle 34">
              <a:extLst>
                <a:ext uri="{FF2B5EF4-FFF2-40B4-BE49-F238E27FC236}">
                  <a16:creationId xmlns:a16="http://schemas.microsoft.com/office/drawing/2014/main" id="{EDFD16EB-F185-3E43-B20A-E75317F0963C}"/>
                </a:ext>
              </a:extLst>
            </p:cNvPr>
            <p:cNvSpPr/>
            <p:nvPr/>
          </p:nvSpPr>
          <p:spPr>
            <a:xfrm>
              <a:off x="2010468"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6" name="Rectangle 35">
              <a:extLst>
                <a:ext uri="{FF2B5EF4-FFF2-40B4-BE49-F238E27FC236}">
                  <a16:creationId xmlns:a16="http://schemas.microsoft.com/office/drawing/2014/main" id="{59FDE007-0C68-E344-94CB-027032864794}"/>
                </a:ext>
              </a:extLst>
            </p:cNvPr>
            <p:cNvSpPr/>
            <p:nvPr/>
          </p:nvSpPr>
          <p:spPr>
            <a:xfrm>
              <a:off x="2236971"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7" name="Rectangle 36">
              <a:extLst>
                <a:ext uri="{FF2B5EF4-FFF2-40B4-BE49-F238E27FC236}">
                  <a16:creationId xmlns:a16="http://schemas.microsoft.com/office/drawing/2014/main" id="{EDC51AE9-A685-3441-B12F-A9E3D07E0A51}"/>
                </a:ext>
              </a:extLst>
            </p:cNvPr>
            <p:cNvSpPr/>
            <p:nvPr/>
          </p:nvSpPr>
          <p:spPr>
            <a:xfrm>
              <a:off x="2465565"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39" name="Rectangle 38">
              <a:extLst>
                <a:ext uri="{FF2B5EF4-FFF2-40B4-BE49-F238E27FC236}">
                  <a16:creationId xmlns:a16="http://schemas.microsoft.com/office/drawing/2014/main" id="{383645E5-A573-1B4B-A23E-19FD0424FCBC}"/>
                </a:ext>
              </a:extLst>
            </p:cNvPr>
            <p:cNvSpPr/>
            <p:nvPr/>
          </p:nvSpPr>
          <p:spPr>
            <a:xfrm>
              <a:off x="1103152"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0" name="Rectangle 39">
              <a:extLst>
                <a:ext uri="{FF2B5EF4-FFF2-40B4-BE49-F238E27FC236}">
                  <a16:creationId xmlns:a16="http://schemas.microsoft.com/office/drawing/2014/main" id="{B0614648-1793-274E-9EF4-D89A20BC324F}"/>
                </a:ext>
              </a:extLst>
            </p:cNvPr>
            <p:cNvSpPr/>
            <p:nvPr/>
          </p:nvSpPr>
          <p:spPr>
            <a:xfrm>
              <a:off x="1329655"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1" name="Rectangle 40">
              <a:extLst>
                <a:ext uri="{FF2B5EF4-FFF2-40B4-BE49-F238E27FC236}">
                  <a16:creationId xmlns:a16="http://schemas.microsoft.com/office/drawing/2014/main" id="{52E1AB36-49E6-0549-A3E4-A4F85337ECD1}"/>
                </a:ext>
              </a:extLst>
            </p:cNvPr>
            <p:cNvSpPr/>
            <p:nvPr/>
          </p:nvSpPr>
          <p:spPr>
            <a:xfrm>
              <a:off x="1558249"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42" name="Rectangle 41">
              <a:extLst>
                <a:ext uri="{FF2B5EF4-FFF2-40B4-BE49-F238E27FC236}">
                  <a16:creationId xmlns:a16="http://schemas.microsoft.com/office/drawing/2014/main" id="{02C579B5-2BA9-134B-B7AF-F8A4D72F6B61}"/>
                </a:ext>
              </a:extLst>
            </p:cNvPr>
            <p:cNvSpPr/>
            <p:nvPr/>
          </p:nvSpPr>
          <p:spPr>
            <a:xfrm>
              <a:off x="1784752"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3" name="Rectangle 42">
              <a:extLst>
                <a:ext uri="{FF2B5EF4-FFF2-40B4-BE49-F238E27FC236}">
                  <a16:creationId xmlns:a16="http://schemas.microsoft.com/office/drawing/2014/main" id="{A2407045-CFBC-C24F-863D-1AF894338376}"/>
                </a:ext>
              </a:extLst>
            </p:cNvPr>
            <p:cNvSpPr/>
            <p:nvPr/>
          </p:nvSpPr>
          <p:spPr>
            <a:xfrm>
              <a:off x="2010468"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4" name="Rectangle 43">
              <a:extLst>
                <a:ext uri="{FF2B5EF4-FFF2-40B4-BE49-F238E27FC236}">
                  <a16:creationId xmlns:a16="http://schemas.microsoft.com/office/drawing/2014/main" id="{933371CE-C7BD-6E4D-9EDF-8FF348718BAC}"/>
                </a:ext>
              </a:extLst>
            </p:cNvPr>
            <p:cNvSpPr/>
            <p:nvPr/>
          </p:nvSpPr>
          <p:spPr>
            <a:xfrm>
              <a:off x="2236971"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5" name="Rectangle 44">
              <a:extLst>
                <a:ext uri="{FF2B5EF4-FFF2-40B4-BE49-F238E27FC236}">
                  <a16:creationId xmlns:a16="http://schemas.microsoft.com/office/drawing/2014/main" id="{91388B2A-F616-E644-A47C-C921F6BF39F6}"/>
                </a:ext>
              </a:extLst>
            </p:cNvPr>
            <p:cNvSpPr/>
            <p:nvPr/>
          </p:nvSpPr>
          <p:spPr>
            <a:xfrm>
              <a:off x="2465565"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6" name="Rectangle 45">
              <a:extLst>
                <a:ext uri="{FF2B5EF4-FFF2-40B4-BE49-F238E27FC236}">
                  <a16:creationId xmlns:a16="http://schemas.microsoft.com/office/drawing/2014/main" id="{BD3F24B1-7210-0C4C-87BB-6C99A4E6F5E1}"/>
                </a:ext>
              </a:extLst>
            </p:cNvPr>
            <p:cNvSpPr/>
            <p:nvPr/>
          </p:nvSpPr>
          <p:spPr>
            <a:xfrm>
              <a:off x="1103152"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47" name="Rectangle 46">
              <a:extLst>
                <a:ext uri="{FF2B5EF4-FFF2-40B4-BE49-F238E27FC236}">
                  <a16:creationId xmlns:a16="http://schemas.microsoft.com/office/drawing/2014/main" id="{5025694A-4E13-7947-8EFC-8615D750533A}"/>
                </a:ext>
              </a:extLst>
            </p:cNvPr>
            <p:cNvSpPr/>
            <p:nvPr/>
          </p:nvSpPr>
          <p:spPr>
            <a:xfrm>
              <a:off x="1329655"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8" name="Rectangle 47">
              <a:extLst>
                <a:ext uri="{FF2B5EF4-FFF2-40B4-BE49-F238E27FC236}">
                  <a16:creationId xmlns:a16="http://schemas.microsoft.com/office/drawing/2014/main" id="{13BB3955-D034-F542-B82A-AA5F8F4FA858}"/>
                </a:ext>
              </a:extLst>
            </p:cNvPr>
            <p:cNvSpPr/>
            <p:nvPr/>
          </p:nvSpPr>
          <p:spPr>
            <a:xfrm>
              <a:off x="1558249"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49" name="Rectangle 48">
              <a:extLst>
                <a:ext uri="{FF2B5EF4-FFF2-40B4-BE49-F238E27FC236}">
                  <a16:creationId xmlns:a16="http://schemas.microsoft.com/office/drawing/2014/main" id="{BDCE2C7C-ED64-584C-B1C5-853CAF7700AB}"/>
                </a:ext>
              </a:extLst>
            </p:cNvPr>
            <p:cNvSpPr/>
            <p:nvPr/>
          </p:nvSpPr>
          <p:spPr>
            <a:xfrm>
              <a:off x="1784752"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0" name="Rectangle 49">
              <a:extLst>
                <a:ext uri="{FF2B5EF4-FFF2-40B4-BE49-F238E27FC236}">
                  <a16:creationId xmlns:a16="http://schemas.microsoft.com/office/drawing/2014/main" id="{AC803E7B-A91B-DA49-87F1-12A5F1BD3D0C}"/>
                </a:ext>
              </a:extLst>
            </p:cNvPr>
            <p:cNvSpPr/>
            <p:nvPr/>
          </p:nvSpPr>
          <p:spPr>
            <a:xfrm>
              <a:off x="2010468"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1" name="Rectangle 50">
              <a:extLst>
                <a:ext uri="{FF2B5EF4-FFF2-40B4-BE49-F238E27FC236}">
                  <a16:creationId xmlns:a16="http://schemas.microsoft.com/office/drawing/2014/main" id="{C69E7826-481B-F24E-A305-1CFEB32A30D5}"/>
                </a:ext>
              </a:extLst>
            </p:cNvPr>
            <p:cNvSpPr/>
            <p:nvPr/>
          </p:nvSpPr>
          <p:spPr>
            <a:xfrm>
              <a:off x="2236971"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2" name="Rectangle 51">
              <a:extLst>
                <a:ext uri="{FF2B5EF4-FFF2-40B4-BE49-F238E27FC236}">
                  <a16:creationId xmlns:a16="http://schemas.microsoft.com/office/drawing/2014/main" id="{235E345D-D33A-3D44-9E55-A80EF35C9E3F}"/>
                </a:ext>
              </a:extLst>
            </p:cNvPr>
            <p:cNvSpPr/>
            <p:nvPr/>
          </p:nvSpPr>
          <p:spPr>
            <a:xfrm>
              <a:off x="2465565"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3" name="Rectangle 52">
              <a:extLst>
                <a:ext uri="{FF2B5EF4-FFF2-40B4-BE49-F238E27FC236}">
                  <a16:creationId xmlns:a16="http://schemas.microsoft.com/office/drawing/2014/main" id="{86835C86-A309-1C4A-BCF7-3CC9764368BD}"/>
                </a:ext>
              </a:extLst>
            </p:cNvPr>
            <p:cNvSpPr/>
            <p:nvPr/>
          </p:nvSpPr>
          <p:spPr>
            <a:xfrm>
              <a:off x="1103152"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4" name="Rectangle 53">
              <a:extLst>
                <a:ext uri="{FF2B5EF4-FFF2-40B4-BE49-F238E27FC236}">
                  <a16:creationId xmlns:a16="http://schemas.microsoft.com/office/drawing/2014/main" id="{9330CC58-32BD-6242-B0A2-91F2CEDAE844}"/>
                </a:ext>
              </a:extLst>
            </p:cNvPr>
            <p:cNvSpPr/>
            <p:nvPr/>
          </p:nvSpPr>
          <p:spPr>
            <a:xfrm>
              <a:off x="1329655"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5" name="Rectangle 54">
              <a:extLst>
                <a:ext uri="{FF2B5EF4-FFF2-40B4-BE49-F238E27FC236}">
                  <a16:creationId xmlns:a16="http://schemas.microsoft.com/office/drawing/2014/main" id="{B9893852-3EC8-0249-98BC-E04D0A7997E0}"/>
                </a:ext>
              </a:extLst>
            </p:cNvPr>
            <p:cNvSpPr/>
            <p:nvPr/>
          </p:nvSpPr>
          <p:spPr>
            <a:xfrm>
              <a:off x="1558249"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6" name="Rectangle 55">
              <a:extLst>
                <a:ext uri="{FF2B5EF4-FFF2-40B4-BE49-F238E27FC236}">
                  <a16:creationId xmlns:a16="http://schemas.microsoft.com/office/drawing/2014/main" id="{70894D90-2D4A-F34C-93DA-823453B406CC}"/>
                </a:ext>
              </a:extLst>
            </p:cNvPr>
            <p:cNvSpPr/>
            <p:nvPr/>
          </p:nvSpPr>
          <p:spPr>
            <a:xfrm>
              <a:off x="1784752"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7" name="Rectangle 56">
              <a:extLst>
                <a:ext uri="{FF2B5EF4-FFF2-40B4-BE49-F238E27FC236}">
                  <a16:creationId xmlns:a16="http://schemas.microsoft.com/office/drawing/2014/main" id="{BEF8D5FB-997C-4E4D-A4A5-0936F9144DA8}"/>
                </a:ext>
              </a:extLst>
            </p:cNvPr>
            <p:cNvSpPr/>
            <p:nvPr/>
          </p:nvSpPr>
          <p:spPr>
            <a:xfrm>
              <a:off x="2010468"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58" name="Rectangle 57">
              <a:extLst>
                <a:ext uri="{FF2B5EF4-FFF2-40B4-BE49-F238E27FC236}">
                  <a16:creationId xmlns:a16="http://schemas.microsoft.com/office/drawing/2014/main" id="{9759F167-250A-7248-A363-0E0EC40FC9F7}"/>
                </a:ext>
              </a:extLst>
            </p:cNvPr>
            <p:cNvSpPr/>
            <p:nvPr/>
          </p:nvSpPr>
          <p:spPr>
            <a:xfrm>
              <a:off x="2236971"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59" name="Rectangle 58">
              <a:extLst>
                <a:ext uri="{FF2B5EF4-FFF2-40B4-BE49-F238E27FC236}">
                  <a16:creationId xmlns:a16="http://schemas.microsoft.com/office/drawing/2014/main" id="{8A7B5AD1-749B-C241-9E19-16C76BA1C7F8}"/>
                </a:ext>
              </a:extLst>
            </p:cNvPr>
            <p:cNvSpPr/>
            <p:nvPr/>
          </p:nvSpPr>
          <p:spPr>
            <a:xfrm>
              <a:off x="2465565"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0" name="Rectangle 59">
              <a:extLst>
                <a:ext uri="{FF2B5EF4-FFF2-40B4-BE49-F238E27FC236}">
                  <a16:creationId xmlns:a16="http://schemas.microsoft.com/office/drawing/2014/main" id="{EF35091A-8A0C-E946-92B7-02C66FCDCD51}"/>
                </a:ext>
              </a:extLst>
            </p:cNvPr>
            <p:cNvSpPr/>
            <p:nvPr/>
          </p:nvSpPr>
          <p:spPr>
            <a:xfrm>
              <a:off x="1103152"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1" name="Rectangle 60">
              <a:extLst>
                <a:ext uri="{FF2B5EF4-FFF2-40B4-BE49-F238E27FC236}">
                  <a16:creationId xmlns:a16="http://schemas.microsoft.com/office/drawing/2014/main" id="{21AD5D3C-4F74-A849-84C8-FE3C8BF134CE}"/>
                </a:ext>
              </a:extLst>
            </p:cNvPr>
            <p:cNvSpPr/>
            <p:nvPr/>
          </p:nvSpPr>
          <p:spPr>
            <a:xfrm>
              <a:off x="1329655"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2" name="Rectangle 61">
              <a:extLst>
                <a:ext uri="{FF2B5EF4-FFF2-40B4-BE49-F238E27FC236}">
                  <a16:creationId xmlns:a16="http://schemas.microsoft.com/office/drawing/2014/main" id="{77F9F3AC-D0AA-B843-BC60-D9378193BA14}"/>
                </a:ext>
              </a:extLst>
            </p:cNvPr>
            <p:cNvSpPr/>
            <p:nvPr/>
          </p:nvSpPr>
          <p:spPr>
            <a:xfrm>
              <a:off x="1558249"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3" name="Rectangle 62">
              <a:extLst>
                <a:ext uri="{FF2B5EF4-FFF2-40B4-BE49-F238E27FC236}">
                  <a16:creationId xmlns:a16="http://schemas.microsoft.com/office/drawing/2014/main" id="{920A4C76-03E0-1040-AD2F-F704758342F0}"/>
                </a:ext>
              </a:extLst>
            </p:cNvPr>
            <p:cNvSpPr/>
            <p:nvPr/>
          </p:nvSpPr>
          <p:spPr>
            <a:xfrm>
              <a:off x="1784752"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4" name="Rectangle 63">
              <a:extLst>
                <a:ext uri="{FF2B5EF4-FFF2-40B4-BE49-F238E27FC236}">
                  <a16:creationId xmlns:a16="http://schemas.microsoft.com/office/drawing/2014/main" id="{F7F808DA-F11F-9245-9861-FCF7B39629BE}"/>
                </a:ext>
              </a:extLst>
            </p:cNvPr>
            <p:cNvSpPr/>
            <p:nvPr/>
          </p:nvSpPr>
          <p:spPr>
            <a:xfrm>
              <a:off x="2010468"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5" name="Rectangle 64">
              <a:extLst>
                <a:ext uri="{FF2B5EF4-FFF2-40B4-BE49-F238E27FC236}">
                  <a16:creationId xmlns:a16="http://schemas.microsoft.com/office/drawing/2014/main" id="{A4CDF52E-CCCD-A049-AB69-D0D6494C9CBA}"/>
                </a:ext>
              </a:extLst>
            </p:cNvPr>
            <p:cNvSpPr/>
            <p:nvPr/>
          </p:nvSpPr>
          <p:spPr>
            <a:xfrm>
              <a:off x="2236971"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6" name="Rectangle 65">
              <a:extLst>
                <a:ext uri="{FF2B5EF4-FFF2-40B4-BE49-F238E27FC236}">
                  <a16:creationId xmlns:a16="http://schemas.microsoft.com/office/drawing/2014/main" id="{DCC2D76A-397E-204E-83E6-1097FBC64B4C}"/>
                </a:ext>
              </a:extLst>
            </p:cNvPr>
            <p:cNvSpPr/>
            <p:nvPr/>
          </p:nvSpPr>
          <p:spPr>
            <a:xfrm>
              <a:off x="2465565"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7" name="Rectangle 66">
              <a:extLst>
                <a:ext uri="{FF2B5EF4-FFF2-40B4-BE49-F238E27FC236}">
                  <a16:creationId xmlns:a16="http://schemas.microsoft.com/office/drawing/2014/main" id="{4420BC77-FFB4-664A-A04A-B592E9CA7A38}"/>
                </a:ext>
              </a:extLst>
            </p:cNvPr>
            <p:cNvSpPr/>
            <p:nvPr/>
          </p:nvSpPr>
          <p:spPr>
            <a:xfrm>
              <a:off x="1103152"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8" name="Rectangle 67">
              <a:extLst>
                <a:ext uri="{FF2B5EF4-FFF2-40B4-BE49-F238E27FC236}">
                  <a16:creationId xmlns:a16="http://schemas.microsoft.com/office/drawing/2014/main" id="{E2D370F7-2AB6-EE45-89AE-2E884CD492A2}"/>
                </a:ext>
              </a:extLst>
            </p:cNvPr>
            <p:cNvSpPr/>
            <p:nvPr/>
          </p:nvSpPr>
          <p:spPr>
            <a:xfrm>
              <a:off x="1329655"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69" name="Rectangle 68">
              <a:extLst>
                <a:ext uri="{FF2B5EF4-FFF2-40B4-BE49-F238E27FC236}">
                  <a16:creationId xmlns:a16="http://schemas.microsoft.com/office/drawing/2014/main" id="{A48E809C-BCD8-1D4D-B4F3-489AF57BC38D}"/>
                </a:ext>
              </a:extLst>
            </p:cNvPr>
            <p:cNvSpPr/>
            <p:nvPr/>
          </p:nvSpPr>
          <p:spPr>
            <a:xfrm>
              <a:off x="1558249"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0" name="Rectangle 69">
              <a:extLst>
                <a:ext uri="{FF2B5EF4-FFF2-40B4-BE49-F238E27FC236}">
                  <a16:creationId xmlns:a16="http://schemas.microsoft.com/office/drawing/2014/main" id="{6F3867FF-0054-8546-8263-E0D8497EA700}"/>
                </a:ext>
              </a:extLst>
            </p:cNvPr>
            <p:cNvSpPr/>
            <p:nvPr/>
          </p:nvSpPr>
          <p:spPr>
            <a:xfrm>
              <a:off x="1784752"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1" name="Rectangle 70">
              <a:extLst>
                <a:ext uri="{FF2B5EF4-FFF2-40B4-BE49-F238E27FC236}">
                  <a16:creationId xmlns:a16="http://schemas.microsoft.com/office/drawing/2014/main" id="{FB9E268C-61D6-D04D-B3A9-C156192051E7}"/>
                </a:ext>
              </a:extLst>
            </p:cNvPr>
            <p:cNvSpPr/>
            <p:nvPr/>
          </p:nvSpPr>
          <p:spPr>
            <a:xfrm>
              <a:off x="2010468"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72" name="Rectangle 71">
              <a:extLst>
                <a:ext uri="{FF2B5EF4-FFF2-40B4-BE49-F238E27FC236}">
                  <a16:creationId xmlns:a16="http://schemas.microsoft.com/office/drawing/2014/main" id="{160DBE01-5713-2848-AD7B-DEC4B21E657C}"/>
                </a:ext>
              </a:extLst>
            </p:cNvPr>
            <p:cNvSpPr/>
            <p:nvPr/>
          </p:nvSpPr>
          <p:spPr>
            <a:xfrm>
              <a:off x="2236971"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3" name="Rectangle 72">
              <a:extLst>
                <a:ext uri="{FF2B5EF4-FFF2-40B4-BE49-F238E27FC236}">
                  <a16:creationId xmlns:a16="http://schemas.microsoft.com/office/drawing/2014/main" id="{AD968B2E-C134-724E-8F9F-A624FCD97941}"/>
                </a:ext>
              </a:extLst>
            </p:cNvPr>
            <p:cNvSpPr/>
            <p:nvPr/>
          </p:nvSpPr>
          <p:spPr>
            <a:xfrm>
              <a:off x="2465565"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4" name="Rectangle 73">
              <a:extLst>
                <a:ext uri="{FF2B5EF4-FFF2-40B4-BE49-F238E27FC236}">
                  <a16:creationId xmlns:a16="http://schemas.microsoft.com/office/drawing/2014/main" id="{B798A9F9-9E6A-DF46-9E34-B91D14AE6CF3}"/>
                </a:ext>
              </a:extLst>
            </p:cNvPr>
            <p:cNvSpPr/>
            <p:nvPr/>
          </p:nvSpPr>
          <p:spPr>
            <a:xfrm>
              <a:off x="1103152"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5" name="Rectangle 74">
              <a:extLst>
                <a:ext uri="{FF2B5EF4-FFF2-40B4-BE49-F238E27FC236}">
                  <a16:creationId xmlns:a16="http://schemas.microsoft.com/office/drawing/2014/main" id="{39D40845-CC4C-5943-B9D6-A3250C938C6F}"/>
                </a:ext>
              </a:extLst>
            </p:cNvPr>
            <p:cNvSpPr/>
            <p:nvPr/>
          </p:nvSpPr>
          <p:spPr>
            <a:xfrm>
              <a:off x="1329655"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6" name="Rectangle 75">
              <a:extLst>
                <a:ext uri="{FF2B5EF4-FFF2-40B4-BE49-F238E27FC236}">
                  <a16:creationId xmlns:a16="http://schemas.microsoft.com/office/drawing/2014/main" id="{F3BE5BE4-212D-E44C-A11E-8C50D71561E8}"/>
                </a:ext>
              </a:extLst>
            </p:cNvPr>
            <p:cNvSpPr/>
            <p:nvPr/>
          </p:nvSpPr>
          <p:spPr>
            <a:xfrm>
              <a:off x="1558249"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7" name="Rectangle 76">
              <a:extLst>
                <a:ext uri="{FF2B5EF4-FFF2-40B4-BE49-F238E27FC236}">
                  <a16:creationId xmlns:a16="http://schemas.microsoft.com/office/drawing/2014/main" id="{DF57E0BF-220A-E642-8097-861D88E99007}"/>
                </a:ext>
              </a:extLst>
            </p:cNvPr>
            <p:cNvSpPr/>
            <p:nvPr/>
          </p:nvSpPr>
          <p:spPr>
            <a:xfrm>
              <a:off x="1784752"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78" name="Rectangle 77">
              <a:extLst>
                <a:ext uri="{FF2B5EF4-FFF2-40B4-BE49-F238E27FC236}">
                  <a16:creationId xmlns:a16="http://schemas.microsoft.com/office/drawing/2014/main" id="{FC141997-3002-2C45-A0C4-87C95FD7019E}"/>
                </a:ext>
              </a:extLst>
            </p:cNvPr>
            <p:cNvSpPr/>
            <p:nvPr/>
          </p:nvSpPr>
          <p:spPr>
            <a:xfrm>
              <a:off x="2010468"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79" name="Rectangle 78">
              <a:extLst>
                <a:ext uri="{FF2B5EF4-FFF2-40B4-BE49-F238E27FC236}">
                  <a16:creationId xmlns:a16="http://schemas.microsoft.com/office/drawing/2014/main" id="{3A2824DB-072E-584F-85DD-087A6CDB186B}"/>
                </a:ext>
              </a:extLst>
            </p:cNvPr>
            <p:cNvSpPr/>
            <p:nvPr/>
          </p:nvSpPr>
          <p:spPr>
            <a:xfrm>
              <a:off x="2236971"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80" name="Rectangle 79">
              <a:extLst>
                <a:ext uri="{FF2B5EF4-FFF2-40B4-BE49-F238E27FC236}">
                  <a16:creationId xmlns:a16="http://schemas.microsoft.com/office/drawing/2014/main" id="{8E1604F9-7D33-2943-AD7F-81B9537CA9EB}"/>
                </a:ext>
              </a:extLst>
            </p:cNvPr>
            <p:cNvSpPr/>
            <p:nvPr/>
          </p:nvSpPr>
          <p:spPr>
            <a:xfrm>
              <a:off x="2465565"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88" name="TextBox 87">
              <a:extLst>
                <a:ext uri="{FF2B5EF4-FFF2-40B4-BE49-F238E27FC236}">
                  <a16:creationId xmlns:a16="http://schemas.microsoft.com/office/drawing/2014/main" id="{B2A326BC-3C1D-8A4F-8942-A1CE56BB8214}"/>
                </a:ext>
              </a:extLst>
            </p:cNvPr>
            <p:cNvSpPr txBox="1"/>
            <p:nvPr/>
          </p:nvSpPr>
          <p:spPr>
            <a:xfrm>
              <a:off x="1084763" y="3128516"/>
              <a:ext cx="1705916" cy="307777"/>
            </a:xfrm>
            <a:prstGeom prst="rect">
              <a:avLst/>
            </a:prstGeom>
            <a:noFill/>
          </p:spPr>
          <p:txBody>
            <a:bodyPr wrap="none" rtlCol="0">
              <a:spAutoFit/>
            </a:bodyPr>
            <a:lstStyle/>
            <a:p>
              <a:r>
                <a:rPr lang="en-US" sz="1400" dirty="0"/>
                <a:t>0   1    2   3    4   5    6 </a:t>
              </a:r>
            </a:p>
          </p:txBody>
        </p:sp>
        <p:sp>
          <p:nvSpPr>
            <p:cNvPr id="89" name="TextBox 88">
              <a:extLst>
                <a:ext uri="{FF2B5EF4-FFF2-40B4-BE49-F238E27FC236}">
                  <a16:creationId xmlns:a16="http://schemas.microsoft.com/office/drawing/2014/main" id="{0A4862F3-6111-334E-B53E-8D8EDB1BB654}"/>
                </a:ext>
              </a:extLst>
            </p:cNvPr>
            <p:cNvSpPr txBox="1"/>
            <p:nvPr/>
          </p:nvSpPr>
          <p:spPr>
            <a:xfrm>
              <a:off x="771856" y="3349554"/>
              <a:ext cx="316112" cy="1754326"/>
            </a:xfrm>
            <a:prstGeom prst="rect">
              <a:avLst/>
            </a:prstGeom>
            <a:noFill/>
          </p:spPr>
          <p:txBody>
            <a:bodyPr wrap="none" rtlCol="0">
              <a:spAutoFit/>
            </a:bodyPr>
            <a:lstStyle/>
            <a:p>
              <a:pPr>
                <a:spcBef>
                  <a:spcPts val="100"/>
                </a:spcBef>
                <a:spcAft>
                  <a:spcPts val="100"/>
                </a:spcAft>
              </a:pPr>
              <a:r>
                <a:rPr lang="en-US" sz="1400" dirty="0"/>
                <a:t>0</a:t>
              </a:r>
            </a:p>
            <a:p>
              <a:pPr>
                <a:spcBef>
                  <a:spcPts val="100"/>
                </a:spcBef>
                <a:spcAft>
                  <a:spcPts val="100"/>
                </a:spcAft>
              </a:pPr>
              <a:r>
                <a:rPr lang="en-US" sz="1400" dirty="0"/>
                <a:t>1</a:t>
              </a:r>
            </a:p>
            <a:p>
              <a:pPr>
                <a:spcBef>
                  <a:spcPts val="100"/>
                </a:spcBef>
                <a:spcAft>
                  <a:spcPts val="100"/>
                </a:spcAft>
              </a:pPr>
              <a:r>
                <a:rPr lang="en-US" sz="1400" dirty="0"/>
                <a:t>2</a:t>
              </a:r>
            </a:p>
            <a:p>
              <a:pPr>
                <a:spcBef>
                  <a:spcPts val="100"/>
                </a:spcBef>
                <a:spcAft>
                  <a:spcPts val="100"/>
                </a:spcAft>
              </a:pPr>
              <a:r>
                <a:rPr lang="en-US" sz="1400" dirty="0"/>
                <a:t>3</a:t>
              </a:r>
            </a:p>
            <a:p>
              <a:pPr>
                <a:spcBef>
                  <a:spcPts val="100"/>
                </a:spcBef>
                <a:spcAft>
                  <a:spcPts val="100"/>
                </a:spcAft>
              </a:pPr>
              <a:r>
                <a:rPr lang="en-US" sz="1400" dirty="0"/>
                <a:t>4</a:t>
              </a:r>
            </a:p>
            <a:p>
              <a:pPr>
                <a:spcBef>
                  <a:spcPts val="100"/>
                </a:spcBef>
                <a:spcAft>
                  <a:spcPts val="100"/>
                </a:spcAft>
              </a:pPr>
              <a:r>
                <a:rPr lang="en-US" sz="1400" dirty="0"/>
                <a:t>5</a:t>
              </a:r>
            </a:p>
            <a:p>
              <a:pPr>
                <a:spcBef>
                  <a:spcPts val="100"/>
                </a:spcBef>
                <a:spcAft>
                  <a:spcPts val="100"/>
                </a:spcAft>
              </a:pPr>
              <a:r>
                <a:rPr lang="en-US" sz="1400" dirty="0"/>
                <a:t>6 </a:t>
              </a:r>
            </a:p>
          </p:txBody>
        </p:sp>
      </p:grpSp>
      <p:sp>
        <p:nvSpPr>
          <p:cNvPr id="92" name="Rectangle 91">
            <a:extLst>
              <a:ext uri="{FF2B5EF4-FFF2-40B4-BE49-F238E27FC236}">
                <a16:creationId xmlns:a16="http://schemas.microsoft.com/office/drawing/2014/main" id="{B93E8A40-9C2A-534C-8E34-73DD8278B9E4}"/>
              </a:ext>
            </a:extLst>
          </p:cNvPr>
          <p:cNvSpPr/>
          <p:nvPr/>
        </p:nvSpPr>
        <p:spPr>
          <a:xfrm>
            <a:off x="2836377" y="2914951"/>
            <a:ext cx="2880917" cy="307777"/>
          </a:xfrm>
          <a:prstGeom prst="rect">
            <a:avLst/>
          </a:prstGeom>
          <a:solidFill>
            <a:srgbClr val="FF0000"/>
          </a:solid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What would change if undirected?</a:t>
            </a:r>
          </a:p>
        </p:txBody>
      </p:sp>
      <p:sp>
        <p:nvSpPr>
          <p:cNvPr id="93" name="Rectangle 92">
            <a:extLst>
              <a:ext uri="{FF2B5EF4-FFF2-40B4-BE49-F238E27FC236}">
                <a16:creationId xmlns:a16="http://schemas.microsoft.com/office/drawing/2014/main" id="{1837BB57-AAAF-2643-A4A7-96F917BC9D7C}"/>
              </a:ext>
            </a:extLst>
          </p:cNvPr>
          <p:cNvSpPr/>
          <p:nvPr/>
        </p:nvSpPr>
        <p:spPr>
          <a:xfrm>
            <a:off x="2836376" y="3426678"/>
            <a:ext cx="3037983" cy="523220"/>
          </a:xfrm>
          <a:prstGeom prst="rect">
            <a:avLst/>
          </a:prstGeom>
          <a:solidFill>
            <a:srgbClr val="1B8E1D"/>
          </a:solid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Symmetric matrix, hence half of the matrix is redundant, but still O(|V|</a:t>
            </a:r>
            <a:r>
              <a:rPr lang="en-US" sz="1400" baseline="30000" dirty="0">
                <a:solidFill>
                  <a:schemeClr val="bg1"/>
                </a:solidFill>
                <a:latin typeface="Arial" panose="020B0604020202020204" pitchFamily="34" charset="0"/>
                <a:cs typeface="Arial" panose="020B0604020202020204" pitchFamily="34" charset="0"/>
              </a:rPr>
              <a:t>2</a:t>
            </a:r>
            <a:r>
              <a:rPr lang="en-US" sz="1400" dirty="0">
                <a:solidFill>
                  <a:schemeClr val="bg1"/>
                </a:solidFill>
                <a:latin typeface="Arial" panose="020B0604020202020204" pitchFamily="34" charset="0"/>
                <a:cs typeface="Arial" panose="020B0604020202020204" pitchFamily="34" charset="0"/>
              </a:rPr>
              <a:t>)</a:t>
            </a:r>
          </a:p>
        </p:txBody>
      </p:sp>
      <p:grpSp>
        <p:nvGrpSpPr>
          <p:cNvPr id="96" name="Group 95">
            <a:extLst>
              <a:ext uri="{FF2B5EF4-FFF2-40B4-BE49-F238E27FC236}">
                <a16:creationId xmlns:a16="http://schemas.microsoft.com/office/drawing/2014/main" id="{B13E295F-A074-7349-9765-3297B53F36D7}"/>
              </a:ext>
            </a:extLst>
          </p:cNvPr>
          <p:cNvGrpSpPr/>
          <p:nvPr/>
        </p:nvGrpSpPr>
        <p:grpSpPr>
          <a:xfrm>
            <a:off x="583297" y="4444681"/>
            <a:ext cx="2018823" cy="1975364"/>
            <a:chOff x="771856" y="3128516"/>
            <a:chExt cx="2018823" cy="1975364"/>
          </a:xfrm>
        </p:grpSpPr>
        <p:sp>
          <p:nvSpPr>
            <p:cNvPr id="97" name="Rectangle 96">
              <a:extLst>
                <a:ext uri="{FF2B5EF4-FFF2-40B4-BE49-F238E27FC236}">
                  <a16:creationId xmlns:a16="http://schemas.microsoft.com/office/drawing/2014/main" id="{F42F8FC9-0539-6A41-B746-C38DBF70FFDF}"/>
                </a:ext>
              </a:extLst>
            </p:cNvPr>
            <p:cNvSpPr/>
            <p:nvPr/>
          </p:nvSpPr>
          <p:spPr>
            <a:xfrm>
              <a:off x="1103152"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98" name="Rectangle 97">
              <a:extLst>
                <a:ext uri="{FF2B5EF4-FFF2-40B4-BE49-F238E27FC236}">
                  <a16:creationId xmlns:a16="http://schemas.microsoft.com/office/drawing/2014/main" id="{23D54775-558A-624D-BBC2-C9829ACD6383}"/>
                </a:ext>
              </a:extLst>
            </p:cNvPr>
            <p:cNvSpPr/>
            <p:nvPr/>
          </p:nvSpPr>
          <p:spPr>
            <a:xfrm>
              <a:off x="1329655"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99" name="Rectangle 98">
              <a:extLst>
                <a:ext uri="{FF2B5EF4-FFF2-40B4-BE49-F238E27FC236}">
                  <a16:creationId xmlns:a16="http://schemas.microsoft.com/office/drawing/2014/main" id="{B9B75EF3-38E7-ED42-9A2B-5EF486757E36}"/>
                </a:ext>
              </a:extLst>
            </p:cNvPr>
            <p:cNvSpPr/>
            <p:nvPr/>
          </p:nvSpPr>
          <p:spPr>
            <a:xfrm>
              <a:off x="1558249"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00" name="Rectangle 99">
              <a:extLst>
                <a:ext uri="{FF2B5EF4-FFF2-40B4-BE49-F238E27FC236}">
                  <a16:creationId xmlns:a16="http://schemas.microsoft.com/office/drawing/2014/main" id="{2113141A-5EAE-344A-A1DA-5907EE53B884}"/>
                </a:ext>
              </a:extLst>
            </p:cNvPr>
            <p:cNvSpPr/>
            <p:nvPr/>
          </p:nvSpPr>
          <p:spPr>
            <a:xfrm>
              <a:off x="1784752"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01" name="Rectangle 100">
              <a:extLst>
                <a:ext uri="{FF2B5EF4-FFF2-40B4-BE49-F238E27FC236}">
                  <a16:creationId xmlns:a16="http://schemas.microsoft.com/office/drawing/2014/main" id="{059806B4-8CF1-3445-9DD3-9B6A8ABE7FE2}"/>
                </a:ext>
              </a:extLst>
            </p:cNvPr>
            <p:cNvSpPr/>
            <p:nvPr/>
          </p:nvSpPr>
          <p:spPr>
            <a:xfrm>
              <a:off x="2010468"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2" name="Rectangle 101">
              <a:extLst>
                <a:ext uri="{FF2B5EF4-FFF2-40B4-BE49-F238E27FC236}">
                  <a16:creationId xmlns:a16="http://schemas.microsoft.com/office/drawing/2014/main" id="{2653D074-3EE6-064B-8591-ED92D587812E}"/>
                </a:ext>
              </a:extLst>
            </p:cNvPr>
            <p:cNvSpPr/>
            <p:nvPr/>
          </p:nvSpPr>
          <p:spPr>
            <a:xfrm>
              <a:off x="2236971"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3" name="Rectangle 102">
              <a:extLst>
                <a:ext uri="{FF2B5EF4-FFF2-40B4-BE49-F238E27FC236}">
                  <a16:creationId xmlns:a16="http://schemas.microsoft.com/office/drawing/2014/main" id="{D4E1F8AA-7F95-9049-939A-F8007836790C}"/>
                </a:ext>
              </a:extLst>
            </p:cNvPr>
            <p:cNvSpPr/>
            <p:nvPr/>
          </p:nvSpPr>
          <p:spPr>
            <a:xfrm>
              <a:off x="2465565" y="3404958"/>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4" name="Rectangle 103">
              <a:extLst>
                <a:ext uri="{FF2B5EF4-FFF2-40B4-BE49-F238E27FC236}">
                  <a16:creationId xmlns:a16="http://schemas.microsoft.com/office/drawing/2014/main" id="{6F207F00-4C36-2C42-AC05-96559FA87ABF}"/>
                </a:ext>
              </a:extLst>
            </p:cNvPr>
            <p:cNvSpPr/>
            <p:nvPr/>
          </p:nvSpPr>
          <p:spPr>
            <a:xfrm>
              <a:off x="1103152"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5" name="Rectangle 104">
              <a:extLst>
                <a:ext uri="{FF2B5EF4-FFF2-40B4-BE49-F238E27FC236}">
                  <a16:creationId xmlns:a16="http://schemas.microsoft.com/office/drawing/2014/main" id="{F48E0593-27E7-FD4A-9174-6655548A07E9}"/>
                </a:ext>
              </a:extLst>
            </p:cNvPr>
            <p:cNvSpPr/>
            <p:nvPr/>
          </p:nvSpPr>
          <p:spPr>
            <a:xfrm>
              <a:off x="1329655"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6" name="Rectangle 105">
              <a:extLst>
                <a:ext uri="{FF2B5EF4-FFF2-40B4-BE49-F238E27FC236}">
                  <a16:creationId xmlns:a16="http://schemas.microsoft.com/office/drawing/2014/main" id="{E805251C-7220-1E44-AF51-30F900544AA4}"/>
                </a:ext>
              </a:extLst>
            </p:cNvPr>
            <p:cNvSpPr/>
            <p:nvPr/>
          </p:nvSpPr>
          <p:spPr>
            <a:xfrm>
              <a:off x="1558249"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07" name="Rectangle 106">
              <a:extLst>
                <a:ext uri="{FF2B5EF4-FFF2-40B4-BE49-F238E27FC236}">
                  <a16:creationId xmlns:a16="http://schemas.microsoft.com/office/drawing/2014/main" id="{806C4525-9F05-5F43-93C9-EDD1CB00F5D1}"/>
                </a:ext>
              </a:extLst>
            </p:cNvPr>
            <p:cNvSpPr/>
            <p:nvPr/>
          </p:nvSpPr>
          <p:spPr>
            <a:xfrm>
              <a:off x="1784752"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8" name="Rectangle 107">
              <a:extLst>
                <a:ext uri="{FF2B5EF4-FFF2-40B4-BE49-F238E27FC236}">
                  <a16:creationId xmlns:a16="http://schemas.microsoft.com/office/drawing/2014/main" id="{F892A861-1A56-2D4B-A97A-7AA7156EA922}"/>
                </a:ext>
              </a:extLst>
            </p:cNvPr>
            <p:cNvSpPr/>
            <p:nvPr/>
          </p:nvSpPr>
          <p:spPr>
            <a:xfrm>
              <a:off x="2010468"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09" name="Rectangle 108">
              <a:extLst>
                <a:ext uri="{FF2B5EF4-FFF2-40B4-BE49-F238E27FC236}">
                  <a16:creationId xmlns:a16="http://schemas.microsoft.com/office/drawing/2014/main" id="{557AE01F-1725-644A-AFCD-E8648FAA0312}"/>
                </a:ext>
              </a:extLst>
            </p:cNvPr>
            <p:cNvSpPr/>
            <p:nvPr/>
          </p:nvSpPr>
          <p:spPr>
            <a:xfrm>
              <a:off x="2236971"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0" name="Rectangle 109">
              <a:extLst>
                <a:ext uri="{FF2B5EF4-FFF2-40B4-BE49-F238E27FC236}">
                  <a16:creationId xmlns:a16="http://schemas.microsoft.com/office/drawing/2014/main" id="{E6BA8ACB-5471-DB42-974A-E3668401A10A}"/>
                </a:ext>
              </a:extLst>
            </p:cNvPr>
            <p:cNvSpPr/>
            <p:nvPr/>
          </p:nvSpPr>
          <p:spPr>
            <a:xfrm>
              <a:off x="2465565" y="3631461"/>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1" name="Rectangle 110">
              <a:extLst>
                <a:ext uri="{FF2B5EF4-FFF2-40B4-BE49-F238E27FC236}">
                  <a16:creationId xmlns:a16="http://schemas.microsoft.com/office/drawing/2014/main" id="{68897480-372A-2D41-8A0C-F1E273343445}"/>
                </a:ext>
              </a:extLst>
            </p:cNvPr>
            <p:cNvSpPr/>
            <p:nvPr/>
          </p:nvSpPr>
          <p:spPr>
            <a:xfrm>
              <a:off x="1103152"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12" name="Rectangle 111">
              <a:extLst>
                <a:ext uri="{FF2B5EF4-FFF2-40B4-BE49-F238E27FC236}">
                  <a16:creationId xmlns:a16="http://schemas.microsoft.com/office/drawing/2014/main" id="{F96F5DD9-FF6E-E141-A7D1-3532DA76A0AA}"/>
                </a:ext>
              </a:extLst>
            </p:cNvPr>
            <p:cNvSpPr/>
            <p:nvPr/>
          </p:nvSpPr>
          <p:spPr>
            <a:xfrm>
              <a:off x="1329655"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13" name="Rectangle 112">
              <a:extLst>
                <a:ext uri="{FF2B5EF4-FFF2-40B4-BE49-F238E27FC236}">
                  <a16:creationId xmlns:a16="http://schemas.microsoft.com/office/drawing/2014/main" id="{22DEC2F9-81CB-694D-9696-C0AE2CA28262}"/>
                </a:ext>
              </a:extLst>
            </p:cNvPr>
            <p:cNvSpPr/>
            <p:nvPr/>
          </p:nvSpPr>
          <p:spPr>
            <a:xfrm>
              <a:off x="1558249"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4" name="Rectangle 113">
              <a:extLst>
                <a:ext uri="{FF2B5EF4-FFF2-40B4-BE49-F238E27FC236}">
                  <a16:creationId xmlns:a16="http://schemas.microsoft.com/office/drawing/2014/main" id="{2B6FC244-3E92-E848-8105-587EED1FB2BE}"/>
                </a:ext>
              </a:extLst>
            </p:cNvPr>
            <p:cNvSpPr/>
            <p:nvPr/>
          </p:nvSpPr>
          <p:spPr>
            <a:xfrm>
              <a:off x="1784752"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5" name="Rectangle 114">
              <a:extLst>
                <a:ext uri="{FF2B5EF4-FFF2-40B4-BE49-F238E27FC236}">
                  <a16:creationId xmlns:a16="http://schemas.microsoft.com/office/drawing/2014/main" id="{B537B948-04A2-BF4C-BF3E-B7C4F5EAA33C}"/>
                </a:ext>
              </a:extLst>
            </p:cNvPr>
            <p:cNvSpPr/>
            <p:nvPr/>
          </p:nvSpPr>
          <p:spPr>
            <a:xfrm>
              <a:off x="2010468"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6" name="Rectangle 115">
              <a:extLst>
                <a:ext uri="{FF2B5EF4-FFF2-40B4-BE49-F238E27FC236}">
                  <a16:creationId xmlns:a16="http://schemas.microsoft.com/office/drawing/2014/main" id="{4E307F43-15FF-2C49-84E9-28F49E07489E}"/>
                </a:ext>
              </a:extLst>
            </p:cNvPr>
            <p:cNvSpPr/>
            <p:nvPr/>
          </p:nvSpPr>
          <p:spPr>
            <a:xfrm>
              <a:off x="2236971"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7" name="Rectangle 116">
              <a:extLst>
                <a:ext uri="{FF2B5EF4-FFF2-40B4-BE49-F238E27FC236}">
                  <a16:creationId xmlns:a16="http://schemas.microsoft.com/office/drawing/2014/main" id="{3F7FCB23-4A4F-AF45-87CF-7E04DB094A9A}"/>
                </a:ext>
              </a:extLst>
            </p:cNvPr>
            <p:cNvSpPr/>
            <p:nvPr/>
          </p:nvSpPr>
          <p:spPr>
            <a:xfrm>
              <a:off x="2465565" y="3859516"/>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18" name="Rectangle 117">
              <a:extLst>
                <a:ext uri="{FF2B5EF4-FFF2-40B4-BE49-F238E27FC236}">
                  <a16:creationId xmlns:a16="http://schemas.microsoft.com/office/drawing/2014/main" id="{34EDBAB7-987F-874A-9DBA-69A451B5A66E}"/>
                </a:ext>
              </a:extLst>
            </p:cNvPr>
            <p:cNvSpPr/>
            <p:nvPr/>
          </p:nvSpPr>
          <p:spPr>
            <a:xfrm>
              <a:off x="1103152"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19" name="Rectangle 118">
              <a:extLst>
                <a:ext uri="{FF2B5EF4-FFF2-40B4-BE49-F238E27FC236}">
                  <a16:creationId xmlns:a16="http://schemas.microsoft.com/office/drawing/2014/main" id="{9E95C39D-70EB-F344-B194-50B84B5A4FF6}"/>
                </a:ext>
              </a:extLst>
            </p:cNvPr>
            <p:cNvSpPr/>
            <p:nvPr/>
          </p:nvSpPr>
          <p:spPr>
            <a:xfrm>
              <a:off x="1329655"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0" name="Rectangle 119">
              <a:extLst>
                <a:ext uri="{FF2B5EF4-FFF2-40B4-BE49-F238E27FC236}">
                  <a16:creationId xmlns:a16="http://schemas.microsoft.com/office/drawing/2014/main" id="{8383C902-AA6F-5F41-988A-77F8781998B7}"/>
                </a:ext>
              </a:extLst>
            </p:cNvPr>
            <p:cNvSpPr/>
            <p:nvPr/>
          </p:nvSpPr>
          <p:spPr>
            <a:xfrm>
              <a:off x="1558249"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1" name="Rectangle 120">
              <a:extLst>
                <a:ext uri="{FF2B5EF4-FFF2-40B4-BE49-F238E27FC236}">
                  <a16:creationId xmlns:a16="http://schemas.microsoft.com/office/drawing/2014/main" id="{45A2A152-444E-884E-B3C8-1BBED15E3F4E}"/>
                </a:ext>
              </a:extLst>
            </p:cNvPr>
            <p:cNvSpPr/>
            <p:nvPr/>
          </p:nvSpPr>
          <p:spPr>
            <a:xfrm>
              <a:off x="1784752"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2" name="Rectangle 121">
              <a:extLst>
                <a:ext uri="{FF2B5EF4-FFF2-40B4-BE49-F238E27FC236}">
                  <a16:creationId xmlns:a16="http://schemas.microsoft.com/office/drawing/2014/main" id="{1E5973AC-99EE-404B-906B-A7F7C18F2DCD}"/>
                </a:ext>
              </a:extLst>
            </p:cNvPr>
            <p:cNvSpPr/>
            <p:nvPr/>
          </p:nvSpPr>
          <p:spPr>
            <a:xfrm>
              <a:off x="2010468"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23" name="Rectangle 122">
              <a:extLst>
                <a:ext uri="{FF2B5EF4-FFF2-40B4-BE49-F238E27FC236}">
                  <a16:creationId xmlns:a16="http://schemas.microsoft.com/office/drawing/2014/main" id="{F05141B5-E255-6445-9763-57D3B3586999}"/>
                </a:ext>
              </a:extLst>
            </p:cNvPr>
            <p:cNvSpPr/>
            <p:nvPr/>
          </p:nvSpPr>
          <p:spPr>
            <a:xfrm>
              <a:off x="2236971"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4" name="Rectangle 123">
              <a:extLst>
                <a:ext uri="{FF2B5EF4-FFF2-40B4-BE49-F238E27FC236}">
                  <a16:creationId xmlns:a16="http://schemas.microsoft.com/office/drawing/2014/main" id="{7FC92E1E-C798-C040-90B6-FC23A91E5041}"/>
                </a:ext>
              </a:extLst>
            </p:cNvPr>
            <p:cNvSpPr/>
            <p:nvPr/>
          </p:nvSpPr>
          <p:spPr>
            <a:xfrm>
              <a:off x="2465565" y="4086019"/>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5" name="Rectangle 124">
              <a:extLst>
                <a:ext uri="{FF2B5EF4-FFF2-40B4-BE49-F238E27FC236}">
                  <a16:creationId xmlns:a16="http://schemas.microsoft.com/office/drawing/2014/main" id="{BB4D40B7-8C29-A94F-9F52-0B77B9873638}"/>
                </a:ext>
              </a:extLst>
            </p:cNvPr>
            <p:cNvSpPr/>
            <p:nvPr/>
          </p:nvSpPr>
          <p:spPr>
            <a:xfrm>
              <a:off x="1103152"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6" name="Rectangle 125">
              <a:extLst>
                <a:ext uri="{FF2B5EF4-FFF2-40B4-BE49-F238E27FC236}">
                  <a16:creationId xmlns:a16="http://schemas.microsoft.com/office/drawing/2014/main" id="{F799A719-A27D-254F-9F87-9D802C2F1A28}"/>
                </a:ext>
              </a:extLst>
            </p:cNvPr>
            <p:cNvSpPr/>
            <p:nvPr/>
          </p:nvSpPr>
          <p:spPr>
            <a:xfrm>
              <a:off x="1329655"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7" name="Rectangle 126">
              <a:extLst>
                <a:ext uri="{FF2B5EF4-FFF2-40B4-BE49-F238E27FC236}">
                  <a16:creationId xmlns:a16="http://schemas.microsoft.com/office/drawing/2014/main" id="{109C6732-CF51-F84D-BC71-7DD3E0CF172D}"/>
                </a:ext>
              </a:extLst>
            </p:cNvPr>
            <p:cNvSpPr/>
            <p:nvPr/>
          </p:nvSpPr>
          <p:spPr>
            <a:xfrm>
              <a:off x="1558249"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28" name="Rectangle 127">
              <a:extLst>
                <a:ext uri="{FF2B5EF4-FFF2-40B4-BE49-F238E27FC236}">
                  <a16:creationId xmlns:a16="http://schemas.microsoft.com/office/drawing/2014/main" id="{CAF46F04-A533-0340-8CBD-12A67C7410C5}"/>
                </a:ext>
              </a:extLst>
            </p:cNvPr>
            <p:cNvSpPr/>
            <p:nvPr/>
          </p:nvSpPr>
          <p:spPr>
            <a:xfrm>
              <a:off x="1784752"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29" name="Rectangle 128">
              <a:extLst>
                <a:ext uri="{FF2B5EF4-FFF2-40B4-BE49-F238E27FC236}">
                  <a16:creationId xmlns:a16="http://schemas.microsoft.com/office/drawing/2014/main" id="{8A810407-0FD9-0D4E-B74F-ED545DC12097}"/>
                </a:ext>
              </a:extLst>
            </p:cNvPr>
            <p:cNvSpPr/>
            <p:nvPr/>
          </p:nvSpPr>
          <p:spPr>
            <a:xfrm>
              <a:off x="2010468"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30" name="Rectangle 129">
              <a:extLst>
                <a:ext uri="{FF2B5EF4-FFF2-40B4-BE49-F238E27FC236}">
                  <a16:creationId xmlns:a16="http://schemas.microsoft.com/office/drawing/2014/main" id="{8BD4E5FC-EEE8-BD4C-B718-7B7A17877EDD}"/>
                </a:ext>
              </a:extLst>
            </p:cNvPr>
            <p:cNvSpPr/>
            <p:nvPr/>
          </p:nvSpPr>
          <p:spPr>
            <a:xfrm>
              <a:off x="2236971"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31" name="Rectangle 130">
              <a:extLst>
                <a:ext uri="{FF2B5EF4-FFF2-40B4-BE49-F238E27FC236}">
                  <a16:creationId xmlns:a16="http://schemas.microsoft.com/office/drawing/2014/main" id="{815B7AA5-139B-F84C-B417-9888754357A7}"/>
                </a:ext>
              </a:extLst>
            </p:cNvPr>
            <p:cNvSpPr/>
            <p:nvPr/>
          </p:nvSpPr>
          <p:spPr>
            <a:xfrm>
              <a:off x="2465565" y="4314074"/>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32" name="Rectangle 131">
              <a:extLst>
                <a:ext uri="{FF2B5EF4-FFF2-40B4-BE49-F238E27FC236}">
                  <a16:creationId xmlns:a16="http://schemas.microsoft.com/office/drawing/2014/main" id="{520F0976-FAC0-F34F-BD8D-756CAB1A592B}"/>
                </a:ext>
              </a:extLst>
            </p:cNvPr>
            <p:cNvSpPr/>
            <p:nvPr/>
          </p:nvSpPr>
          <p:spPr>
            <a:xfrm>
              <a:off x="1103152"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33" name="Rectangle 132">
              <a:extLst>
                <a:ext uri="{FF2B5EF4-FFF2-40B4-BE49-F238E27FC236}">
                  <a16:creationId xmlns:a16="http://schemas.microsoft.com/office/drawing/2014/main" id="{48303093-BF3E-3846-894C-6CBCDC10A135}"/>
                </a:ext>
              </a:extLst>
            </p:cNvPr>
            <p:cNvSpPr/>
            <p:nvPr/>
          </p:nvSpPr>
          <p:spPr>
            <a:xfrm>
              <a:off x="1329655"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34" name="Rectangle 133">
              <a:extLst>
                <a:ext uri="{FF2B5EF4-FFF2-40B4-BE49-F238E27FC236}">
                  <a16:creationId xmlns:a16="http://schemas.microsoft.com/office/drawing/2014/main" id="{113B3A3E-729B-2D41-9DBD-7364C574E7DD}"/>
                </a:ext>
              </a:extLst>
            </p:cNvPr>
            <p:cNvSpPr/>
            <p:nvPr/>
          </p:nvSpPr>
          <p:spPr>
            <a:xfrm>
              <a:off x="1558249"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35" name="Rectangle 134">
              <a:extLst>
                <a:ext uri="{FF2B5EF4-FFF2-40B4-BE49-F238E27FC236}">
                  <a16:creationId xmlns:a16="http://schemas.microsoft.com/office/drawing/2014/main" id="{19241538-3FF7-174A-A6D5-443B8FA47582}"/>
                </a:ext>
              </a:extLst>
            </p:cNvPr>
            <p:cNvSpPr/>
            <p:nvPr/>
          </p:nvSpPr>
          <p:spPr>
            <a:xfrm>
              <a:off x="1784752"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36" name="Rectangle 135">
              <a:extLst>
                <a:ext uri="{FF2B5EF4-FFF2-40B4-BE49-F238E27FC236}">
                  <a16:creationId xmlns:a16="http://schemas.microsoft.com/office/drawing/2014/main" id="{E4B8E262-D5FD-6C47-BE94-74FCC67ED22A}"/>
                </a:ext>
              </a:extLst>
            </p:cNvPr>
            <p:cNvSpPr/>
            <p:nvPr/>
          </p:nvSpPr>
          <p:spPr>
            <a:xfrm>
              <a:off x="2010468"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37" name="Rectangle 136">
              <a:extLst>
                <a:ext uri="{FF2B5EF4-FFF2-40B4-BE49-F238E27FC236}">
                  <a16:creationId xmlns:a16="http://schemas.microsoft.com/office/drawing/2014/main" id="{A8E60E86-DAF3-344F-A242-CCE61148D0E5}"/>
                </a:ext>
              </a:extLst>
            </p:cNvPr>
            <p:cNvSpPr/>
            <p:nvPr/>
          </p:nvSpPr>
          <p:spPr>
            <a:xfrm>
              <a:off x="2236971"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38" name="Rectangle 137">
              <a:extLst>
                <a:ext uri="{FF2B5EF4-FFF2-40B4-BE49-F238E27FC236}">
                  <a16:creationId xmlns:a16="http://schemas.microsoft.com/office/drawing/2014/main" id="{3B2FAF3C-61D6-C34A-864A-8781BA68B7D4}"/>
                </a:ext>
              </a:extLst>
            </p:cNvPr>
            <p:cNvSpPr/>
            <p:nvPr/>
          </p:nvSpPr>
          <p:spPr>
            <a:xfrm>
              <a:off x="2465565" y="4540577"/>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39" name="Rectangle 138">
              <a:extLst>
                <a:ext uri="{FF2B5EF4-FFF2-40B4-BE49-F238E27FC236}">
                  <a16:creationId xmlns:a16="http://schemas.microsoft.com/office/drawing/2014/main" id="{4C975735-F18F-7849-8BC8-8990601829E5}"/>
                </a:ext>
              </a:extLst>
            </p:cNvPr>
            <p:cNvSpPr/>
            <p:nvPr/>
          </p:nvSpPr>
          <p:spPr>
            <a:xfrm>
              <a:off x="1103152"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40" name="Rectangle 139">
              <a:extLst>
                <a:ext uri="{FF2B5EF4-FFF2-40B4-BE49-F238E27FC236}">
                  <a16:creationId xmlns:a16="http://schemas.microsoft.com/office/drawing/2014/main" id="{CABDC544-1D02-A34D-832E-9A85347B6C39}"/>
                </a:ext>
              </a:extLst>
            </p:cNvPr>
            <p:cNvSpPr/>
            <p:nvPr/>
          </p:nvSpPr>
          <p:spPr>
            <a:xfrm>
              <a:off x="1329655"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41" name="Rectangle 140">
              <a:extLst>
                <a:ext uri="{FF2B5EF4-FFF2-40B4-BE49-F238E27FC236}">
                  <a16:creationId xmlns:a16="http://schemas.microsoft.com/office/drawing/2014/main" id="{513DA7F8-75AE-6E45-9ED0-8644B907245E}"/>
                </a:ext>
              </a:extLst>
            </p:cNvPr>
            <p:cNvSpPr/>
            <p:nvPr/>
          </p:nvSpPr>
          <p:spPr>
            <a:xfrm>
              <a:off x="1558249"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42" name="Rectangle 141">
              <a:extLst>
                <a:ext uri="{FF2B5EF4-FFF2-40B4-BE49-F238E27FC236}">
                  <a16:creationId xmlns:a16="http://schemas.microsoft.com/office/drawing/2014/main" id="{2BE8C16A-CD34-6B4C-BC26-E2E2F8EDBDAE}"/>
                </a:ext>
              </a:extLst>
            </p:cNvPr>
            <p:cNvSpPr/>
            <p:nvPr/>
          </p:nvSpPr>
          <p:spPr>
            <a:xfrm>
              <a:off x="1784752"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43" name="Rectangle 142">
              <a:extLst>
                <a:ext uri="{FF2B5EF4-FFF2-40B4-BE49-F238E27FC236}">
                  <a16:creationId xmlns:a16="http://schemas.microsoft.com/office/drawing/2014/main" id="{8FFA06E7-BE51-A44E-B890-293E30578F51}"/>
                </a:ext>
              </a:extLst>
            </p:cNvPr>
            <p:cNvSpPr/>
            <p:nvPr/>
          </p:nvSpPr>
          <p:spPr>
            <a:xfrm>
              <a:off x="2010468"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44" name="Rectangle 143">
              <a:extLst>
                <a:ext uri="{FF2B5EF4-FFF2-40B4-BE49-F238E27FC236}">
                  <a16:creationId xmlns:a16="http://schemas.microsoft.com/office/drawing/2014/main" id="{D42F42CA-831C-154D-86A7-1B14379478AD}"/>
                </a:ext>
              </a:extLst>
            </p:cNvPr>
            <p:cNvSpPr/>
            <p:nvPr/>
          </p:nvSpPr>
          <p:spPr>
            <a:xfrm>
              <a:off x="2236971"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1</a:t>
              </a:r>
            </a:p>
          </p:txBody>
        </p:sp>
        <p:sp>
          <p:nvSpPr>
            <p:cNvPr id="145" name="Rectangle 144">
              <a:extLst>
                <a:ext uri="{FF2B5EF4-FFF2-40B4-BE49-F238E27FC236}">
                  <a16:creationId xmlns:a16="http://schemas.microsoft.com/office/drawing/2014/main" id="{118148D5-9516-6C4E-93DB-01AB9849DE44}"/>
                </a:ext>
              </a:extLst>
            </p:cNvPr>
            <p:cNvSpPr/>
            <p:nvPr/>
          </p:nvSpPr>
          <p:spPr>
            <a:xfrm>
              <a:off x="2465565" y="4768632"/>
              <a:ext cx="226503" cy="2265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0</a:t>
              </a:r>
            </a:p>
          </p:txBody>
        </p:sp>
        <p:sp>
          <p:nvSpPr>
            <p:cNvPr id="146" name="TextBox 145">
              <a:extLst>
                <a:ext uri="{FF2B5EF4-FFF2-40B4-BE49-F238E27FC236}">
                  <a16:creationId xmlns:a16="http://schemas.microsoft.com/office/drawing/2014/main" id="{8899AE20-23D5-3648-A242-8053E8A5398E}"/>
                </a:ext>
              </a:extLst>
            </p:cNvPr>
            <p:cNvSpPr txBox="1"/>
            <p:nvPr/>
          </p:nvSpPr>
          <p:spPr>
            <a:xfrm>
              <a:off x="1084763" y="3128516"/>
              <a:ext cx="1705916" cy="307777"/>
            </a:xfrm>
            <a:prstGeom prst="rect">
              <a:avLst/>
            </a:prstGeom>
            <a:noFill/>
          </p:spPr>
          <p:txBody>
            <a:bodyPr wrap="none" rtlCol="0">
              <a:spAutoFit/>
            </a:bodyPr>
            <a:lstStyle/>
            <a:p>
              <a:r>
                <a:rPr lang="en-US" sz="1400" dirty="0"/>
                <a:t>0   1    2   3    4   5    6 </a:t>
              </a:r>
            </a:p>
          </p:txBody>
        </p:sp>
        <p:sp>
          <p:nvSpPr>
            <p:cNvPr id="147" name="TextBox 146">
              <a:extLst>
                <a:ext uri="{FF2B5EF4-FFF2-40B4-BE49-F238E27FC236}">
                  <a16:creationId xmlns:a16="http://schemas.microsoft.com/office/drawing/2014/main" id="{4D23FEED-A9B8-C94E-B274-6A5964CE3CF2}"/>
                </a:ext>
              </a:extLst>
            </p:cNvPr>
            <p:cNvSpPr txBox="1"/>
            <p:nvPr/>
          </p:nvSpPr>
          <p:spPr>
            <a:xfrm>
              <a:off x="771856" y="3349554"/>
              <a:ext cx="316112" cy="1754326"/>
            </a:xfrm>
            <a:prstGeom prst="rect">
              <a:avLst/>
            </a:prstGeom>
            <a:noFill/>
          </p:spPr>
          <p:txBody>
            <a:bodyPr wrap="none" rtlCol="0">
              <a:spAutoFit/>
            </a:bodyPr>
            <a:lstStyle/>
            <a:p>
              <a:pPr>
                <a:spcBef>
                  <a:spcPts val="100"/>
                </a:spcBef>
                <a:spcAft>
                  <a:spcPts val="100"/>
                </a:spcAft>
              </a:pPr>
              <a:r>
                <a:rPr lang="en-US" sz="1400" dirty="0"/>
                <a:t>0</a:t>
              </a:r>
            </a:p>
            <a:p>
              <a:pPr>
                <a:spcBef>
                  <a:spcPts val="100"/>
                </a:spcBef>
                <a:spcAft>
                  <a:spcPts val="100"/>
                </a:spcAft>
              </a:pPr>
              <a:r>
                <a:rPr lang="en-US" sz="1400" dirty="0"/>
                <a:t>1</a:t>
              </a:r>
            </a:p>
            <a:p>
              <a:pPr>
                <a:spcBef>
                  <a:spcPts val="100"/>
                </a:spcBef>
                <a:spcAft>
                  <a:spcPts val="100"/>
                </a:spcAft>
              </a:pPr>
              <a:r>
                <a:rPr lang="en-US" sz="1400" dirty="0"/>
                <a:t>2</a:t>
              </a:r>
            </a:p>
            <a:p>
              <a:pPr>
                <a:spcBef>
                  <a:spcPts val="100"/>
                </a:spcBef>
                <a:spcAft>
                  <a:spcPts val="100"/>
                </a:spcAft>
              </a:pPr>
              <a:r>
                <a:rPr lang="en-US" sz="1400" dirty="0"/>
                <a:t>3</a:t>
              </a:r>
            </a:p>
            <a:p>
              <a:pPr>
                <a:spcBef>
                  <a:spcPts val="100"/>
                </a:spcBef>
                <a:spcAft>
                  <a:spcPts val="100"/>
                </a:spcAft>
              </a:pPr>
              <a:r>
                <a:rPr lang="en-US" sz="1400" dirty="0"/>
                <a:t>4</a:t>
              </a:r>
            </a:p>
            <a:p>
              <a:pPr>
                <a:spcBef>
                  <a:spcPts val="100"/>
                </a:spcBef>
                <a:spcAft>
                  <a:spcPts val="100"/>
                </a:spcAft>
              </a:pPr>
              <a:r>
                <a:rPr lang="en-US" sz="1400" dirty="0"/>
                <a:t>5</a:t>
              </a:r>
            </a:p>
            <a:p>
              <a:pPr>
                <a:spcBef>
                  <a:spcPts val="100"/>
                </a:spcBef>
                <a:spcAft>
                  <a:spcPts val="100"/>
                </a:spcAft>
              </a:pPr>
              <a:r>
                <a:rPr lang="en-US" sz="1400" dirty="0"/>
                <a:t>6 </a:t>
              </a:r>
            </a:p>
          </p:txBody>
        </p:sp>
      </p:grpSp>
      <p:cxnSp>
        <p:nvCxnSpPr>
          <p:cNvPr id="95" name="Straight Connector 94">
            <a:extLst>
              <a:ext uri="{FF2B5EF4-FFF2-40B4-BE49-F238E27FC236}">
                <a16:creationId xmlns:a16="http://schemas.microsoft.com/office/drawing/2014/main" id="{C7094EDF-06EC-F947-B89E-CB099B5999F9}"/>
              </a:ext>
            </a:extLst>
          </p:cNvPr>
          <p:cNvCxnSpPr>
            <a:cxnSpLocks/>
          </p:cNvCxnSpPr>
          <p:nvPr/>
        </p:nvCxnSpPr>
        <p:spPr>
          <a:xfrm>
            <a:off x="896204" y="4721123"/>
            <a:ext cx="1607305" cy="159017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A850E9ED-0887-0C46-BA16-5ABC12334FA8}"/>
              </a:ext>
            </a:extLst>
          </p:cNvPr>
          <p:cNvSpPr/>
          <p:nvPr/>
        </p:nvSpPr>
        <p:spPr>
          <a:xfrm>
            <a:off x="2717962" y="4858197"/>
            <a:ext cx="4353957" cy="1374735"/>
          </a:xfrm>
          <a:prstGeom prst="rect">
            <a:avLst/>
          </a:prstGeom>
          <a:ln>
            <a:solidFill>
              <a:schemeClr val="accent1"/>
            </a:solidFill>
          </a:ln>
        </p:spPr>
        <p:txBody>
          <a:bodyPr wrap="square">
            <a:spAutoFit/>
          </a:bodyPr>
          <a:lstStyle/>
          <a:p>
            <a:pPr>
              <a:spcBef>
                <a:spcPts val="100"/>
              </a:spcBef>
              <a:spcAft>
                <a:spcPts val="100"/>
              </a:spcAft>
            </a:pPr>
            <a:r>
              <a:rPr lang="en-US" sz="1600" dirty="0">
                <a:latin typeface="Times New Roman" panose="02020603050405020304" pitchFamily="18" charset="0"/>
                <a:cs typeface="Times New Roman" panose="02020603050405020304" pitchFamily="18" charset="0"/>
              </a:rPr>
              <a:t>How much storage is required to represent a graph as </a:t>
            </a:r>
            <a:r>
              <a:rPr lang="en-US" sz="1600" b="1" dirty="0">
                <a:latin typeface="Times New Roman" panose="02020603050405020304" pitchFamily="18" charset="0"/>
                <a:cs typeface="Times New Roman" panose="02020603050405020304" pitchFamily="18" charset="0"/>
              </a:rPr>
              <a:t>an adjacency list</a:t>
            </a:r>
            <a:r>
              <a:rPr lang="en-US" sz="1600" dirty="0">
                <a:latin typeface="Times New Roman" panose="02020603050405020304" pitchFamily="18" charset="0"/>
                <a:cs typeface="Times New Roman" panose="02020603050405020304" pitchFamily="18" charset="0"/>
              </a:rPr>
              <a:t>? (Big-O, Tightest Bound) </a:t>
            </a:r>
          </a:p>
          <a:p>
            <a:pPr>
              <a:spcBef>
                <a:spcPts val="100"/>
              </a:spcBef>
              <a:spcAft>
                <a:spcPts val="100"/>
              </a:spcAft>
            </a:pPr>
            <a:r>
              <a:rPr lang="en-US" sz="1600" dirty="0">
                <a:latin typeface="Times New Roman" panose="02020603050405020304" pitchFamily="18" charset="0"/>
                <a:cs typeface="Times New Roman" panose="02020603050405020304" pitchFamily="18" charset="0"/>
              </a:rPr>
              <a:t>A. |V|           B. |E|  </a:t>
            </a:r>
          </a:p>
          <a:p>
            <a:pPr>
              <a:spcBef>
                <a:spcPts val="100"/>
              </a:spcBef>
              <a:spcAft>
                <a:spcPts val="100"/>
              </a:spcAft>
            </a:pPr>
            <a:r>
              <a:rPr lang="en-US" sz="1600" dirty="0">
                <a:latin typeface="Times New Roman" panose="02020603050405020304" pitchFamily="18" charset="0"/>
                <a:cs typeface="Times New Roman" panose="02020603050405020304" pitchFamily="18" charset="0"/>
              </a:rPr>
              <a:t>C. |V|+|E|     D. |V|</a:t>
            </a:r>
            <a:r>
              <a:rPr lang="en-US" sz="1600" baseline="30000" dirty="0">
                <a:latin typeface="Times New Roman" panose="02020603050405020304" pitchFamily="18" charset="0"/>
                <a:cs typeface="Times New Roman" panose="02020603050405020304" pitchFamily="18" charset="0"/>
              </a:rPr>
              <a:t>2</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E. |E|</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p:txBody>
      </p:sp>
      <p:sp>
        <p:nvSpPr>
          <p:cNvPr id="152" name="Rectangle 151">
            <a:extLst>
              <a:ext uri="{FF2B5EF4-FFF2-40B4-BE49-F238E27FC236}">
                <a16:creationId xmlns:a16="http://schemas.microsoft.com/office/drawing/2014/main" id="{C6283E39-0CDA-1149-9275-EB8912DF870F}"/>
              </a:ext>
            </a:extLst>
          </p:cNvPr>
          <p:cNvSpPr/>
          <p:nvPr/>
        </p:nvSpPr>
        <p:spPr>
          <a:xfrm>
            <a:off x="7496812" y="3178430"/>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0 → {3} </a:t>
            </a:r>
            <a:endParaRPr lang="en-US" sz="1200" dirty="0">
              <a:effectLst/>
              <a:latin typeface="Arial" panose="020B0604020202020204" pitchFamily="34" charset="0"/>
              <a:cs typeface="Arial" panose="020B0604020202020204" pitchFamily="34" charset="0"/>
            </a:endParaRPr>
          </a:p>
        </p:txBody>
      </p:sp>
      <p:sp>
        <p:nvSpPr>
          <p:cNvPr id="153" name="Rectangle 152">
            <a:extLst>
              <a:ext uri="{FF2B5EF4-FFF2-40B4-BE49-F238E27FC236}">
                <a16:creationId xmlns:a16="http://schemas.microsoft.com/office/drawing/2014/main" id="{DD8A892D-6EE6-F249-9834-4AACE36920DB}"/>
              </a:ext>
            </a:extLst>
          </p:cNvPr>
          <p:cNvSpPr/>
          <p:nvPr/>
        </p:nvSpPr>
        <p:spPr>
          <a:xfrm>
            <a:off x="7496813" y="3518618"/>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1 → {2} </a:t>
            </a:r>
            <a:endParaRPr lang="en-US" sz="1200" dirty="0">
              <a:effectLst/>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95634CBD-E7C0-514D-9864-8B9C12A5E64B}"/>
              </a:ext>
            </a:extLst>
          </p:cNvPr>
          <p:cNvSpPr/>
          <p:nvPr/>
        </p:nvSpPr>
        <p:spPr>
          <a:xfrm>
            <a:off x="7496812" y="3858806"/>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2 → {0} </a:t>
            </a:r>
            <a:endParaRPr lang="en-US" sz="1200" dirty="0">
              <a:effectLst/>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80D4C213-3181-6E49-9C7F-CA6A9FACFAC4}"/>
              </a:ext>
            </a:extLst>
          </p:cNvPr>
          <p:cNvSpPr/>
          <p:nvPr/>
        </p:nvSpPr>
        <p:spPr>
          <a:xfrm>
            <a:off x="7505201" y="4198994"/>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3 → {4} </a:t>
            </a:r>
            <a:endParaRPr lang="en-US" sz="1200" dirty="0">
              <a:effectLst/>
              <a:latin typeface="Arial" panose="020B0604020202020204"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43562226-44E8-CB42-BED9-F511D751F6C2}"/>
              </a:ext>
            </a:extLst>
          </p:cNvPr>
          <p:cNvSpPr/>
          <p:nvPr/>
        </p:nvSpPr>
        <p:spPr>
          <a:xfrm>
            <a:off x="7505202" y="4539182"/>
            <a:ext cx="747320"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4 → null</a:t>
            </a:r>
            <a:endParaRPr lang="en-US" sz="1200" dirty="0">
              <a:effectLst/>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CEA70C45-733E-164D-AB4B-1CB58773DA21}"/>
              </a:ext>
            </a:extLst>
          </p:cNvPr>
          <p:cNvSpPr/>
          <p:nvPr/>
        </p:nvSpPr>
        <p:spPr>
          <a:xfrm>
            <a:off x="7505201" y="4879370"/>
            <a:ext cx="740908"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5 → {4} </a:t>
            </a:r>
            <a:endParaRPr lang="en-US" sz="1200" dirty="0">
              <a:effectLst/>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CAF6A8A7-7BE4-024C-91FE-DD7DB8919297}"/>
              </a:ext>
            </a:extLst>
          </p:cNvPr>
          <p:cNvSpPr/>
          <p:nvPr/>
        </p:nvSpPr>
        <p:spPr>
          <a:xfrm>
            <a:off x="7496812" y="5219558"/>
            <a:ext cx="912429" cy="276999"/>
          </a:xfrm>
          <a:prstGeom prst="rect">
            <a:avLst/>
          </a:prstGeom>
          <a:ln w="12700">
            <a:solidFill>
              <a:schemeClr val="accent6"/>
            </a:solidFill>
          </a:ln>
        </p:spPr>
        <p:txBody>
          <a:bodyPr wrap="none">
            <a:spAutoFit/>
          </a:bodyPr>
          <a:lstStyle/>
          <a:p>
            <a:r>
              <a:rPr lang="en-US" sz="1200" dirty="0">
                <a:latin typeface="Arial" panose="020B0604020202020204" pitchFamily="34" charset="0"/>
                <a:cs typeface="Arial" panose="020B0604020202020204" pitchFamily="34" charset="0"/>
              </a:rPr>
              <a:t>6 → {4, 5} </a:t>
            </a:r>
            <a:endParaRPr lang="en-US" sz="1200" dirty="0">
              <a:effectLst/>
              <a:latin typeface="Arial" panose="020B0604020202020204" pitchFamily="34" charset="0"/>
              <a:cs typeface="Arial" panose="020B0604020202020204" pitchFamily="34" charset="0"/>
            </a:endParaRPr>
          </a:p>
        </p:txBody>
      </p:sp>
      <p:sp>
        <p:nvSpPr>
          <p:cNvPr id="11268" name="Left Brace 11267">
            <a:extLst>
              <a:ext uri="{FF2B5EF4-FFF2-40B4-BE49-F238E27FC236}">
                <a16:creationId xmlns:a16="http://schemas.microsoft.com/office/drawing/2014/main" id="{11581D26-F510-8846-B73B-1F38352761E0}"/>
              </a:ext>
            </a:extLst>
          </p:cNvPr>
          <p:cNvSpPr/>
          <p:nvPr/>
        </p:nvSpPr>
        <p:spPr>
          <a:xfrm>
            <a:off x="7066958" y="3223502"/>
            <a:ext cx="297571" cy="2273054"/>
          </a:xfrm>
          <a:prstGeom prst="leftBrac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Rectangle 160">
            <a:extLst>
              <a:ext uri="{FF2B5EF4-FFF2-40B4-BE49-F238E27FC236}">
                <a16:creationId xmlns:a16="http://schemas.microsoft.com/office/drawing/2014/main" id="{D9B49178-5DC4-E141-8AC8-D25045CCCB26}"/>
              </a:ext>
            </a:extLst>
          </p:cNvPr>
          <p:cNvSpPr/>
          <p:nvPr/>
        </p:nvSpPr>
        <p:spPr>
          <a:xfrm>
            <a:off x="6236654" y="4215186"/>
            <a:ext cx="689631" cy="307777"/>
          </a:xfrm>
          <a:prstGeom prst="rect">
            <a:avLst/>
          </a:prstGeom>
          <a:solidFill>
            <a:srgbClr val="FFC000"/>
          </a:solidFill>
        </p:spPr>
        <p:txBody>
          <a:bodyPr wrap="square">
            <a:spAutoFit/>
          </a:bodyPr>
          <a:lstStyle/>
          <a:p>
            <a:r>
              <a:rPr lang="en-US" sz="1400" dirty="0">
                <a:latin typeface="Arial" panose="020B0604020202020204" pitchFamily="34" charset="0"/>
                <a:cs typeface="Arial" panose="020B0604020202020204" pitchFamily="34" charset="0"/>
              </a:rPr>
              <a:t>O(|V|)</a:t>
            </a:r>
          </a:p>
        </p:txBody>
      </p:sp>
      <p:sp>
        <p:nvSpPr>
          <p:cNvPr id="162" name="Rectangle 161">
            <a:extLst>
              <a:ext uri="{FF2B5EF4-FFF2-40B4-BE49-F238E27FC236}">
                <a16:creationId xmlns:a16="http://schemas.microsoft.com/office/drawing/2014/main" id="{9BBF3AD5-E21C-764A-8175-F426D337E970}"/>
              </a:ext>
            </a:extLst>
          </p:cNvPr>
          <p:cNvSpPr/>
          <p:nvPr/>
        </p:nvSpPr>
        <p:spPr>
          <a:xfrm>
            <a:off x="5349469" y="1950038"/>
            <a:ext cx="262766" cy="282113"/>
          </a:xfrm>
          <a:prstGeom prst="rect">
            <a:avLst/>
          </a:prstGeom>
          <a:noFill/>
          <a:ln w="28575">
            <a:solidFill>
              <a:srgbClr val="1B8E1D"/>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Rectangle 162">
            <a:extLst>
              <a:ext uri="{FF2B5EF4-FFF2-40B4-BE49-F238E27FC236}">
                <a16:creationId xmlns:a16="http://schemas.microsoft.com/office/drawing/2014/main" id="{189FC785-1797-0642-81EA-296BE7207B13}"/>
              </a:ext>
            </a:extLst>
          </p:cNvPr>
          <p:cNvSpPr/>
          <p:nvPr/>
        </p:nvSpPr>
        <p:spPr>
          <a:xfrm>
            <a:off x="7847434" y="3125747"/>
            <a:ext cx="561807" cy="2446143"/>
          </a:xfrm>
          <a:prstGeom prst="rect">
            <a:avLst/>
          </a:prstGeom>
          <a:noFill/>
          <a:ln w="28575">
            <a:solidFill>
              <a:schemeClr val="accent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Rectangle 163">
            <a:extLst>
              <a:ext uri="{FF2B5EF4-FFF2-40B4-BE49-F238E27FC236}">
                <a16:creationId xmlns:a16="http://schemas.microsoft.com/office/drawing/2014/main" id="{1E7BEAA7-DB92-4E4C-83FC-24130D5BE9AA}"/>
              </a:ext>
            </a:extLst>
          </p:cNvPr>
          <p:cNvSpPr/>
          <p:nvPr/>
        </p:nvSpPr>
        <p:spPr>
          <a:xfrm>
            <a:off x="7548089" y="2668964"/>
            <a:ext cx="689631" cy="307777"/>
          </a:xfrm>
          <a:prstGeom prst="rect">
            <a:avLst/>
          </a:prstGeom>
          <a:solidFill>
            <a:srgbClr val="FFC000"/>
          </a:solidFill>
        </p:spPr>
        <p:txBody>
          <a:bodyPr wrap="square">
            <a:spAutoFit/>
          </a:bodyPr>
          <a:lstStyle/>
          <a:p>
            <a:r>
              <a:rPr lang="en-US" sz="1400" dirty="0">
                <a:latin typeface="Arial" panose="020B0604020202020204" pitchFamily="34" charset="0"/>
                <a:cs typeface="Arial" panose="020B0604020202020204" pitchFamily="34" charset="0"/>
              </a:rPr>
              <a:t>O(|E|)</a:t>
            </a:r>
          </a:p>
        </p:txBody>
      </p:sp>
      <p:sp>
        <p:nvSpPr>
          <p:cNvPr id="165" name="Rectangle 164">
            <a:extLst>
              <a:ext uri="{FF2B5EF4-FFF2-40B4-BE49-F238E27FC236}">
                <a16:creationId xmlns:a16="http://schemas.microsoft.com/office/drawing/2014/main" id="{C4346885-B880-054D-A7D3-893D3E007614}"/>
              </a:ext>
            </a:extLst>
          </p:cNvPr>
          <p:cNvSpPr/>
          <p:nvPr/>
        </p:nvSpPr>
        <p:spPr>
          <a:xfrm>
            <a:off x="2723694" y="5667759"/>
            <a:ext cx="262766" cy="282113"/>
          </a:xfrm>
          <a:prstGeom prst="rect">
            <a:avLst/>
          </a:prstGeom>
          <a:noFill/>
          <a:ln w="28575">
            <a:solidFill>
              <a:srgbClr val="1B8E1D"/>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69" name="Rectangle 11268">
            <a:extLst>
              <a:ext uri="{FF2B5EF4-FFF2-40B4-BE49-F238E27FC236}">
                <a16:creationId xmlns:a16="http://schemas.microsoft.com/office/drawing/2014/main" id="{E463E9D6-FB1E-904D-A087-ED17637D3CFC}"/>
              </a:ext>
            </a:extLst>
          </p:cNvPr>
          <p:cNvSpPr/>
          <p:nvPr/>
        </p:nvSpPr>
        <p:spPr>
          <a:xfrm>
            <a:off x="4832193" y="5633812"/>
            <a:ext cx="2055781" cy="523220"/>
          </a:xfrm>
          <a:prstGeom prst="rect">
            <a:avLst/>
          </a:prstGeom>
          <a:solidFill>
            <a:srgbClr val="FFC000"/>
          </a:solidFill>
        </p:spPr>
        <p:txBody>
          <a:bodyPr wrap="square">
            <a:spAutoFit/>
          </a:bodyPr>
          <a:lstStyle/>
          <a:p>
            <a:r>
              <a:rPr lang="en-US" sz="1400" dirty="0">
                <a:latin typeface="Arial" panose="020B0604020202020204" pitchFamily="34" charset="0"/>
                <a:cs typeface="Arial" panose="020B0604020202020204" pitchFamily="34" charset="0"/>
              </a:rPr>
              <a:t>Much more efficient for sparse graphs!</a:t>
            </a:r>
          </a:p>
        </p:txBody>
      </p:sp>
      <p:sp>
        <p:nvSpPr>
          <p:cNvPr id="11270" name="Rectangle 11269">
            <a:extLst>
              <a:ext uri="{FF2B5EF4-FFF2-40B4-BE49-F238E27FC236}">
                <a16:creationId xmlns:a16="http://schemas.microsoft.com/office/drawing/2014/main" id="{06A23729-936E-B249-80E5-AA42DE9A1C72}"/>
              </a:ext>
            </a:extLst>
          </p:cNvPr>
          <p:cNvSpPr/>
          <p:nvPr/>
        </p:nvSpPr>
        <p:spPr>
          <a:xfrm>
            <a:off x="3066823" y="4098419"/>
            <a:ext cx="2807537" cy="523220"/>
          </a:xfrm>
          <a:prstGeom prst="rect">
            <a:avLst/>
          </a:prstGeom>
          <a:solidFill>
            <a:srgbClr val="FFC000"/>
          </a:solidFill>
        </p:spPr>
        <p:txBody>
          <a:bodyPr wrap="square">
            <a:spAutoFit/>
          </a:bodyPr>
          <a:lstStyle/>
          <a:p>
            <a:r>
              <a:rPr lang="en-US" sz="1400" dirty="0">
                <a:latin typeface="Arial" panose="020B0604020202020204" pitchFamily="34" charset="0"/>
                <a:cs typeface="Arial" panose="020B0604020202020204" pitchFamily="34" charset="0"/>
              </a:rPr>
              <a:t>For dense graphs with lots of edges, |E| will be as large as |V|</a:t>
            </a:r>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t>
            </a:r>
          </a:p>
        </p:txBody>
      </p:sp>
      <p:cxnSp>
        <p:nvCxnSpPr>
          <p:cNvPr id="168" name="Straight Arrow Connector 167">
            <a:extLst>
              <a:ext uri="{FF2B5EF4-FFF2-40B4-BE49-F238E27FC236}">
                <a16:creationId xmlns:a16="http://schemas.microsoft.com/office/drawing/2014/main" id="{B28D84E0-B382-984A-A2CC-373AB32EA0E5}"/>
              </a:ext>
            </a:extLst>
          </p:cNvPr>
          <p:cNvCxnSpPr>
            <a:cxnSpLocks/>
            <a:stCxn id="11270" idx="2"/>
          </p:cNvCxnSpPr>
          <p:nvPr/>
        </p:nvCxnSpPr>
        <p:spPr>
          <a:xfrm flipH="1">
            <a:off x="4422632" y="4621639"/>
            <a:ext cx="47960" cy="257731"/>
          </a:xfrm>
          <a:prstGeom prst="straightConnector1">
            <a:avLst/>
          </a:prstGeom>
          <a:ln w="127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6AE72EB3-682E-354A-BE8F-10E0C5ABB54D}"/>
              </a:ext>
            </a:extLst>
          </p:cNvPr>
          <p:cNvSpPr txBox="1"/>
          <p:nvPr/>
        </p:nvSpPr>
        <p:spPr>
          <a:xfrm>
            <a:off x="951700" y="6311300"/>
            <a:ext cx="1496311" cy="307777"/>
          </a:xfrm>
          <a:prstGeom prst="rect">
            <a:avLst/>
          </a:prstGeom>
          <a:noFill/>
        </p:spPr>
        <p:txBody>
          <a:bodyPr wrap="square" rtlCol="0">
            <a:spAutoFit/>
          </a:bodyPr>
          <a:lstStyle/>
          <a:p>
            <a:r>
              <a:rPr lang="en-US" sz="1400" dirty="0">
                <a:solidFill>
                  <a:schemeClr val="accent6"/>
                </a:solidFill>
                <a:latin typeface="Times New Roman" panose="02020603050405020304" pitchFamily="18" charset="0"/>
                <a:cs typeface="Times New Roman" panose="02020603050405020304" pitchFamily="18" charset="0"/>
              </a:rPr>
              <a:t>Symmetric matrix</a:t>
            </a:r>
          </a:p>
        </p:txBody>
      </p:sp>
    </p:spTree>
    <p:extLst>
      <p:ext uri="{BB962C8B-B14F-4D97-AF65-F5344CB8AC3E}">
        <p14:creationId xmlns:p14="http://schemas.microsoft.com/office/powerpoint/2010/main" val="21653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dissolv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dissolve">
                                      <p:cBhvr>
                                        <p:cTn id="22" dur="500"/>
                                        <p:tgtEl>
                                          <p:spTgt spid="16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dissolve">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dissolve">
                                      <p:cBhvr>
                                        <p:cTn id="32" dur="500"/>
                                        <p:tgtEl>
                                          <p:spTgt spid="96"/>
                                        </p:tgtEl>
                                      </p:cBhvr>
                                    </p:animEffect>
                                  </p:childTnLst>
                                </p:cTn>
                              </p:par>
                              <p:par>
                                <p:cTn id="33" presetID="9"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dissolve">
                                      <p:cBhvr>
                                        <p:cTn id="40" dur="500"/>
                                        <p:tgtEl>
                                          <p:spTgt spid="17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dissolve">
                                      <p:cBhvr>
                                        <p:cTn id="45" dur="500"/>
                                        <p:tgtEl>
                                          <p:spTgt spid="9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dissolve">
                                      <p:cBhvr>
                                        <p:cTn id="50" dur="500"/>
                                        <p:tgtEl>
                                          <p:spTgt spid="15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dissolve">
                                      <p:cBhvr>
                                        <p:cTn id="55" dur="500"/>
                                        <p:tgtEl>
                                          <p:spTgt spid="15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dissolve">
                                      <p:cBhvr>
                                        <p:cTn id="58" dur="500"/>
                                        <p:tgtEl>
                                          <p:spTgt spid="15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dissolve">
                                      <p:cBhvr>
                                        <p:cTn id="61" dur="500"/>
                                        <p:tgtEl>
                                          <p:spTgt spid="15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dissolve">
                                      <p:cBhvr>
                                        <p:cTn id="64" dur="500"/>
                                        <p:tgtEl>
                                          <p:spTgt spid="15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dissolve">
                                      <p:cBhvr>
                                        <p:cTn id="67" dur="500"/>
                                        <p:tgtEl>
                                          <p:spTgt spid="15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dissolve">
                                      <p:cBhvr>
                                        <p:cTn id="70" dur="500"/>
                                        <p:tgtEl>
                                          <p:spTgt spid="15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dissolve">
                                      <p:cBhvr>
                                        <p:cTn id="73" dur="500"/>
                                        <p:tgtEl>
                                          <p:spTgt spid="15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268"/>
                                        </p:tgtEl>
                                        <p:attrNameLst>
                                          <p:attrName>style.visibility</p:attrName>
                                        </p:attrNameLst>
                                      </p:cBhvr>
                                      <p:to>
                                        <p:strVal val="visible"/>
                                      </p:to>
                                    </p:set>
                                    <p:animEffect transition="in" filter="dissolve">
                                      <p:cBhvr>
                                        <p:cTn id="78" dur="500"/>
                                        <p:tgtEl>
                                          <p:spTgt spid="1126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dissolve">
                                      <p:cBhvr>
                                        <p:cTn id="83" dur="500"/>
                                        <p:tgtEl>
                                          <p:spTgt spid="16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dissolve">
                                      <p:cBhvr>
                                        <p:cTn id="88" dur="500"/>
                                        <p:tgtEl>
                                          <p:spTgt spid="16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164"/>
                                        </p:tgtEl>
                                        <p:attrNameLst>
                                          <p:attrName>style.visibility</p:attrName>
                                        </p:attrNameLst>
                                      </p:cBhvr>
                                      <p:to>
                                        <p:strVal val="visible"/>
                                      </p:to>
                                    </p:set>
                                    <p:animEffect transition="in" filter="dissolve">
                                      <p:cBhvr>
                                        <p:cTn id="93" dur="500"/>
                                        <p:tgtEl>
                                          <p:spTgt spid="164"/>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dissolve">
                                      <p:cBhvr>
                                        <p:cTn id="98" dur="500"/>
                                        <p:tgtEl>
                                          <p:spTgt spid="165"/>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1269"/>
                                        </p:tgtEl>
                                        <p:attrNameLst>
                                          <p:attrName>style.visibility</p:attrName>
                                        </p:attrNameLst>
                                      </p:cBhvr>
                                      <p:to>
                                        <p:strVal val="visible"/>
                                      </p:to>
                                    </p:set>
                                    <p:animEffect transition="in" filter="dissolve">
                                      <p:cBhvr>
                                        <p:cTn id="103" dur="500"/>
                                        <p:tgtEl>
                                          <p:spTgt spid="11269"/>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1270"/>
                                        </p:tgtEl>
                                        <p:attrNameLst>
                                          <p:attrName>style.visibility</p:attrName>
                                        </p:attrNameLst>
                                      </p:cBhvr>
                                      <p:to>
                                        <p:strVal val="visible"/>
                                      </p:to>
                                    </p:set>
                                    <p:animEffect transition="in" filter="dissolve">
                                      <p:cBhvr>
                                        <p:cTn id="108" dur="500"/>
                                        <p:tgtEl>
                                          <p:spTgt spid="11270"/>
                                        </p:tgtEl>
                                      </p:cBhvr>
                                    </p:animEffect>
                                  </p:childTnLst>
                                </p:cTn>
                              </p:par>
                              <p:par>
                                <p:cTn id="109" presetID="9" presetClass="entr" presetSubtype="0" fill="hold" nodeType="withEffect">
                                  <p:stCondLst>
                                    <p:cond delay="0"/>
                                  </p:stCondLst>
                                  <p:childTnLst>
                                    <p:set>
                                      <p:cBhvr>
                                        <p:cTn id="110" dur="1" fill="hold">
                                          <p:stCondLst>
                                            <p:cond delay="0"/>
                                          </p:stCondLst>
                                        </p:cTn>
                                        <p:tgtEl>
                                          <p:spTgt spid="168"/>
                                        </p:tgtEl>
                                        <p:attrNameLst>
                                          <p:attrName>style.visibility</p:attrName>
                                        </p:attrNameLst>
                                      </p:cBhvr>
                                      <p:to>
                                        <p:strVal val="visible"/>
                                      </p:to>
                                    </p:set>
                                    <p:animEffect transition="in" filter="dissolve">
                                      <p:cBhvr>
                                        <p:cTn id="111"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92" grpId="0" animBg="1"/>
      <p:bldP spid="93" grpId="0" animBg="1"/>
      <p:bldP spid="151" grpId="0" animBg="1"/>
      <p:bldP spid="152" grpId="0" animBg="1"/>
      <p:bldP spid="153" grpId="0" animBg="1"/>
      <p:bldP spid="154" grpId="0" animBg="1"/>
      <p:bldP spid="155" grpId="0" animBg="1"/>
      <p:bldP spid="156" grpId="0" animBg="1"/>
      <p:bldP spid="157" grpId="0" animBg="1"/>
      <p:bldP spid="158" grpId="0" animBg="1"/>
      <p:bldP spid="11268" grpId="0" animBg="1"/>
      <p:bldP spid="161" grpId="0" animBg="1"/>
      <p:bldP spid="162" grpId="0" animBg="1"/>
      <p:bldP spid="163" grpId="0" animBg="1"/>
      <p:bldP spid="164" grpId="0" animBg="1"/>
      <p:bldP spid="165" grpId="0" animBg="1"/>
      <p:bldP spid="11269" grpId="0" animBg="1"/>
      <p:bldP spid="11270" grpId="0" animBg="1"/>
      <p:bldP spid="1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53611</TotalTime>
  <Words>8256</Words>
  <Application>Microsoft Office PowerPoint</Application>
  <PresentationFormat>On-screen Show (4:3)</PresentationFormat>
  <Paragraphs>1990</Paragraphs>
  <Slides>78</Slides>
  <Notes>36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78</vt:i4>
      </vt:variant>
    </vt:vector>
  </HeadingPairs>
  <TitlesOfParts>
    <vt:vector size="95" baseType="lpstr">
      <vt:lpstr>Avenir</vt:lpstr>
      <vt:lpstr>Catamaran</vt:lpstr>
      <vt:lpstr>Courier</vt:lpstr>
      <vt:lpstr>DejaVu Sans</vt:lpstr>
      <vt:lpstr>DejaVu Sans Mono</vt:lpstr>
      <vt:lpstr>Menlo</vt:lpstr>
      <vt:lpstr>Menlo Bold</vt:lpstr>
      <vt:lpstr>Arial</vt:lpstr>
      <vt:lpstr>Calibri</vt:lpstr>
      <vt:lpstr>Cambria Math</vt:lpstr>
      <vt:lpstr>Courier New</vt:lpstr>
      <vt:lpstr>Helvetica</vt:lpstr>
      <vt:lpstr>Nunito</vt:lpstr>
      <vt:lpstr>Times New Roman</vt:lpstr>
      <vt:lpstr>Trebuchet MS</vt:lpstr>
      <vt:lpstr>Wingdings</vt:lpstr>
      <vt:lpstr>Office Theme</vt:lpstr>
      <vt:lpstr>Lecture 10 Basic Graph Algorithms</vt:lpstr>
      <vt:lpstr>Lecture Goals</vt:lpstr>
      <vt:lpstr>ADT of Graph</vt:lpstr>
      <vt:lpstr>Examples of Graphs</vt:lpstr>
      <vt:lpstr>Graph Definitions</vt:lpstr>
      <vt:lpstr>Implementing Graphs in Java</vt:lpstr>
      <vt:lpstr>Graph Representation: Adjacency Matrix</vt:lpstr>
      <vt:lpstr>Graph Representation: Adjacency List</vt:lpstr>
      <vt:lpstr>Some Practices</vt:lpstr>
      <vt:lpstr>Find the Neighbors</vt:lpstr>
      <vt:lpstr>Coding getOutNeighbors (outgoing) </vt:lpstr>
      <vt:lpstr>Coding 2-Hop Neighbors (outgoing)</vt:lpstr>
      <vt:lpstr>Coding 2-Hop Neighbors (Matrix Multiplication)</vt:lpstr>
      <vt:lpstr>Coding 2-Hop Neighbors (Matrix Multiplication)</vt:lpstr>
      <vt:lpstr>Summary of Digraph Representations</vt:lpstr>
      <vt:lpstr>DFS vs. BFS</vt:lpstr>
      <vt:lpstr>Represent Problems as Graphs: Maze Exploration</vt:lpstr>
      <vt:lpstr>Depth-First Search (DFS)</vt:lpstr>
      <vt:lpstr>Depth-First Search: Java Implementation</vt:lpstr>
      <vt:lpstr>Depth-First Search Application: Flood Fill</vt:lpstr>
      <vt:lpstr>Reachability Application: Mark–Sweep Garbage Collector</vt:lpstr>
      <vt:lpstr>Recall from Lecture 2-classes and objects in java</vt:lpstr>
      <vt:lpstr>Breadth-First Search (BFS)</vt:lpstr>
      <vt:lpstr>Breadth-First Search: Java Implementation</vt:lpstr>
      <vt:lpstr>Breadth-First Search Properties</vt:lpstr>
      <vt:lpstr>Breadth-First Search Application: Web Crawler </vt:lpstr>
      <vt:lpstr>Multiple-Source Shortest Paths Problem</vt:lpstr>
      <vt:lpstr>Connectivity Queries Problem</vt:lpstr>
      <vt:lpstr>Finding Connected Components with DFS</vt:lpstr>
      <vt:lpstr>Connected Components Application: Particle Detection</vt:lpstr>
      <vt:lpstr>Precedence Scheduling Problem</vt:lpstr>
      <vt:lpstr>Graph traversal with DFS: pre-order, post-order</vt:lpstr>
      <vt:lpstr>Topological Sort</vt:lpstr>
      <vt:lpstr>Topological Sort Example</vt:lpstr>
      <vt:lpstr>Topological Sort Applications</vt:lpstr>
      <vt:lpstr>Topological Sort by DFS Post-Order Traversal</vt:lpstr>
      <vt:lpstr>Topological Sort Example</vt:lpstr>
      <vt:lpstr>Example 1: Topological Sort</vt:lpstr>
      <vt:lpstr>Example 2: Topological Sort</vt:lpstr>
      <vt:lpstr>Example 3: Topological Sort</vt:lpstr>
      <vt:lpstr>Cycles and undirected edges </vt:lpstr>
      <vt:lpstr>Topological Sort: Java Implementation</vt:lpstr>
      <vt:lpstr>Directed Cycle Detection</vt:lpstr>
      <vt:lpstr>Directed Cycle Detection Application: Cyclic Inheritance</vt:lpstr>
      <vt:lpstr>Directed Cycle Detection Application: Spreadsheet Recalculation</vt:lpstr>
      <vt:lpstr>Kahn’s algorithm for Topological Sort</vt:lpstr>
      <vt:lpstr>PowerPoint Presentation</vt:lpstr>
      <vt:lpstr>PowerPoint Presentation</vt:lpstr>
      <vt:lpstr>Video Tutorials: DFS and BFS</vt:lpstr>
      <vt:lpstr>Quiz 1</vt:lpstr>
      <vt:lpstr>Adjacency Matrix </vt:lpstr>
      <vt:lpstr>Adjacency List </vt:lpstr>
      <vt:lpstr>Quiz 2</vt:lpstr>
      <vt:lpstr>Adjacency Matrix </vt:lpstr>
      <vt:lpstr>Adjacency List </vt:lpstr>
      <vt:lpstr>Quiz 3: Pre-Order &amp; Post-Order Traversals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4: BFS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1378</cp:revision>
  <dcterms:created xsi:type="dcterms:W3CDTF">2018-08-13T22:58:39Z</dcterms:created>
  <dcterms:modified xsi:type="dcterms:W3CDTF">2024-12-09T01:15:43Z</dcterms:modified>
</cp:coreProperties>
</file>